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333" r:id="rId3"/>
    <p:sldId id="287" r:id="rId5"/>
    <p:sldId id="344" r:id="rId6"/>
    <p:sldId id="292" r:id="rId7"/>
    <p:sldId id="293" r:id="rId8"/>
    <p:sldId id="294" r:id="rId9"/>
    <p:sldId id="329" r:id="rId10"/>
    <p:sldId id="295" r:id="rId11"/>
    <p:sldId id="296" r:id="rId12"/>
    <p:sldId id="343" r:id="rId13"/>
    <p:sldId id="332" r:id="rId14"/>
    <p:sldId id="299" r:id="rId15"/>
    <p:sldId id="334" r:id="rId16"/>
    <p:sldId id="330" r:id="rId17"/>
    <p:sldId id="331" r:id="rId18"/>
    <p:sldId id="345" r:id="rId19"/>
    <p:sldId id="303" r:id="rId20"/>
    <p:sldId id="305" r:id="rId21"/>
    <p:sldId id="310" r:id="rId22"/>
    <p:sldId id="314" r:id="rId23"/>
    <p:sldId id="311" r:id="rId24"/>
    <p:sldId id="312" r:id="rId25"/>
    <p:sldId id="346" r:id="rId26"/>
    <p:sldId id="315" r:id="rId27"/>
    <p:sldId id="322" r:id="rId28"/>
    <p:sldId id="323" r:id="rId29"/>
    <p:sldId id="316" r:id="rId30"/>
    <p:sldId id="321" r:id="rId31"/>
    <p:sldId id="336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E0C5"/>
    <a:srgbClr val="1D3DA2"/>
    <a:srgbClr val="D21667"/>
    <a:srgbClr val="88ECDB"/>
    <a:srgbClr val="BFF5EC"/>
    <a:srgbClr val="62E6D0"/>
    <a:srgbClr val="147E6C"/>
    <a:srgbClr val="6EE8D4"/>
    <a:srgbClr val="1DB59C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15" autoAdjust="0"/>
    <p:restoredTop sz="94605" autoAdjust="0"/>
  </p:normalViewPr>
  <p:slideViewPr>
    <p:cSldViewPr>
      <p:cViewPr varScale="1">
        <p:scale>
          <a:sx n="89" d="100"/>
          <a:sy n="89" d="100"/>
        </p:scale>
        <p:origin x="606" y="66"/>
      </p:cViewPr>
      <p:guideLst>
        <p:guide orient="horz" pos="1620"/>
        <p:guide orient="horz" pos="259"/>
        <p:guide pos="2880"/>
        <p:guide orient="horz" pos="2935"/>
        <p:guide pos="385"/>
        <p:guide pos="5329"/>
      </p:guideLst>
    </p:cSldViewPr>
  </p:slideViewPr>
  <p:outlineViewPr>
    <p:cViewPr>
      <p:scale>
        <a:sx n="33" d="100"/>
        <a:sy n="33" d="100"/>
      </p:scale>
      <p:origin x="0" y="26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4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5964055639529"/>
          <c:y val="0.0507616057672742"/>
          <c:w val="0.936807188872094"/>
          <c:h val="0.8984767884654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0.78</c:v>
                </c:pt>
                <c:pt idx="1">
                  <c:v>0.8</c:v>
                </c:pt>
                <c:pt idx="2">
                  <c:v>0.93</c:v>
                </c:pt>
                <c:pt idx="3">
                  <c:v>0.73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08"/>
        <c:overlap val="100"/>
        <c:axId val="-750111728"/>
        <c:axId val="-750118256"/>
      </c:barChart>
      <c:catAx>
        <c:axId val="-750111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-750118256"/>
        <c:crosses val="autoZero"/>
        <c:auto val="1"/>
        <c:lblAlgn val="ctr"/>
        <c:lblOffset val="100"/>
        <c:tickMarkSkip val="1"/>
        <c:noMultiLvlLbl val="0"/>
      </c:catAx>
      <c:valAx>
        <c:axId val="-75011825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-75011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effectLst/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0E0C5">
                  <a:alpha val="80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26078451247887"/>
                  <c:y val="0.19128595352537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4270626162921"/>
                  <c:y val="-0.14131746550672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noFill/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0.35</c:v>
                </c:pt>
                <c:pt idx="1">
                  <c:v>0.3</c:v>
                </c:pt>
                <c:pt idx="2">
                  <c:v>0.1</c:v>
                </c:pt>
                <c:pt idx="3">
                  <c:v>0.25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F364-31C6-482A-9C0B-6ECF868BA6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2915816" y="33950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20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031940" y="770988"/>
            <a:ext cx="1080120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BE77D-86E3-4DAE-96B6-4ECF02AF9A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44CC8-7CE2-45C0-A37F-25E23B424A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6.xml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7.xml"/><Relationship Id="rId3" Type="http://schemas.openxmlformats.org/officeDocument/2006/relationships/image" Target="../media/image16.jpeg"/><Relationship Id="rId2" Type="http://schemas.microsoft.com/office/2007/relationships/hdphoto" Target="../media/hdphoto1.wdp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椭圆 24"/>
          <p:cNvSpPr/>
          <p:nvPr/>
        </p:nvSpPr>
        <p:spPr>
          <a:xfrm>
            <a:off x="1175657" y="-824592"/>
            <a:ext cx="6792686" cy="6792684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6" name="椭圆 25"/>
          <p:cNvSpPr/>
          <p:nvPr/>
        </p:nvSpPr>
        <p:spPr>
          <a:xfrm>
            <a:off x="2336800" y="336550"/>
            <a:ext cx="4470400" cy="4470400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1" name="椭圆 30"/>
          <p:cNvSpPr/>
          <p:nvPr/>
        </p:nvSpPr>
        <p:spPr>
          <a:xfrm>
            <a:off x="2048336" y="2277639"/>
            <a:ext cx="576928" cy="576928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28707" y="2302975"/>
            <a:ext cx="556986" cy="556986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等腰三角形 960"/>
          <p:cNvSpPr/>
          <p:nvPr/>
        </p:nvSpPr>
        <p:spPr>
          <a:xfrm rot="16200000" flipH="1">
            <a:off x="2749319" y="2516346"/>
            <a:ext cx="191064" cy="139598"/>
          </a:xfrm>
          <a:prstGeom prst="triangl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TextBox 3"/>
          <p:cNvSpPr txBox="1"/>
          <p:nvPr/>
        </p:nvSpPr>
        <p:spPr>
          <a:xfrm>
            <a:off x="3285351" y="2639363"/>
            <a:ext cx="25732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b="1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商务模板</a:t>
            </a:r>
            <a:endParaRPr lang="zh-CN" altLang="en-US" sz="3800" b="1" spc="3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1579" y="1827029"/>
            <a:ext cx="2420842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2016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67051" y="1066616"/>
            <a:ext cx="3009900" cy="3010268"/>
            <a:chOff x="3276601" y="1276192"/>
            <a:chExt cx="2590799" cy="2591116"/>
          </a:xfrm>
        </p:grpSpPr>
        <p:sp>
          <p:nvSpPr>
            <p:cNvPr id="177" name="矩形 176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矩形 217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矩形 229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矩形 230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矩形 232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矩形 233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矩形 238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矩形 240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矩形 245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矩形 246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矩形 250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矩形 251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矩形 252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矩形 253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矩形 254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等腰三角形 118"/>
          <p:cNvSpPr/>
          <p:nvPr/>
        </p:nvSpPr>
        <p:spPr>
          <a:xfrm rot="5400000">
            <a:off x="6103223" y="2459196"/>
            <a:ext cx="347504" cy="253898"/>
          </a:xfrm>
          <a:prstGeom prst="triangl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9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130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31" grpId="0" animBg="1"/>
      <p:bldP spid="33" grpId="0" animBg="1"/>
      <p:bldP spid="961" grpId="0" animBg="1"/>
      <p:bldP spid="959" grpId="0" build="p"/>
      <p:bldP spid="3" grpId="0" build="p"/>
      <p:bldP spid="119" grpId="0" animBg="1"/>
      <p:bldP spid="129" grpId="0" animBg="1"/>
      <p:bldP spid="1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TWO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椭圆 252"/>
          <p:cNvSpPr/>
          <p:nvPr/>
        </p:nvSpPr>
        <p:spPr>
          <a:xfrm>
            <a:off x="-1836712" y="1111052"/>
            <a:ext cx="3287860" cy="328786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759047" y="1188906"/>
            <a:ext cx="3131774" cy="3132152"/>
            <a:chOff x="-1759047" y="1188906"/>
            <a:chExt cx="3131774" cy="3132152"/>
          </a:xfrm>
        </p:grpSpPr>
        <p:sp>
          <p:nvSpPr>
            <p:cNvPr id="255" name="矩形 254"/>
            <p:cNvSpPr/>
            <p:nvPr/>
          </p:nvSpPr>
          <p:spPr>
            <a:xfrm rot="16200000">
              <a:off x="-1700719" y="269017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6418182">
              <a:off x="-1697696" y="259494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6636364">
              <a:off x="-1688639" y="25001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6854545">
              <a:off x="-1673586" y="240602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7072727">
              <a:off x="-1652595" y="231308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7290909">
              <a:off x="-1625753" y="222166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7509091">
              <a:off x="-1593166" y="213213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7727273">
              <a:off x="-1554967" y="204485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7945455">
              <a:off x="-1511309" y="196017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8163636">
              <a:off x="-1462368" y="18784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8381818">
              <a:off x="-1408341" y="17999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8600000">
              <a:off x="-1349445" y="172505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8818182">
              <a:off x="-1285918" y="165404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9036364">
              <a:off x="-1218014" y="158721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9254546">
              <a:off x="-1146010" y="1524824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9472727">
              <a:off x="-1070193" y="146712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9690909">
              <a:off x="-990869" y="14143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9909091">
              <a:off x="-908358" y="136670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20127273">
              <a:off x="-822991" y="13244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20345455">
              <a:off x="-735111" y="128759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20563636">
              <a:off x="-645076" y="12564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 rot="20781818">
              <a:off x="-553245" y="123104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 rot="21000000">
              <a:off x="-459988" y="12115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 rot="21218182">
              <a:off x="-365681" y="119796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矩形 278"/>
            <p:cNvSpPr/>
            <p:nvPr/>
          </p:nvSpPr>
          <p:spPr>
            <a:xfrm rot="21436364">
              <a:off x="-270705" y="119041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矩形 279"/>
            <p:cNvSpPr/>
            <p:nvPr/>
          </p:nvSpPr>
          <p:spPr>
            <a:xfrm rot="54546">
              <a:off x="-175441" y="11889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 rot="272727">
              <a:off x="-80272" y="119343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矩形 281"/>
            <p:cNvSpPr/>
            <p:nvPr/>
          </p:nvSpPr>
          <p:spPr>
            <a:xfrm rot="490909">
              <a:off x="14417" y="120400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矩形 282"/>
            <p:cNvSpPr/>
            <p:nvPr/>
          </p:nvSpPr>
          <p:spPr>
            <a:xfrm rot="709091">
              <a:off x="108245" y="12205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矩形 283"/>
            <p:cNvSpPr/>
            <p:nvPr/>
          </p:nvSpPr>
          <p:spPr>
            <a:xfrm rot="927273">
              <a:off x="200836" y="12430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矩形 284"/>
            <p:cNvSpPr/>
            <p:nvPr/>
          </p:nvSpPr>
          <p:spPr>
            <a:xfrm rot="1145455">
              <a:off x="291816" y="1271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矩形 285"/>
            <p:cNvSpPr/>
            <p:nvPr/>
          </p:nvSpPr>
          <p:spPr>
            <a:xfrm rot="1363637">
              <a:off x="380818" y="130529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矩形 286"/>
            <p:cNvSpPr/>
            <p:nvPr/>
          </p:nvSpPr>
          <p:spPr>
            <a:xfrm rot="1581818">
              <a:off x="467484" y="134487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矩形 287"/>
            <p:cNvSpPr/>
            <p:nvPr/>
          </p:nvSpPr>
          <p:spPr>
            <a:xfrm rot="1800000">
              <a:off x="551465" y="138987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 rot="2018182">
              <a:off x="632424" y="14401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 rot="2236364">
              <a:off x="710033" y="149537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 rot="2454545">
              <a:off x="783982" y="155544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矩形 291"/>
            <p:cNvSpPr/>
            <p:nvPr/>
          </p:nvSpPr>
          <p:spPr>
            <a:xfrm rot="2672727">
              <a:off x="853971" y="16200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矩形 292"/>
            <p:cNvSpPr/>
            <p:nvPr/>
          </p:nvSpPr>
          <p:spPr>
            <a:xfrm rot="2890909">
              <a:off x="919719" y="168904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 rot="3109091">
              <a:off x="980962" y="17620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 rot="3327273">
              <a:off x="1037452" y="183875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矩形 295"/>
            <p:cNvSpPr/>
            <p:nvPr/>
          </p:nvSpPr>
          <p:spPr>
            <a:xfrm rot="3545455">
              <a:off x="1088961" y="191890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矩形 296"/>
            <p:cNvSpPr/>
            <p:nvPr/>
          </p:nvSpPr>
          <p:spPr>
            <a:xfrm rot="3763637">
              <a:off x="1135285" y="200216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矩形 297"/>
            <p:cNvSpPr/>
            <p:nvPr/>
          </p:nvSpPr>
          <p:spPr>
            <a:xfrm rot="3981819">
              <a:off x="1176234" y="20881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 rot="4200000">
              <a:off x="1211644" y="217664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 rot="4418182">
              <a:off x="1241374" y="226716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矩形 300"/>
            <p:cNvSpPr/>
            <p:nvPr/>
          </p:nvSpPr>
          <p:spPr>
            <a:xfrm rot="4636364">
              <a:off x="1265302" y="235938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矩形 301"/>
            <p:cNvSpPr/>
            <p:nvPr/>
          </p:nvSpPr>
          <p:spPr>
            <a:xfrm rot="4854546">
              <a:off x="1283333" y="245294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矩形 302"/>
            <p:cNvSpPr/>
            <p:nvPr/>
          </p:nvSpPr>
          <p:spPr>
            <a:xfrm rot="5072727">
              <a:off x="1295395" y="2547451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 303"/>
            <p:cNvSpPr/>
            <p:nvPr/>
          </p:nvSpPr>
          <p:spPr>
            <a:xfrm rot="5290909">
              <a:off x="1301437" y="26425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/>
            <p:cNvSpPr/>
            <p:nvPr/>
          </p:nvSpPr>
          <p:spPr>
            <a:xfrm rot="5509091">
              <a:off x="1301437" y="273781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矩形 305"/>
            <p:cNvSpPr/>
            <p:nvPr/>
          </p:nvSpPr>
          <p:spPr>
            <a:xfrm rot="5727273">
              <a:off x="1295395" y="283289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/>
            <p:cNvSpPr/>
            <p:nvPr/>
          </p:nvSpPr>
          <p:spPr>
            <a:xfrm rot="5945455">
              <a:off x="1283333" y="29274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矩形 307"/>
            <p:cNvSpPr/>
            <p:nvPr/>
          </p:nvSpPr>
          <p:spPr>
            <a:xfrm rot="6163637">
              <a:off x="1265302" y="3020960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 rot="6381819">
              <a:off x="1241374" y="311318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309"/>
            <p:cNvSpPr/>
            <p:nvPr/>
          </p:nvSpPr>
          <p:spPr>
            <a:xfrm rot="6600000">
              <a:off x="1211644" y="32037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矩形 310"/>
            <p:cNvSpPr/>
            <p:nvPr/>
          </p:nvSpPr>
          <p:spPr>
            <a:xfrm rot="6818182">
              <a:off x="1176234" y="32921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矩形 311"/>
            <p:cNvSpPr/>
            <p:nvPr/>
          </p:nvSpPr>
          <p:spPr>
            <a:xfrm rot="7036364">
              <a:off x="1135285" y="337818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矩形 312"/>
            <p:cNvSpPr/>
            <p:nvPr/>
          </p:nvSpPr>
          <p:spPr>
            <a:xfrm rot="7254546">
              <a:off x="1088961" y="346143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矩形 313"/>
            <p:cNvSpPr/>
            <p:nvPr/>
          </p:nvSpPr>
          <p:spPr>
            <a:xfrm rot="7472727">
              <a:off x="1037452" y="354158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矩形 314"/>
            <p:cNvSpPr/>
            <p:nvPr/>
          </p:nvSpPr>
          <p:spPr>
            <a:xfrm rot="7690909">
              <a:off x="980962" y="361831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矩形 315"/>
            <p:cNvSpPr/>
            <p:nvPr/>
          </p:nvSpPr>
          <p:spPr>
            <a:xfrm rot="7909091">
              <a:off x="919719" y="36912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8127274">
              <a:off x="853971" y="37602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8345455">
              <a:off x="783982" y="382489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矩形 318"/>
            <p:cNvSpPr/>
            <p:nvPr/>
          </p:nvSpPr>
          <p:spPr>
            <a:xfrm rot="8563637">
              <a:off x="710033" y="388497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矩形 319"/>
            <p:cNvSpPr/>
            <p:nvPr/>
          </p:nvSpPr>
          <p:spPr>
            <a:xfrm rot="8781819">
              <a:off x="632424" y="39402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矩形 320"/>
            <p:cNvSpPr/>
            <p:nvPr/>
          </p:nvSpPr>
          <p:spPr>
            <a:xfrm rot="9000000">
              <a:off x="551465" y="399047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矩形 321"/>
            <p:cNvSpPr/>
            <p:nvPr/>
          </p:nvSpPr>
          <p:spPr>
            <a:xfrm rot="9218182">
              <a:off x="467483" y="403546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矩形 322"/>
            <p:cNvSpPr/>
            <p:nvPr/>
          </p:nvSpPr>
          <p:spPr>
            <a:xfrm rot="9436364">
              <a:off x="380818" y="407504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矩形 323"/>
            <p:cNvSpPr/>
            <p:nvPr/>
          </p:nvSpPr>
          <p:spPr>
            <a:xfrm rot="9654546">
              <a:off x="291815" y="410905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 rot="9872727">
              <a:off x="200836" y="41373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矩形 325"/>
            <p:cNvSpPr/>
            <p:nvPr/>
          </p:nvSpPr>
          <p:spPr>
            <a:xfrm rot="10090909">
              <a:off x="108245" y="41598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矩形 326"/>
            <p:cNvSpPr/>
            <p:nvPr/>
          </p:nvSpPr>
          <p:spPr>
            <a:xfrm rot="10309091">
              <a:off x="14417" y="417634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矩形 327"/>
            <p:cNvSpPr/>
            <p:nvPr/>
          </p:nvSpPr>
          <p:spPr>
            <a:xfrm rot="10527274">
              <a:off x="-80272" y="41869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矩形 328"/>
            <p:cNvSpPr/>
            <p:nvPr/>
          </p:nvSpPr>
          <p:spPr>
            <a:xfrm rot="10745455">
              <a:off x="-175441" y="41914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矩形 329"/>
            <p:cNvSpPr/>
            <p:nvPr/>
          </p:nvSpPr>
          <p:spPr>
            <a:xfrm rot="10963638">
              <a:off x="-270705" y="41899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 rot="11181819">
              <a:off x="-365682" y="418237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331"/>
            <p:cNvSpPr/>
            <p:nvPr/>
          </p:nvSpPr>
          <p:spPr>
            <a:xfrm rot="11400000">
              <a:off x="-459988" y="416881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332"/>
            <p:cNvSpPr/>
            <p:nvPr/>
          </p:nvSpPr>
          <p:spPr>
            <a:xfrm rot="11618183">
              <a:off x="-553245" y="41493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333"/>
            <p:cNvSpPr/>
            <p:nvPr/>
          </p:nvSpPr>
          <p:spPr>
            <a:xfrm rot="11836364">
              <a:off x="-645076" y="412391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 rot="12054545">
              <a:off x="-735111" y="409275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矩形 335"/>
            <p:cNvSpPr/>
            <p:nvPr/>
          </p:nvSpPr>
          <p:spPr>
            <a:xfrm rot="12272728">
              <a:off x="-822991" y="40559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矩形 336"/>
            <p:cNvSpPr/>
            <p:nvPr/>
          </p:nvSpPr>
          <p:spPr>
            <a:xfrm rot="12490909">
              <a:off x="-908358" y="401363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矩形 337"/>
            <p:cNvSpPr/>
            <p:nvPr/>
          </p:nvSpPr>
          <p:spPr>
            <a:xfrm rot="12709091">
              <a:off x="-990868" y="39659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矩形 338"/>
            <p:cNvSpPr/>
            <p:nvPr/>
          </p:nvSpPr>
          <p:spPr>
            <a:xfrm rot="12927274">
              <a:off x="-1070193" y="39132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矩形 339"/>
            <p:cNvSpPr/>
            <p:nvPr/>
          </p:nvSpPr>
          <p:spPr>
            <a:xfrm rot="13145455">
              <a:off x="-1146010" y="38555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13363638">
              <a:off x="-1218015" y="37931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矩形 341"/>
            <p:cNvSpPr/>
            <p:nvPr/>
          </p:nvSpPr>
          <p:spPr>
            <a:xfrm rot="13581819">
              <a:off x="-1285918" y="3726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矩形 342"/>
            <p:cNvSpPr/>
            <p:nvPr/>
          </p:nvSpPr>
          <p:spPr>
            <a:xfrm rot="13800000">
              <a:off x="-1349445" y="365529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矩形 343"/>
            <p:cNvSpPr/>
            <p:nvPr/>
          </p:nvSpPr>
          <p:spPr>
            <a:xfrm rot="14018183">
              <a:off x="-1408341" y="358039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矩形 344"/>
            <p:cNvSpPr/>
            <p:nvPr/>
          </p:nvSpPr>
          <p:spPr>
            <a:xfrm rot="14236364">
              <a:off x="-1462368" y="3501922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矩形 345"/>
            <p:cNvSpPr/>
            <p:nvPr/>
          </p:nvSpPr>
          <p:spPr>
            <a:xfrm rot="14454545">
              <a:off x="-1511309" y="342017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矩形 346"/>
            <p:cNvSpPr/>
            <p:nvPr/>
          </p:nvSpPr>
          <p:spPr>
            <a:xfrm rot="14672728">
              <a:off x="-1554967" y="333549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矩形 347"/>
            <p:cNvSpPr/>
            <p:nvPr/>
          </p:nvSpPr>
          <p:spPr>
            <a:xfrm rot="14890909">
              <a:off x="-1593166" y="324820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 rot="15109092">
              <a:off x="-1625753" y="3158677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/>
            <p:cNvSpPr/>
            <p:nvPr/>
          </p:nvSpPr>
          <p:spPr>
            <a:xfrm rot="15327274">
              <a:off x="-1652595" y="306726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矩形 350"/>
            <p:cNvSpPr/>
            <p:nvPr/>
          </p:nvSpPr>
          <p:spPr>
            <a:xfrm rot="15545455">
              <a:off x="-1673586" y="29743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矩形 351"/>
            <p:cNvSpPr/>
            <p:nvPr/>
          </p:nvSpPr>
          <p:spPr>
            <a:xfrm rot="15763638">
              <a:off x="-1688639" y="288024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矩形 352"/>
            <p:cNvSpPr/>
            <p:nvPr/>
          </p:nvSpPr>
          <p:spPr>
            <a:xfrm rot="15981819">
              <a:off x="-1697696" y="278540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椭圆 353"/>
          <p:cNvSpPr/>
          <p:nvPr/>
        </p:nvSpPr>
        <p:spPr>
          <a:xfrm>
            <a:off x="-726628" y="2096752"/>
            <a:ext cx="1266180" cy="126618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剪去对角的矩形 9"/>
          <p:cNvSpPr/>
          <p:nvPr/>
        </p:nvSpPr>
        <p:spPr>
          <a:xfrm flipH="1">
            <a:off x="2909755" y="1111052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117600" y="1451429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 flipV="1">
            <a:off x="1117600" y="3774380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25234" y="1268458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3363870" y="1170777"/>
            <a:ext cx="3972425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360" name="KSO_Shape"/>
          <p:cNvSpPr/>
          <p:nvPr/>
        </p:nvSpPr>
        <p:spPr bwMode="auto">
          <a:xfrm>
            <a:off x="2903371" y="1363660"/>
            <a:ext cx="235380" cy="201250"/>
          </a:xfrm>
          <a:custGeom>
            <a:avLst/>
            <a:gdLst>
              <a:gd name="T0" fmla="*/ 255281011 w 10900"/>
              <a:gd name="T1" fmla="*/ 255294707 h 9319"/>
              <a:gd name="T2" fmla="*/ 255281011 w 10900"/>
              <a:gd name="T3" fmla="*/ 255294707 h 9319"/>
              <a:gd name="T4" fmla="*/ 255281011 w 10900"/>
              <a:gd name="T5" fmla="*/ 255294707 h 9319"/>
              <a:gd name="T6" fmla="*/ 255281011 w 10900"/>
              <a:gd name="T7" fmla="*/ 255294707 h 9319"/>
              <a:gd name="T8" fmla="*/ 255281011 w 10900"/>
              <a:gd name="T9" fmla="*/ 255294707 h 9319"/>
              <a:gd name="T10" fmla="*/ 255281011 w 10900"/>
              <a:gd name="T11" fmla="*/ 255294707 h 9319"/>
              <a:gd name="T12" fmla="*/ 255281011 w 10900"/>
              <a:gd name="T13" fmla="*/ 255294707 h 9319"/>
              <a:gd name="T14" fmla="*/ 255281011 w 10900"/>
              <a:gd name="T15" fmla="*/ 255294707 h 9319"/>
              <a:gd name="T16" fmla="*/ 255281011 w 10900"/>
              <a:gd name="T17" fmla="*/ 255294707 h 9319"/>
              <a:gd name="T18" fmla="*/ 255281011 w 10900"/>
              <a:gd name="T19" fmla="*/ 255294707 h 9319"/>
              <a:gd name="T20" fmla="*/ 255281011 w 10900"/>
              <a:gd name="T21" fmla="*/ 255294707 h 9319"/>
              <a:gd name="T22" fmla="*/ 255281011 w 10900"/>
              <a:gd name="T23" fmla="*/ 255294707 h 9319"/>
              <a:gd name="T24" fmla="*/ 255281011 w 10900"/>
              <a:gd name="T25" fmla="*/ 255294707 h 9319"/>
              <a:gd name="T26" fmla="*/ 255281011 w 10900"/>
              <a:gd name="T27" fmla="*/ 255294707 h 9319"/>
              <a:gd name="T28" fmla="*/ 255281011 w 10900"/>
              <a:gd name="T29" fmla="*/ 255294707 h 9319"/>
              <a:gd name="T30" fmla="*/ 255281011 w 10900"/>
              <a:gd name="T31" fmla="*/ 255294707 h 9319"/>
              <a:gd name="T32" fmla="*/ 255281011 w 10900"/>
              <a:gd name="T33" fmla="*/ 255294707 h 9319"/>
              <a:gd name="T34" fmla="*/ 255281011 w 10900"/>
              <a:gd name="T35" fmla="*/ 255294707 h 9319"/>
              <a:gd name="T36" fmla="*/ 255281011 w 10900"/>
              <a:gd name="T37" fmla="*/ 255294707 h 9319"/>
              <a:gd name="T38" fmla="*/ 255281011 w 10900"/>
              <a:gd name="T39" fmla="*/ 255294707 h 9319"/>
              <a:gd name="T40" fmla="*/ 255281011 w 10900"/>
              <a:gd name="T41" fmla="*/ 255294707 h 9319"/>
              <a:gd name="T42" fmla="*/ 255281011 w 10900"/>
              <a:gd name="T43" fmla="*/ 255294707 h 9319"/>
              <a:gd name="T44" fmla="*/ 255281011 w 10900"/>
              <a:gd name="T45" fmla="*/ 255294707 h 9319"/>
              <a:gd name="T46" fmla="*/ 255281011 w 10900"/>
              <a:gd name="T47" fmla="*/ 255294707 h 9319"/>
              <a:gd name="T48" fmla="*/ 255281011 w 10900"/>
              <a:gd name="T49" fmla="*/ 255294707 h 9319"/>
              <a:gd name="T50" fmla="*/ 255281011 w 10900"/>
              <a:gd name="T51" fmla="*/ 255294707 h 9319"/>
              <a:gd name="T52" fmla="*/ 255281011 w 10900"/>
              <a:gd name="T53" fmla="*/ 255294707 h 9319"/>
              <a:gd name="T54" fmla="*/ 255281011 w 10900"/>
              <a:gd name="T55" fmla="*/ 255294707 h 9319"/>
              <a:gd name="T56" fmla="*/ 255281011 w 10900"/>
              <a:gd name="T57" fmla="*/ 255294707 h 9319"/>
              <a:gd name="T58" fmla="*/ 255281011 w 10900"/>
              <a:gd name="T59" fmla="*/ 255294707 h 9319"/>
              <a:gd name="T60" fmla="*/ 255281011 w 10900"/>
              <a:gd name="T61" fmla="*/ 255294707 h 9319"/>
              <a:gd name="T62" fmla="*/ 255281011 w 10900"/>
              <a:gd name="T63" fmla="*/ 255294707 h 9319"/>
              <a:gd name="T64" fmla="*/ 255281011 w 10900"/>
              <a:gd name="T65" fmla="*/ 255294707 h 9319"/>
              <a:gd name="T66" fmla="*/ 255281011 w 10900"/>
              <a:gd name="T67" fmla="*/ 255294707 h 9319"/>
              <a:gd name="T68" fmla="*/ 255281011 w 10900"/>
              <a:gd name="T69" fmla="*/ 255294707 h 9319"/>
              <a:gd name="T70" fmla="*/ 255281011 w 10900"/>
              <a:gd name="T71" fmla="*/ 255294707 h 9319"/>
              <a:gd name="T72" fmla="*/ 255281011 w 10900"/>
              <a:gd name="T73" fmla="*/ 255294707 h 9319"/>
              <a:gd name="T74" fmla="*/ 255281011 w 10900"/>
              <a:gd name="T75" fmla="*/ 255294707 h 9319"/>
              <a:gd name="T76" fmla="*/ 255281011 w 10900"/>
              <a:gd name="T77" fmla="*/ 255294707 h 9319"/>
              <a:gd name="T78" fmla="*/ 255281011 w 10900"/>
              <a:gd name="T79" fmla="*/ 255294707 h 9319"/>
              <a:gd name="T80" fmla="*/ 255281011 w 10900"/>
              <a:gd name="T81" fmla="*/ 255294707 h 9319"/>
              <a:gd name="T82" fmla="*/ 255281011 w 10900"/>
              <a:gd name="T83" fmla="*/ 255294707 h 9319"/>
              <a:gd name="T84" fmla="*/ 255281011 w 10900"/>
              <a:gd name="T85" fmla="*/ 255294707 h 9319"/>
              <a:gd name="T86" fmla="*/ 255281011 w 10900"/>
              <a:gd name="T87" fmla="*/ 255294707 h 9319"/>
              <a:gd name="T88" fmla="*/ 255281011 w 10900"/>
              <a:gd name="T89" fmla="*/ 255294707 h 9319"/>
              <a:gd name="T90" fmla="*/ 255281011 w 10900"/>
              <a:gd name="T91" fmla="*/ 255294707 h 9319"/>
              <a:gd name="T92" fmla="*/ 255281011 w 10900"/>
              <a:gd name="T93" fmla="*/ 255294707 h 9319"/>
              <a:gd name="T94" fmla="*/ 255281011 w 10900"/>
              <a:gd name="T95" fmla="*/ 255294707 h 9319"/>
              <a:gd name="T96" fmla="*/ 255281011 w 10900"/>
              <a:gd name="T97" fmla="*/ 255294707 h 9319"/>
              <a:gd name="T98" fmla="*/ 255281011 w 10900"/>
              <a:gd name="T99" fmla="*/ 255294707 h 9319"/>
              <a:gd name="T100" fmla="*/ 255281011 w 10900"/>
              <a:gd name="T101" fmla="*/ 255294707 h 9319"/>
              <a:gd name="T102" fmla="*/ 255281011 w 10900"/>
              <a:gd name="T103" fmla="*/ 255294707 h 9319"/>
              <a:gd name="T104" fmla="*/ 255281011 w 10900"/>
              <a:gd name="T105" fmla="*/ 255294707 h 9319"/>
              <a:gd name="T106" fmla="*/ 255281011 w 10900"/>
              <a:gd name="T107" fmla="*/ 255294707 h 9319"/>
              <a:gd name="T108" fmla="*/ 255281011 w 10900"/>
              <a:gd name="T109" fmla="*/ 255294707 h 9319"/>
              <a:gd name="T110" fmla="*/ 255281011 w 10900"/>
              <a:gd name="T111" fmla="*/ 255294707 h 9319"/>
              <a:gd name="T112" fmla="*/ 255281011 w 10900"/>
              <a:gd name="T113" fmla="*/ 255294707 h 9319"/>
              <a:gd name="T114" fmla="*/ 255281011 w 10900"/>
              <a:gd name="T115" fmla="*/ 255294707 h 9319"/>
              <a:gd name="T116" fmla="*/ 255281011 w 10900"/>
              <a:gd name="T117" fmla="*/ 255294707 h 9319"/>
              <a:gd name="T118" fmla="*/ 255281011 w 10900"/>
              <a:gd name="T119" fmla="*/ 255294707 h 9319"/>
              <a:gd name="T120" fmla="*/ 255281011 w 10900"/>
              <a:gd name="T121" fmla="*/ 255294707 h 9319"/>
              <a:gd name="T122" fmla="*/ 255281011 w 10900"/>
              <a:gd name="T123" fmla="*/ 255294707 h 931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900" h="9319">
                <a:moveTo>
                  <a:pt x="776" y="0"/>
                </a:moveTo>
                <a:lnTo>
                  <a:pt x="796" y="0"/>
                </a:lnTo>
                <a:lnTo>
                  <a:pt x="904" y="2"/>
                </a:lnTo>
                <a:lnTo>
                  <a:pt x="1011" y="6"/>
                </a:lnTo>
                <a:lnTo>
                  <a:pt x="1117" y="13"/>
                </a:lnTo>
                <a:lnTo>
                  <a:pt x="1222" y="21"/>
                </a:lnTo>
                <a:lnTo>
                  <a:pt x="1327" y="33"/>
                </a:lnTo>
                <a:lnTo>
                  <a:pt x="1431" y="46"/>
                </a:lnTo>
                <a:lnTo>
                  <a:pt x="1535" y="62"/>
                </a:lnTo>
                <a:lnTo>
                  <a:pt x="1637" y="80"/>
                </a:lnTo>
                <a:lnTo>
                  <a:pt x="1738" y="100"/>
                </a:lnTo>
                <a:lnTo>
                  <a:pt x="1840" y="123"/>
                </a:lnTo>
                <a:lnTo>
                  <a:pt x="1940" y="148"/>
                </a:lnTo>
                <a:lnTo>
                  <a:pt x="2039" y="175"/>
                </a:lnTo>
                <a:lnTo>
                  <a:pt x="2137" y="203"/>
                </a:lnTo>
                <a:lnTo>
                  <a:pt x="2235" y="234"/>
                </a:lnTo>
                <a:lnTo>
                  <a:pt x="2331" y="267"/>
                </a:lnTo>
                <a:lnTo>
                  <a:pt x="2427" y="303"/>
                </a:lnTo>
                <a:lnTo>
                  <a:pt x="2522" y="339"/>
                </a:lnTo>
                <a:lnTo>
                  <a:pt x="2615" y="379"/>
                </a:lnTo>
                <a:lnTo>
                  <a:pt x="2708" y="420"/>
                </a:lnTo>
                <a:lnTo>
                  <a:pt x="2800" y="464"/>
                </a:lnTo>
                <a:lnTo>
                  <a:pt x="2890" y="508"/>
                </a:lnTo>
                <a:lnTo>
                  <a:pt x="2980" y="556"/>
                </a:lnTo>
                <a:lnTo>
                  <a:pt x="3068" y="604"/>
                </a:lnTo>
                <a:lnTo>
                  <a:pt x="3155" y="655"/>
                </a:lnTo>
                <a:lnTo>
                  <a:pt x="3240" y="707"/>
                </a:lnTo>
                <a:lnTo>
                  <a:pt x="3326" y="762"/>
                </a:lnTo>
                <a:lnTo>
                  <a:pt x="3408" y="817"/>
                </a:lnTo>
                <a:lnTo>
                  <a:pt x="3490" y="875"/>
                </a:lnTo>
                <a:lnTo>
                  <a:pt x="3572" y="935"/>
                </a:lnTo>
                <a:lnTo>
                  <a:pt x="3651" y="996"/>
                </a:lnTo>
                <a:lnTo>
                  <a:pt x="3729" y="1059"/>
                </a:lnTo>
                <a:lnTo>
                  <a:pt x="3805" y="1123"/>
                </a:lnTo>
                <a:lnTo>
                  <a:pt x="3881" y="1189"/>
                </a:lnTo>
                <a:lnTo>
                  <a:pt x="3954" y="1256"/>
                </a:lnTo>
                <a:lnTo>
                  <a:pt x="4027" y="1325"/>
                </a:lnTo>
                <a:lnTo>
                  <a:pt x="4098" y="1396"/>
                </a:lnTo>
                <a:lnTo>
                  <a:pt x="4167" y="1468"/>
                </a:lnTo>
                <a:lnTo>
                  <a:pt x="4234" y="1542"/>
                </a:lnTo>
                <a:lnTo>
                  <a:pt x="4301" y="1616"/>
                </a:lnTo>
                <a:lnTo>
                  <a:pt x="4366" y="1693"/>
                </a:lnTo>
                <a:lnTo>
                  <a:pt x="4429" y="1771"/>
                </a:lnTo>
                <a:lnTo>
                  <a:pt x="4490" y="1850"/>
                </a:lnTo>
                <a:lnTo>
                  <a:pt x="4550" y="1931"/>
                </a:lnTo>
                <a:lnTo>
                  <a:pt x="4608" y="2013"/>
                </a:lnTo>
                <a:lnTo>
                  <a:pt x="4664" y="2095"/>
                </a:lnTo>
                <a:lnTo>
                  <a:pt x="4719" y="2179"/>
                </a:lnTo>
                <a:lnTo>
                  <a:pt x="4772" y="2266"/>
                </a:lnTo>
                <a:lnTo>
                  <a:pt x="4823" y="2352"/>
                </a:lnTo>
                <a:lnTo>
                  <a:pt x="4872" y="2440"/>
                </a:lnTo>
                <a:lnTo>
                  <a:pt x="4920" y="2530"/>
                </a:lnTo>
                <a:lnTo>
                  <a:pt x="4965" y="2620"/>
                </a:lnTo>
                <a:lnTo>
                  <a:pt x="5009" y="2711"/>
                </a:lnTo>
                <a:lnTo>
                  <a:pt x="5050" y="2803"/>
                </a:lnTo>
                <a:lnTo>
                  <a:pt x="5089" y="2897"/>
                </a:lnTo>
                <a:lnTo>
                  <a:pt x="5127" y="2991"/>
                </a:lnTo>
                <a:lnTo>
                  <a:pt x="5162" y="3087"/>
                </a:lnTo>
                <a:lnTo>
                  <a:pt x="5196" y="3183"/>
                </a:lnTo>
                <a:lnTo>
                  <a:pt x="5227" y="3280"/>
                </a:lnTo>
                <a:lnTo>
                  <a:pt x="5257" y="3378"/>
                </a:lnTo>
                <a:lnTo>
                  <a:pt x="5284" y="3478"/>
                </a:lnTo>
                <a:lnTo>
                  <a:pt x="5309" y="3578"/>
                </a:lnTo>
                <a:lnTo>
                  <a:pt x="5332" y="3679"/>
                </a:lnTo>
                <a:lnTo>
                  <a:pt x="5353" y="3781"/>
                </a:lnTo>
                <a:lnTo>
                  <a:pt x="5371" y="3882"/>
                </a:lnTo>
                <a:lnTo>
                  <a:pt x="8249" y="3882"/>
                </a:lnTo>
                <a:lnTo>
                  <a:pt x="7100" y="2733"/>
                </a:lnTo>
                <a:lnTo>
                  <a:pt x="7073" y="2705"/>
                </a:lnTo>
                <a:lnTo>
                  <a:pt x="7047" y="2675"/>
                </a:lnTo>
                <a:lnTo>
                  <a:pt x="7023" y="2643"/>
                </a:lnTo>
                <a:lnTo>
                  <a:pt x="7000" y="2613"/>
                </a:lnTo>
                <a:lnTo>
                  <a:pt x="6980" y="2579"/>
                </a:lnTo>
                <a:lnTo>
                  <a:pt x="6961" y="2546"/>
                </a:lnTo>
                <a:lnTo>
                  <a:pt x="6945" y="2512"/>
                </a:lnTo>
                <a:lnTo>
                  <a:pt x="6929" y="2476"/>
                </a:lnTo>
                <a:lnTo>
                  <a:pt x="6916" y="2442"/>
                </a:lnTo>
                <a:lnTo>
                  <a:pt x="6905" y="2405"/>
                </a:lnTo>
                <a:lnTo>
                  <a:pt x="6895" y="2370"/>
                </a:lnTo>
                <a:lnTo>
                  <a:pt x="6887" y="2333"/>
                </a:lnTo>
                <a:lnTo>
                  <a:pt x="6881" y="2297"/>
                </a:lnTo>
                <a:lnTo>
                  <a:pt x="6876" y="2259"/>
                </a:lnTo>
                <a:lnTo>
                  <a:pt x="6874" y="2222"/>
                </a:lnTo>
                <a:lnTo>
                  <a:pt x="6873" y="2184"/>
                </a:lnTo>
                <a:lnTo>
                  <a:pt x="6874" y="2147"/>
                </a:lnTo>
                <a:lnTo>
                  <a:pt x="6876" y="2110"/>
                </a:lnTo>
                <a:lnTo>
                  <a:pt x="6881" y="2073"/>
                </a:lnTo>
                <a:lnTo>
                  <a:pt x="6887" y="2036"/>
                </a:lnTo>
                <a:lnTo>
                  <a:pt x="6895" y="2000"/>
                </a:lnTo>
                <a:lnTo>
                  <a:pt x="6905" y="1963"/>
                </a:lnTo>
                <a:lnTo>
                  <a:pt x="6916" y="1927"/>
                </a:lnTo>
                <a:lnTo>
                  <a:pt x="6929" y="1892"/>
                </a:lnTo>
                <a:lnTo>
                  <a:pt x="6945" y="1858"/>
                </a:lnTo>
                <a:lnTo>
                  <a:pt x="6961" y="1823"/>
                </a:lnTo>
                <a:lnTo>
                  <a:pt x="6980" y="1789"/>
                </a:lnTo>
                <a:lnTo>
                  <a:pt x="7000" y="1757"/>
                </a:lnTo>
                <a:lnTo>
                  <a:pt x="7023" y="1725"/>
                </a:lnTo>
                <a:lnTo>
                  <a:pt x="7047" y="1694"/>
                </a:lnTo>
                <a:lnTo>
                  <a:pt x="7073" y="1665"/>
                </a:lnTo>
                <a:lnTo>
                  <a:pt x="7100" y="1635"/>
                </a:lnTo>
                <a:lnTo>
                  <a:pt x="7128" y="1608"/>
                </a:lnTo>
                <a:lnTo>
                  <a:pt x="7158" y="1582"/>
                </a:lnTo>
                <a:lnTo>
                  <a:pt x="7190" y="1558"/>
                </a:lnTo>
                <a:lnTo>
                  <a:pt x="7222" y="1536"/>
                </a:lnTo>
                <a:lnTo>
                  <a:pt x="7254" y="1516"/>
                </a:lnTo>
                <a:lnTo>
                  <a:pt x="7287" y="1498"/>
                </a:lnTo>
                <a:lnTo>
                  <a:pt x="7321" y="1480"/>
                </a:lnTo>
                <a:lnTo>
                  <a:pt x="7357" y="1466"/>
                </a:lnTo>
                <a:lnTo>
                  <a:pt x="7391" y="1452"/>
                </a:lnTo>
                <a:lnTo>
                  <a:pt x="7428" y="1441"/>
                </a:lnTo>
                <a:lnTo>
                  <a:pt x="7463" y="1432"/>
                </a:lnTo>
                <a:lnTo>
                  <a:pt x="7500" y="1423"/>
                </a:lnTo>
                <a:lnTo>
                  <a:pt x="7537" y="1417"/>
                </a:lnTo>
                <a:lnTo>
                  <a:pt x="7574" y="1413"/>
                </a:lnTo>
                <a:lnTo>
                  <a:pt x="7611" y="1410"/>
                </a:lnTo>
                <a:lnTo>
                  <a:pt x="7649" y="1409"/>
                </a:lnTo>
                <a:lnTo>
                  <a:pt x="7686" y="1410"/>
                </a:lnTo>
                <a:lnTo>
                  <a:pt x="7724" y="1413"/>
                </a:lnTo>
                <a:lnTo>
                  <a:pt x="7760" y="1417"/>
                </a:lnTo>
                <a:lnTo>
                  <a:pt x="7797" y="1423"/>
                </a:lnTo>
                <a:lnTo>
                  <a:pt x="7834" y="1432"/>
                </a:lnTo>
                <a:lnTo>
                  <a:pt x="7870" y="1441"/>
                </a:lnTo>
                <a:lnTo>
                  <a:pt x="7906" y="1452"/>
                </a:lnTo>
                <a:lnTo>
                  <a:pt x="7941" y="1466"/>
                </a:lnTo>
                <a:lnTo>
                  <a:pt x="7976" y="1480"/>
                </a:lnTo>
                <a:lnTo>
                  <a:pt x="8010" y="1498"/>
                </a:lnTo>
                <a:lnTo>
                  <a:pt x="8044" y="1516"/>
                </a:lnTo>
                <a:lnTo>
                  <a:pt x="8076" y="1536"/>
                </a:lnTo>
                <a:lnTo>
                  <a:pt x="8108" y="1558"/>
                </a:lnTo>
                <a:lnTo>
                  <a:pt x="8139" y="1582"/>
                </a:lnTo>
                <a:lnTo>
                  <a:pt x="8169" y="1608"/>
                </a:lnTo>
                <a:lnTo>
                  <a:pt x="8198" y="1635"/>
                </a:lnTo>
                <a:lnTo>
                  <a:pt x="10641" y="4078"/>
                </a:lnTo>
                <a:lnTo>
                  <a:pt x="10658" y="4093"/>
                </a:lnTo>
                <a:lnTo>
                  <a:pt x="10674" y="4110"/>
                </a:lnTo>
                <a:lnTo>
                  <a:pt x="10698" y="4134"/>
                </a:lnTo>
                <a:lnTo>
                  <a:pt x="10720" y="4160"/>
                </a:lnTo>
                <a:lnTo>
                  <a:pt x="10742" y="4186"/>
                </a:lnTo>
                <a:lnTo>
                  <a:pt x="10762" y="4214"/>
                </a:lnTo>
                <a:lnTo>
                  <a:pt x="10779" y="4241"/>
                </a:lnTo>
                <a:lnTo>
                  <a:pt x="10797" y="4269"/>
                </a:lnTo>
                <a:lnTo>
                  <a:pt x="10813" y="4299"/>
                </a:lnTo>
                <a:lnTo>
                  <a:pt x="10828" y="4328"/>
                </a:lnTo>
                <a:lnTo>
                  <a:pt x="10841" y="4358"/>
                </a:lnTo>
                <a:lnTo>
                  <a:pt x="10853" y="4389"/>
                </a:lnTo>
                <a:lnTo>
                  <a:pt x="10863" y="4420"/>
                </a:lnTo>
                <a:lnTo>
                  <a:pt x="10873" y="4450"/>
                </a:lnTo>
                <a:lnTo>
                  <a:pt x="10880" y="4482"/>
                </a:lnTo>
                <a:lnTo>
                  <a:pt x="10887" y="4514"/>
                </a:lnTo>
                <a:lnTo>
                  <a:pt x="10892" y="4546"/>
                </a:lnTo>
                <a:lnTo>
                  <a:pt x="10897" y="4578"/>
                </a:lnTo>
                <a:lnTo>
                  <a:pt x="10897" y="4581"/>
                </a:lnTo>
                <a:lnTo>
                  <a:pt x="10897" y="4584"/>
                </a:lnTo>
                <a:lnTo>
                  <a:pt x="10897" y="4585"/>
                </a:lnTo>
                <a:lnTo>
                  <a:pt x="10897" y="4586"/>
                </a:lnTo>
                <a:lnTo>
                  <a:pt x="10897" y="4588"/>
                </a:lnTo>
                <a:lnTo>
                  <a:pt x="10897" y="4589"/>
                </a:lnTo>
                <a:lnTo>
                  <a:pt x="10898" y="4589"/>
                </a:lnTo>
                <a:lnTo>
                  <a:pt x="10898" y="4591"/>
                </a:lnTo>
                <a:lnTo>
                  <a:pt x="10898" y="4592"/>
                </a:lnTo>
                <a:lnTo>
                  <a:pt x="10898" y="4594"/>
                </a:lnTo>
                <a:lnTo>
                  <a:pt x="10898" y="4601"/>
                </a:lnTo>
                <a:lnTo>
                  <a:pt x="10898" y="4602"/>
                </a:lnTo>
                <a:lnTo>
                  <a:pt x="10899" y="4604"/>
                </a:lnTo>
                <a:lnTo>
                  <a:pt x="10899" y="4605"/>
                </a:lnTo>
                <a:lnTo>
                  <a:pt x="10899" y="4607"/>
                </a:lnTo>
                <a:lnTo>
                  <a:pt x="10899" y="4608"/>
                </a:lnTo>
                <a:lnTo>
                  <a:pt x="10899" y="4610"/>
                </a:lnTo>
                <a:lnTo>
                  <a:pt x="10899" y="4611"/>
                </a:lnTo>
                <a:lnTo>
                  <a:pt x="10899" y="4613"/>
                </a:lnTo>
                <a:lnTo>
                  <a:pt x="10899" y="4614"/>
                </a:lnTo>
                <a:lnTo>
                  <a:pt x="10899" y="4615"/>
                </a:lnTo>
                <a:lnTo>
                  <a:pt x="10899" y="4616"/>
                </a:lnTo>
                <a:lnTo>
                  <a:pt x="10899" y="4617"/>
                </a:lnTo>
                <a:lnTo>
                  <a:pt x="10899" y="4618"/>
                </a:lnTo>
                <a:lnTo>
                  <a:pt x="10899" y="4620"/>
                </a:lnTo>
                <a:lnTo>
                  <a:pt x="10900" y="4621"/>
                </a:lnTo>
                <a:lnTo>
                  <a:pt x="10900" y="4623"/>
                </a:lnTo>
                <a:lnTo>
                  <a:pt x="10900" y="4640"/>
                </a:lnTo>
                <a:lnTo>
                  <a:pt x="10900" y="4641"/>
                </a:lnTo>
                <a:lnTo>
                  <a:pt x="10900" y="4659"/>
                </a:lnTo>
                <a:lnTo>
                  <a:pt x="10900" y="4660"/>
                </a:lnTo>
                <a:lnTo>
                  <a:pt x="10900" y="4672"/>
                </a:lnTo>
                <a:lnTo>
                  <a:pt x="10900" y="4676"/>
                </a:lnTo>
                <a:lnTo>
                  <a:pt x="10900" y="4679"/>
                </a:lnTo>
                <a:lnTo>
                  <a:pt x="10900" y="4695"/>
                </a:lnTo>
                <a:lnTo>
                  <a:pt x="10898" y="4731"/>
                </a:lnTo>
                <a:lnTo>
                  <a:pt x="10893" y="4765"/>
                </a:lnTo>
                <a:lnTo>
                  <a:pt x="10888" y="4801"/>
                </a:lnTo>
                <a:lnTo>
                  <a:pt x="10881" y="4835"/>
                </a:lnTo>
                <a:lnTo>
                  <a:pt x="10872" y="4869"/>
                </a:lnTo>
                <a:lnTo>
                  <a:pt x="10862" y="4902"/>
                </a:lnTo>
                <a:lnTo>
                  <a:pt x="10850" y="4937"/>
                </a:lnTo>
                <a:lnTo>
                  <a:pt x="10837" y="4970"/>
                </a:lnTo>
                <a:lnTo>
                  <a:pt x="10822" y="5002"/>
                </a:lnTo>
                <a:lnTo>
                  <a:pt x="10805" y="5034"/>
                </a:lnTo>
                <a:lnTo>
                  <a:pt x="10788" y="5065"/>
                </a:lnTo>
                <a:lnTo>
                  <a:pt x="10768" y="5095"/>
                </a:lnTo>
                <a:lnTo>
                  <a:pt x="10746" y="5125"/>
                </a:lnTo>
                <a:lnTo>
                  <a:pt x="10724" y="5155"/>
                </a:lnTo>
                <a:lnTo>
                  <a:pt x="10700" y="5182"/>
                </a:lnTo>
                <a:lnTo>
                  <a:pt x="10674" y="5209"/>
                </a:lnTo>
                <a:lnTo>
                  <a:pt x="10659" y="5224"/>
                </a:lnTo>
                <a:lnTo>
                  <a:pt x="10643" y="5239"/>
                </a:lnTo>
                <a:lnTo>
                  <a:pt x="8198" y="7683"/>
                </a:lnTo>
                <a:lnTo>
                  <a:pt x="8169" y="7711"/>
                </a:lnTo>
                <a:lnTo>
                  <a:pt x="8139" y="7737"/>
                </a:lnTo>
                <a:lnTo>
                  <a:pt x="8108" y="7760"/>
                </a:lnTo>
                <a:lnTo>
                  <a:pt x="8076" y="7783"/>
                </a:lnTo>
                <a:lnTo>
                  <a:pt x="8044" y="7803"/>
                </a:lnTo>
                <a:lnTo>
                  <a:pt x="8010" y="7821"/>
                </a:lnTo>
                <a:lnTo>
                  <a:pt x="7976" y="7838"/>
                </a:lnTo>
                <a:lnTo>
                  <a:pt x="7941" y="7853"/>
                </a:lnTo>
                <a:lnTo>
                  <a:pt x="7906" y="7867"/>
                </a:lnTo>
                <a:lnTo>
                  <a:pt x="7870" y="7878"/>
                </a:lnTo>
                <a:lnTo>
                  <a:pt x="7834" y="7888"/>
                </a:lnTo>
                <a:lnTo>
                  <a:pt x="7797" y="7895"/>
                </a:lnTo>
                <a:lnTo>
                  <a:pt x="7760" y="7902"/>
                </a:lnTo>
                <a:lnTo>
                  <a:pt x="7724" y="7906"/>
                </a:lnTo>
                <a:lnTo>
                  <a:pt x="7686" y="7908"/>
                </a:lnTo>
                <a:lnTo>
                  <a:pt x="7649" y="7909"/>
                </a:lnTo>
                <a:lnTo>
                  <a:pt x="7611" y="7908"/>
                </a:lnTo>
                <a:lnTo>
                  <a:pt x="7574" y="7906"/>
                </a:lnTo>
                <a:lnTo>
                  <a:pt x="7537" y="7902"/>
                </a:lnTo>
                <a:lnTo>
                  <a:pt x="7500" y="7895"/>
                </a:lnTo>
                <a:lnTo>
                  <a:pt x="7463" y="7888"/>
                </a:lnTo>
                <a:lnTo>
                  <a:pt x="7428" y="7878"/>
                </a:lnTo>
                <a:lnTo>
                  <a:pt x="7391" y="7867"/>
                </a:lnTo>
                <a:lnTo>
                  <a:pt x="7357" y="7853"/>
                </a:lnTo>
                <a:lnTo>
                  <a:pt x="7321" y="7838"/>
                </a:lnTo>
                <a:lnTo>
                  <a:pt x="7287" y="7821"/>
                </a:lnTo>
                <a:lnTo>
                  <a:pt x="7254" y="7803"/>
                </a:lnTo>
                <a:lnTo>
                  <a:pt x="7222" y="7783"/>
                </a:lnTo>
                <a:lnTo>
                  <a:pt x="7190" y="7760"/>
                </a:lnTo>
                <a:lnTo>
                  <a:pt x="7158" y="7737"/>
                </a:lnTo>
                <a:lnTo>
                  <a:pt x="7128" y="7711"/>
                </a:lnTo>
                <a:lnTo>
                  <a:pt x="7100" y="7683"/>
                </a:lnTo>
                <a:lnTo>
                  <a:pt x="7073" y="7654"/>
                </a:lnTo>
                <a:lnTo>
                  <a:pt x="7047" y="7624"/>
                </a:lnTo>
                <a:lnTo>
                  <a:pt x="7023" y="7593"/>
                </a:lnTo>
                <a:lnTo>
                  <a:pt x="7000" y="7562"/>
                </a:lnTo>
                <a:lnTo>
                  <a:pt x="6980" y="7530"/>
                </a:lnTo>
                <a:lnTo>
                  <a:pt x="6961" y="7495"/>
                </a:lnTo>
                <a:lnTo>
                  <a:pt x="6945" y="7461"/>
                </a:lnTo>
                <a:lnTo>
                  <a:pt x="6929" y="7427"/>
                </a:lnTo>
                <a:lnTo>
                  <a:pt x="6916" y="7391"/>
                </a:lnTo>
                <a:lnTo>
                  <a:pt x="6905" y="7356"/>
                </a:lnTo>
                <a:lnTo>
                  <a:pt x="6895" y="7319"/>
                </a:lnTo>
                <a:lnTo>
                  <a:pt x="6887" y="7282"/>
                </a:lnTo>
                <a:lnTo>
                  <a:pt x="6881" y="7246"/>
                </a:lnTo>
                <a:lnTo>
                  <a:pt x="6876" y="7209"/>
                </a:lnTo>
                <a:lnTo>
                  <a:pt x="6874" y="7171"/>
                </a:lnTo>
                <a:lnTo>
                  <a:pt x="6873" y="7134"/>
                </a:lnTo>
                <a:lnTo>
                  <a:pt x="6874" y="7096"/>
                </a:lnTo>
                <a:lnTo>
                  <a:pt x="6876" y="7060"/>
                </a:lnTo>
                <a:lnTo>
                  <a:pt x="6881" y="7022"/>
                </a:lnTo>
                <a:lnTo>
                  <a:pt x="6887" y="6985"/>
                </a:lnTo>
                <a:lnTo>
                  <a:pt x="6895" y="6949"/>
                </a:lnTo>
                <a:lnTo>
                  <a:pt x="6905" y="6913"/>
                </a:lnTo>
                <a:lnTo>
                  <a:pt x="6916" y="6876"/>
                </a:lnTo>
                <a:lnTo>
                  <a:pt x="6929" y="6842"/>
                </a:lnTo>
                <a:lnTo>
                  <a:pt x="6945" y="6807"/>
                </a:lnTo>
                <a:lnTo>
                  <a:pt x="6961" y="6772"/>
                </a:lnTo>
                <a:lnTo>
                  <a:pt x="6980" y="6739"/>
                </a:lnTo>
                <a:lnTo>
                  <a:pt x="7000" y="6706"/>
                </a:lnTo>
                <a:lnTo>
                  <a:pt x="7023" y="6675"/>
                </a:lnTo>
                <a:lnTo>
                  <a:pt x="7047" y="6643"/>
                </a:lnTo>
                <a:lnTo>
                  <a:pt x="7073" y="6614"/>
                </a:lnTo>
                <a:lnTo>
                  <a:pt x="7100" y="6585"/>
                </a:lnTo>
                <a:lnTo>
                  <a:pt x="8249" y="5436"/>
                </a:lnTo>
                <a:lnTo>
                  <a:pt x="5371" y="5436"/>
                </a:lnTo>
                <a:lnTo>
                  <a:pt x="5353" y="5539"/>
                </a:lnTo>
                <a:lnTo>
                  <a:pt x="5332" y="5641"/>
                </a:lnTo>
                <a:lnTo>
                  <a:pt x="5309" y="5741"/>
                </a:lnTo>
                <a:lnTo>
                  <a:pt x="5283" y="5842"/>
                </a:lnTo>
                <a:lnTo>
                  <a:pt x="5256" y="5941"/>
                </a:lnTo>
                <a:lnTo>
                  <a:pt x="5226" y="6040"/>
                </a:lnTo>
                <a:lnTo>
                  <a:pt x="5196" y="6138"/>
                </a:lnTo>
                <a:lnTo>
                  <a:pt x="5161" y="6234"/>
                </a:lnTo>
                <a:lnTo>
                  <a:pt x="5126" y="6330"/>
                </a:lnTo>
                <a:lnTo>
                  <a:pt x="5088" y="6424"/>
                </a:lnTo>
                <a:lnTo>
                  <a:pt x="5049" y="6518"/>
                </a:lnTo>
                <a:lnTo>
                  <a:pt x="5006" y="6611"/>
                </a:lnTo>
                <a:lnTo>
                  <a:pt x="4962" y="6702"/>
                </a:lnTo>
                <a:lnTo>
                  <a:pt x="4917" y="6794"/>
                </a:lnTo>
                <a:lnTo>
                  <a:pt x="4870" y="6882"/>
                </a:lnTo>
                <a:lnTo>
                  <a:pt x="4820" y="6970"/>
                </a:lnTo>
                <a:lnTo>
                  <a:pt x="4769" y="7057"/>
                </a:lnTo>
                <a:lnTo>
                  <a:pt x="4716" y="7143"/>
                </a:lnTo>
                <a:lnTo>
                  <a:pt x="4662" y="7228"/>
                </a:lnTo>
                <a:lnTo>
                  <a:pt x="4605" y="7311"/>
                </a:lnTo>
                <a:lnTo>
                  <a:pt x="4547" y="7394"/>
                </a:lnTo>
                <a:lnTo>
                  <a:pt x="4487" y="7474"/>
                </a:lnTo>
                <a:lnTo>
                  <a:pt x="4425" y="7553"/>
                </a:lnTo>
                <a:lnTo>
                  <a:pt x="4361" y="7631"/>
                </a:lnTo>
                <a:lnTo>
                  <a:pt x="4296" y="7707"/>
                </a:lnTo>
                <a:lnTo>
                  <a:pt x="4230" y="7783"/>
                </a:lnTo>
                <a:lnTo>
                  <a:pt x="4161" y="7856"/>
                </a:lnTo>
                <a:lnTo>
                  <a:pt x="4091" y="7928"/>
                </a:lnTo>
                <a:lnTo>
                  <a:pt x="4020" y="7999"/>
                </a:lnTo>
                <a:lnTo>
                  <a:pt x="3948" y="8068"/>
                </a:lnTo>
                <a:lnTo>
                  <a:pt x="3874" y="8135"/>
                </a:lnTo>
                <a:lnTo>
                  <a:pt x="3798" y="8202"/>
                </a:lnTo>
                <a:lnTo>
                  <a:pt x="3721" y="8267"/>
                </a:lnTo>
                <a:lnTo>
                  <a:pt x="3643" y="8330"/>
                </a:lnTo>
                <a:lnTo>
                  <a:pt x="3562" y="8390"/>
                </a:lnTo>
                <a:lnTo>
                  <a:pt x="3482" y="8450"/>
                </a:lnTo>
                <a:lnTo>
                  <a:pt x="3399" y="8507"/>
                </a:lnTo>
                <a:lnTo>
                  <a:pt x="3316" y="8564"/>
                </a:lnTo>
                <a:lnTo>
                  <a:pt x="3231" y="8617"/>
                </a:lnTo>
                <a:lnTo>
                  <a:pt x="3144" y="8670"/>
                </a:lnTo>
                <a:lnTo>
                  <a:pt x="3057" y="8720"/>
                </a:lnTo>
                <a:lnTo>
                  <a:pt x="2968" y="8770"/>
                </a:lnTo>
                <a:lnTo>
                  <a:pt x="2878" y="8816"/>
                </a:lnTo>
                <a:lnTo>
                  <a:pt x="2788" y="8861"/>
                </a:lnTo>
                <a:lnTo>
                  <a:pt x="2696" y="8904"/>
                </a:lnTo>
                <a:lnTo>
                  <a:pt x="2602" y="8945"/>
                </a:lnTo>
                <a:lnTo>
                  <a:pt x="2509" y="8984"/>
                </a:lnTo>
                <a:lnTo>
                  <a:pt x="2414" y="9021"/>
                </a:lnTo>
                <a:lnTo>
                  <a:pt x="2317" y="9056"/>
                </a:lnTo>
                <a:lnTo>
                  <a:pt x="2220" y="9089"/>
                </a:lnTo>
                <a:lnTo>
                  <a:pt x="2123" y="9120"/>
                </a:lnTo>
                <a:lnTo>
                  <a:pt x="2024" y="9148"/>
                </a:lnTo>
                <a:lnTo>
                  <a:pt x="1924" y="9176"/>
                </a:lnTo>
                <a:lnTo>
                  <a:pt x="1824" y="9199"/>
                </a:lnTo>
                <a:lnTo>
                  <a:pt x="1722" y="9222"/>
                </a:lnTo>
                <a:lnTo>
                  <a:pt x="1620" y="9242"/>
                </a:lnTo>
                <a:lnTo>
                  <a:pt x="1517" y="9260"/>
                </a:lnTo>
                <a:lnTo>
                  <a:pt x="1413" y="9275"/>
                </a:lnTo>
                <a:lnTo>
                  <a:pt x="1309" y="9288"/>
                </a:lnTo>
                <a:lnTo>
                  <a:pt x="1203" y="9299"/>
                </a:lnTo>
                <a:lnTo>
                  <a:pt x="1098" y="9307"/>
                </a:lnTo>
                <a:lnTo>
                  <a:pt x="992" y="9314"/>
                </a:lnTo>
                <a:lnTo>
                  <a:pt x="884" y="9318"/>
                </a:lnTo>
                <a:lnTo>
                  <a:pt x="776" y="9319"/>
                </a:lnTo>
                <a:lnTo>
                  <a:pt x="737" y="9318"/>
                </a:lnTo>
                <a:lnTo>
                  <a:pt x="697" y="9314"/>
                </a:lnTo>
                <a:lnTo>
                  <a:pt x="658" y="9309"/>
                </a:lnTo>
                <a:lnTo>
                  <a:pt x="620" y="9302"/>
                </a:lnTo>
                <a:lnTo>
                  <a:pt x="582" y="9294"/>
                </a:lnTo>
                <a:lnTo>
                  <a:pt x="545" y="9283"/>
                </a:lnTo>
                <a:lnTo>
                  <a:pt x="510" y="9272"/>
                </a:lnTo>
                <a:lnTo>
                  <a:pt x="474" y="9257"/>
                </a:lnTo>
                <a:lnTo>
                  <a:pt x="440" y="9242"/>
                </a:lnTo>
                <a:lnTo>
                  <a:pt x="407" y="9225"/>
                </a:lnTo>
                <a:lnTo>
                  <a:pt x="374" y="9206"/>
                </a:lnTo>
                <a:lnTo>
                  <a:pt x="342" y="9186"/>
                </a:lnTo>
                <a:lnTo>
                  <a:pt x="312" y="9164"/>
                </a:lnTo>
                <a:lnTo>
                  <a:pt x="283" y="9141"/>
                </a:lnTo>
                <a:lnTo>
                  <a:pt x="254" y="9117"/>
                </a:lnTo>
                <a:lnTo>
                  <a:pt x="227" y="9092"/>
                </a:lnTo>
                <a:lnTo>
                  <a:pt x="202" y="9064"/>
                </a:lnTo>
                <a:lnTo>
                  <a:pt x="177" y="9036"/>
                </a:lnTo>
                <a:lnTo>
                  <a:pt x="154" y="9006"/>
                </a:lnTo>
                <a:lnTo>
                  <a:pt x="132" y="8976"/>
                </a:lnTo>
                <a:lnTo>
                  <a:pt x="112" y="8945"/>
                </a:lnTo>
                <a:lnTo>
                  <a:pt x="93" y="8912"/>
                </a:lnTo>
                <a:lnTo>
                  <a:pt x="77" y="8879"/>
                </a:lnTo>
                <a:lnTo>
                  <a:pt x="61" y="8844"/>
                </a:lnTo>
                <a:lnTo>
                  <a:pt x="47" y="8809"/>
                </a:lnTo>
                <a:lnTo>
                  <a:pt x="35" y="8773"/>
                </a:lnTo>
                <a:lnTo>
                  <a:pt x="25" y="8735"/>
                </a:lnTo>
                <a:lnTo>
                  <a:pt x="15" y="8699"/>
                </a:lnTo>
                <a:lnTo>
                  <a:pt x="9" y="8660"/>
                </a:lnTo>
                <a:lnTo>
                  <a:pt x="3" y="8622"/>
                </a:lnTo>
                <a:lnTo>
                  <a:pt x="1" y="8582"/>
                </a:lnTo>
                <a:lnTo>
                  <a:pt x="0" y="8543"/>
                </a:lnTo>
                <a:lnTo>
                  <a:pt x="1" y="8502"/>
                </a:lnTo>
                <a:lnTo>
                  <a:pt x="3" y="8462"/>
                </a:lnTo>
                <a:lnTo>
                  <a:pt x="9" y="8424"/>
                </a:lnTo>
                <a:lnTo>
                  <a:pt x="15" y="8385"/>
                </a:lnTo>
                <a:lnTo>
                  <a:pt x="25" y="8349"/>
                </a:lnTo>
                <a:lnTo>
                  <a:pt x="35" y="8311"/>
                </a:lnTo>
                <a:lnTo>
                  <a:pt x="47" y="8275"/>
                </a:lnTo>
                <a:lnTo>
                  <a:pt x="61" y="8240"/>
                </a:lnTo>
                <a:lnTo>
                  <a:pt x="77" y="8205"/>
                </a:lnTo>
                <a:lnTo>
                  <a:pt x="93" y="8172"/>
                </a:lnTo>
                <a:lnTo>
                  <a:pt x="112" y="8139"/>
                </a:lnTo>
                <a:lnTo>
                  <a:pt x="132" y="8108"/>
                </a:lnTo>
                <a:lnTo>
                  <a:pt x="154" y="8078"/>
                </a:lnTo>
                <a:lnTo>
                  <a:pt x="177" y="8048"/>
                </a:lnTo>
                <a:lnTo>
                  <a:pt x="202" y="8020"/>
                </a:lnTo>
                <a:lnTo>
                  <a:pt x="227" y="7993"/>
                </a:lnTo>
                <a:lnTo>
                  <a:pt x="254" y="7967"/>
                </a:lnTo>
                <a:lnTo>
                  <a:pt x="283" y="7943"/>
                </a:lnTo>
                <a:lnTo>
                  <a:pt x="312" y="7920"/>
                </a:lnTo>
                <a:lnTo>
                  <a:pt x="342" y="7898"/>
                </a:lnTo>
                <a:lnTo>
                  <a:pt x="374" y="7878"/>
                </a:lnTo>
                <a:lnTo>
                  <a:pt x="407" y="7860"/>
                </a:lnTo>
                <a:lnTo>
                  <a:pt x="440" y="7842"/>
                </a:lnTo>
                <a:lnTo>
                  <a:pt x="474" y="7827"/>
                </a:lnTo>
                <a:lnTo>
                  <a:pt x="510" y="7812"/>
                </a:lnTo>
                <a:lnTo>
                  <a:pt x="545" y="7801"/>
                </a:lnTo>
                <a:lnTo>
                  <a:pt x="582" y="7790"/>
                </a:lnTo>
                <a:lnTo>
                  <a:pt x="620" y="7782"/>
                </a:lnTo>
                <a:lnTo>
                  <a:pt x="658" y="7775"/>
                </a:lnTo>
                <a:lnTo>
                  <a:pt x="697" y="7770"/>
                </a:lnTo>
                <a:lnTo>
                  <a:pt x="737" y="7766"/>
                </a:lnTo>
                <a:lnTo>
                  <a:pt x="776" y="7765"/>
                </a:lnTo>
                <a:lnTo>
                  <a:pt x="857" y="7765"/>
                </a:lnTo>
                <a:lnTo>
                  <a:pt x="936" y="7762"/>
                </a:lnTo>
                <a:lnTo>
                  <a:pt x="1015" y="7757"/>
                </a:lnTo>
                <a:lnTo>
                  <a:pt x="1093" y="7750"/>
                </a:lnTo>
                <a:lnTo>
                  <a:pt x="1171" y="7740"/>
                </a:lnTo>
                <a:lnTo>
                  <a:pt x="1248" y="7730"/>
                </a:lnTo>
                <a:lnTo>
                  <a:pt x="1325" y="7717"/>
                </a:lnTo>
                <a:lnTo>
                  <a:pt x="1401" y="7702"/>
                </a:lnTo>
                <a:lnTo>
                  <a:pt x="1477" y="7686"/>
                </a:lnTo>
                <a:lnTo>
                  <a:pt x="1551" y="7668"/>
                </a:lnTo>
                <a:lnTo>
                  <a:pt x="1625" y="7648"/>
                </a:lnTo>
                <a:lnTo>
                  <a:pt x="1698" y="7625"/>
                </a:lnTo>
                <a:lnTo>
                  <a:pt x="1770" y="7602"/>
                </a:lnTo>
                <a:lnTo>
                  <a:pt x="1843" y="7577"/>
                </a:lnTo>
                <a:lnTo>
                  <a:pt x="1914" y="7550"/>
                </a:lnTo>
                <a:lnTo>
                  <a:pt x="1983" y="7520"/>
                </a:lnTo>
                <a:lnTo>
                  <a:pt x="2052" y="7491"/>
                </a:lnTo>
                <a:lnTo>
                  <a:pt x="2121" y="7459"/>
                </a:lnTo>
                <a:lnTo>
                  <a:pt x="2188" y="7424"/>
                </a:lnTo>
                <a:lnTo>
                  <a:pt x="2254" y="7390"/>
                </a:lnTo>
                <a:lnTo>
                  <a:pt x="2321" y="7353"/>
                </a:lnTo>
                <a:lnTo>
                  <a:pt x="2385" y="7314"/>
                </a:lnTo>
                <a:lnTo>
                  <a:pt x="2449" y="7275"/>
                </a:lnTo>
                <a:lnTo>
                  <a:pt x="2511" y="7234"/>
                </a:lnTo>
                <a:lnTo>
                  <a:pt x="2573" y="7191"/>
                </a:lnTo>
                <a:lnTo>
                  <a:pt x="2633" y="7147"/>
                </a:lnTo>
                <a:lnTo>
                  <a:pt x="2692" y="7101"/>
                </a:lnTo>
                <a:lnTo>
                  <a:pt x="2750" y="7054"/>
                </a:lnTo>
                <a:lnTo>
                  <a:pt x="2807" y="7007"/>
                </a:lnTo>
                <a:lnTo>
                  <a:pt x="2863" y="6957"/>
                </a:lnTo>
                <a:lnTo>
                  <a:pt x="2917" y="6906"/>
                </a:lnTo>
                <a:lnTo>
                  <a:pt x="2972" y="6854"/>
                </a:lnTo>
                <a:lnTo>
                  <a:pt x="3024" y="6801"/>
                </a:lnTo>
                <a:lnTo>
                  <a:pt x="3075" y="6746"/>
                </a:lnTo>
                <a:lnTo>
                  <a:pt x="3123" y="6689"/>
                </a:lnTo>
                <a:lnTo>
                  <a:pt x="3172" y="6633"/>
                </a:lnTo>
                <a:lnTo>
                  <a:pt x="3219" y="6575"/>
                </a:lnTo>
                <a:lnTo>
                  <a:pt x="3264" y="6515"/>
                </a:lnTo>
                <a:lnTo>
                  <a:pt x="3309" y="6455"/>
                </a:lnTo>
                <a:lnTo>
                  <a:pt x="3352" y="6394"/>
                </a:lnTo>
                <a:lnTo>
                  <a:pt x="3392" y="6331"/>
                </a:lnTo>
                <a:lnTo>
                  <a:pt x="3432" y="6268"/>
                </a:lnTo>
                <a:lnTo>
                  <a:pt x="3470" y="6203"/>
                </a:lnTo>
                <a:lnTo>
                  <a:pt x="3507" y="6138"/>
                </a:lnTo>
                <a:lnTo>
                  <a:pt x="3542" y="6070"/>
                </a:lnTo>
                <a:lnTo>
                  <a:pt x="3575" y="6003"/>
                </a:lnTo>
                <a:lnTo>
                  <a:pt x="3608" y="5936"/>
                </a:lnTo>
                <a:lnTo>
                  <a:pt x="3638" y="5866"/>
                </a:lnTo>
                <a:lnTo>
                  <a:pt x="3666" y="5796"/>
                </a:lnTo>
                <a:lnTo>
                  <a:pt x="3694" y="5725"/>
                </a:lnTo>
                <a:lnTo>
                  <a:pt x="3720" y="5654"/>
                </a:lnTo>
                <a:lnTo>
                  <a:pt x="3743" y="5581"/>
                </a:lnTo>
                <a:lnTo>
                  <a:pt x="3765" y="5507"/>
                </a:lnTo>
                <a:lnTo>
                  <a:pt x="3785" y="5434"/>
                </a:lnTo>
                <a:lnTo>
                  <a:pt x="3804" y="5359"/>
                </a:lnTo>
                <a:lnTo>
                  <a:pt x="3820" y="5283"/>
                </a:lnTo>
                <a:lnTo>
                  <a:pt x="3834" y="5208"/>
                </a:lnTo>
                <a:lnTo>
                  <a:pt x="3847" y="5131"/>
                </a:lnTo>
                <a:lnTo>
                  <a:pt x="3858" y="5054"/>
                </a:lnTo>
                <a:lnTo>
                  <a:pt x="3868" y="4976"/>
                </a:lnTo>
                <a:lnTo>
                  <a:pt x="3874" y="4898"/>
                </a:lnTo>
                <a:lnTo>
                  <a:pt x="3879" y="4818"/>
                </a:lnTo>
                <a:lnTo>
                  <a:pt x="3882" y="4739"/>
                </a:lnTo>
                <a:lnTo>
                  <a:pt x="3883" y="4659"/>
                </a:lnTo>
                <a:lnTo>
                  <a:pt x="3882" y="4579"/>
                </a:lnTo>
                <a:lnTo>
                  <a:pt x="3879" y="4500"/>
                </a:lnTo>
                <a:lnTo>
                  <a:pt x="3874" y="4421"/>
                </a:lnTo>
                <a:lnTo>
                  <a:pt x="3868" y="4343"/>
                </a:lnTo>
                <a:lnTo>
                  <a:pt x="3858" y="4265"/>
                </a:lnTo>
                <a:lnTo>
                  <a:pt x="3847" y="4188"/>
                </a:lnTo>
                <a:lnTo>
                  <a:pt x="3834" y="4111"/>
                </a:lnTo>
                <a:lnTo>
                  <a:pt x="3820" y="4035"/>
                </a:lnTo>
                <a:lnTo>
                  <a:pt x="3804" y="3959"/>
                </a:lnTo>
                <a:lnTo>
                  <a:pt x="3785" y="3885"/>
                </a:lnTo>
                <a:lnTo>
                  <a:pt x="3765" y="3811"/>
                </a:lnTo>
                <a:lnTo>
                  <a:pt x="3743" y="3738"/>
                </a:lnTo>
                <a:lnTo>
                  <a:pt x="3720" y="3665"/>
                </a:lnTo>
                <a:lnTo>
                  <a:pt x="3694" y="3594"/>
                </a:lnTo>
                <a:lnTo>
                  <a:pt x="3666" y="3523"/>
                </a:lnTo>
                <a:lnTo>
                  <a:pt x="3638" y="3453"/>
                </a:lnTo>
                <a:lnTo>
                  <a:pt x="3608" y="3383"/>
                </a:lnTo>
                <a:lnTo>
                  <a:pt x="3575" y="3316"/>
                </a:lnTo>
                <a:lnTo>
                  <a:pt x="3542" y="3248"/>
                </a:lnTo>
                <a:lnTo>
                  <a:pt x="3507" y="3181"/>
                </a:lnTo>
                <a:lnTo>
                  <a:pt x="3470" y="3116"/>
                </a:lnTo>
                <a:lnTo>
                  <a:pt x="3432" y="3052"/>
                </a:lnTo>
                <a:lnTo>
                  <a:pt x="3392" y="2988"/>
                </a:lnTo>
                <a:lnTo>
                  <a:pt x="3352" y="2925"/>
                </a:lnTo>
                <a:lnTo>
                  <a:pt x="3309" y="2863"/>
                </a:lnTo>
                <a:lnTo>
                  <a:pt x="3264" y="2803"/>
                </a:lnTo>
                <a:lnTo>
                  <a:pt x="3219" y="2744"/>
                </a:lnTo>
                <a:lnTo>
                  <a:pt x="3172" y="2686"/>
                </a:lnTo>
                <a:lnTo>
                  <a:pt x="3123" y="2629"/>
                </a:lnTo>
                <a:lnTo>
                  <a:pt x="3075" y="2572"/>
                </a:lnTo>
                <a:lnTo>
                  <a:pt x="3024" y="2518"/>
                </a:lnTo>
                <a:lnTo>
                  <a:pt x="2972" y="2465"/>
                </a:lnTo>
                <a:lnTo>
                  <a:pt x="2917" y="2413"/>
                </a:lnTo>
                <a:lnTo>
                  <a:pt x="2863" y="2362"/>
                </a:lnTo>
                <a:lnTo>
                  <a:pt x="2807" y="2312"/>
                </a:lnTo>
                <a:lnTo>
                  <a:pt x="2750" y="2265"/>
                </a:lnTo>
                <a:lnTo>
                  <a:pt x="2692" y="2217"/>
                </a:lnTo>
                <a:lnTo>
                  <a:pt x="2633" y="2171"/>
                </a:lnTo>
                <a:lnTo>
                  <a:pt x="2573" y="2127"/>
                </a:lnTo>
                <a:lnTo>
                  <a:pt x="2511" y="2085"/>
                </a:lnTo>
                <a:lnTo>
                  <a:pt x="2449" y="2043"/>
                </a:lnTo>
                <a:lnTo>
                  <a:pt x="2385" y="2004"/>
                </a:lnTo>
                <a:lnTo>
                  <a:pt x="2321" y="1965"/>
                </a:lnTo>
                <a:lnTo>
                  <a:pt x="2254" y="1929"/>
                </a:lnTo>
                <a:lnTo>
                  <a:pt x="2188" y="1894"/>
                </a:lnTo>
                <a:lnTo>
                  <a:pt x="2121" y="1860"/>
                </a:lnTo>
                <a:lnTo>
                  <a:pt x="2052" y="1828"/>
                </a:lnTo>
                <a:lnTo>
                  <a:pt x="1983" y="1798"/>
                </a:lnTo>
                <a:lnTo>
                  <a:pt x="1914" y="1769"/>
                </a:lnTo>
                <a:lnTo>
                  <a:pt x="1843" y="1742"/>
                </a:lnTo>
                <a:lnTo>
                  <a:pt x="1770" y="1717"/>
                </a:lnTo>
                <a:lnTo>
                  <a:pt x="1698" y="1693"/>
                </a:lnTo>
                <a:lnTo>
                  <a:pt x="1625" y="1672"/>
                </a:lnTo>
                <a:lnTo>
                  <a:pt x="1551" y="1652"/>
                </a:lnTo>
                <a:lnTo>
                  <a:pt x="1477" y="1633"/>
                </a:lnTo>
                <a:lnTo>
                  <a:pt x="1401" y="1616"/>
                </a:lnTo>
                <a:lnTo>
                  <a:pt x="1325" y="1602"/>
                </a:lnTo>
                <a:lnTo>
                  <a:pt x="1248" y="1589"/>
                </a:lnTo>
                <a:lnTo>
                  <a:pt x="1171" y="1578"/>
                </a:lnTo>
                <a:lnTo>
                  <a:pt x="1093" y="1569"/>
                </a:lnTo>
                <a:lnTo>
                  <a:pt x="1015" y="1562"/>
                </a:lnTo>
                <a:lnTo>
                  <a:pt x="936" y="1557"/>
                </a:lnTo>
                <a:lnTo>
                  <a:pt x="857" y="1553"/>
                </a:lnTo>
                <a:lnTo>
                  <a:pt x="776" y="1553"/>
                </a:lnTo>
                <a:lnTo>
                  <a:pt x="737" y="1552"/>
                </a:lnTo>
                <a:lnTo>
                  <a:pt x="697" y="1549"/>
                </a:lnTo>
                <a:lnTo>
                  <a:pt x="658" y="1544"/>
                </a:lnTo>
                <a:lnTo>
                  <a:pt x="620" y="1537"/>
                </a:lnTo>
                <a:lnTo>
                  <a:pt x="582" y="1529"/>
                </a:lnTo>
                <a:lnTo>
                  <a:pt x="545" y="1518"/>
                </a:lnTo>
                <a:lnTo>
                  <a:pt x="510" y="1506"/>
                </a:lnTo>
                <a:lnTo>
                  <a:pt x="474" y="1492"/>
                </a:lnTo>
                <a:lnTo>
                  <a:pt x="440" y="1477"/>
                </a:lnTo>
                <a:lnTo>
                  <a:pt x="407" y="1459"/>
                </a:lnTo>
                <a:lnTo>
                  <a:pt x="374" y="1441"/>
                </a:lnTo>
                <a:lnTo>
                  <a:pt x="342" y="1421"/>
                </a:lnTo>
                <a:lnTo>
                  <a:pt x="312" y="1398"/>
                </a:lnTo>
                <a:lnTo>
                  <a:pt x="283" y="1376"/>
                </a:lnTo>
                <a:lnTo>
                  <a:pt x="254" y="1351"/>
                </a:lnTo>
                <a:lnTo>
                  <a:pt x="227" y="1325"/>
                </a:lnTo>
                <a:lnTo>
                  <a:pt x="202" y="1299"/>
                </a:lnTo>
                <a:lnTo>
                  <a:pt x="177" y="1271"/>
                </a:lnTo>
                <a:lnTo>
                  <a:pt x="154" y="1241"/>
                </a:lnTo>
                <a:lnTo>
                  <a:pt x="132" y="1210"/>
                </a:lnTo>
                <a:lnTo>
                  <a:pt x="112" y="1179"/>
                </a:lnTo>
                <a:lnTo>
                  <a:pt x="93" y="1146"/>
                </a:lnTo>
                <a:lnTo>
                  <a:pt x="77" y="1113"/>
                </a:lnTo>
                <a:lnTo>
                  <a:pt x="61" y="1079"/>
                </a:lnTo>
                <a:lnTo>
                  <a:pt x="47" y="1043"/>
                </a:lnTo>
                <a:lnTo>
                  <a:pt x="35" y="1008"/>
                </a:lnTo>
                <a:lnTo>
                  <a:pt x="25" y="970"/>
                </a:lnTo>
                <a:lnTo>
                  <a:pt x="15" y="933"/>
                </a:lnTo>
                <a:lnTo>
                  <a:pt x="9" y="894"/>
                </a:lnTo>
                <a:lnTo>
                  <a:pt x="3" y="856"/>
                </a:lnTo>
                <a:lnTo>
                  <a:pt x="1" y="816"/>
                </a:lnTo>
                <a:lnTo>
                  <a:pt x="0" y="777"/>
                </a:lnTo>
                <a:lnTo>
                  <a:pt x="1" y="737"/>
                </a:lnTo>
                <a:lnTo>
                  <a:pt x="3" y="697"/>
                </a:lnTo>
                <a:lnTo>
                  <a:pt x="9" y="659"/>
                </a:lnTo>
                <a:lnTo>
                  <a:pt x="15" y="620"/>
                </a:lnTo>
                <a:lnTo>
                  <a:pt x="25" y="583"/>
                </a:lnTo>
                <a:lnTo>
                  <a:pt x="35" y="545"/>
                </a:lnTo>
                <a:lnTo>
                  <a:pt x="47" y="510"/>
                </a:lnTo>
                <a:lnTo>
                  <a:pt x="61" y="474"/>
                </a:lnTo>
                <a:lnTo>
                  <a:pt x="77" y="440"/>
                </a:lnTo>
                <a:lnTo>
                  <a:pt x="93" y="407"/>
                </a:lnTo>
                <a:lnTo>
                  <a:pt x="112" y="374"/>
                </a:lnTo>
                <a:lnTo>
                  <a:pt x="132" y="343"/>
                </a:lnTo>
                <a:lnTo>
                  <a:pt x="154" y="312"/>
                </a:lnTo>
                <a:lnTo>
                  <a:pt x="177" y="282"/>
                </a:lnTo>
                <a:lnTo>
                  <a:pt x="202" y="254"/>
                </a:lnTo>
                <a:lnTo>
                  <a:pt x="227" y="227"/>
                </a:lnTo>
                <a:lnTo>
                  <a:pt x="254" y="202"/>
                </a:lnTo>
                <a:lnTo>
                  <a:pt x="283" y="177"/>
                </a:lnTo>
                <a:lnTo>
                  <a:pt x="312" y="155"/>
                </a:lnTo>
                <a:lnTo>
                  <a:pt x="342" y="132"/>
                </a:lnTo>
                <a:lnTo>
                  <a:pt x="374" y="112"/>
                </a:lnTo>
                <a:lnTo>
                  <a:pt x="407" y="93"/>
                </a:lnTo>
                <a:lnTo>
                  <a:pt x="440" y="77"/>
                </a:lnTo>
                <a:lnTo>
                  <a:pt x="474" y="61"/>
                </a:lnTo>
                <a:lnTo>
                  <a:pt x="510" y="47"/>
                </a:lnTo>
                <a:lnTo>
                  <a:pt x="545" y="35"/>
                </a:lnTo>
                <a:lnTo>
                  <a:pt x="582" y="24"/>
                </a:lnTo>
                <a:lnTo>
                  <a:pt x="620" y="16"/>
                </a:lnTo>
                <a:lnTo>
                  <a:pt x="658" y="9"/>
                </a:lnTo>
                <a:lnTo>
                  <a:pt x="697" y="4"/>
                </a:lnTo>
                <a:lnTo>
                  <a:pt x="737" y="1"/>
                </a:lnTo>
                <a:lnTo>
                  <a:pt x="776" y="0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1" name="剪去对角的矩形 360"/>
          <p:cNvSpPr/>
          <p:nvPr/>
        </p:nvSpPr>
        <p:spPr>
          <a:xfrm flipH="1">
            <a:off x="2909755" y="374085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2825234" y="389826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3363870" y="3807857"/>
            <a:ext cx="3972425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364" name="KSO_Shape"/>
          <p:cNvSpPr/>
          <p:nvPr/>
        </p:nvSpPr>
        <p:spPr bwMode="auto">
          <a:xfrm>
            <a:off x="2908188" y="3981027"/>
            <a:ext cx="225746" cy="226124"/>
          </a:xfrm>
          <a:custGeom>
            <a:avLst/>
            <a:gdLst>
              <a:gd name="T0" fmla="*/ 0 w 4327"/>
              <a:gd name="T1" fmla="*/ 493223378 h 4329"/>
              <a:gd name="T2" fmla="*/ 0 w 4327"/>
              <a:gd name="T3" fmla="*/ 345275859 h 4329"/>
              <a:gd name="T4" fmla="*/ 98357361 w 4327"/>
              <a:gd name="T5" fmla="*/ 345275859 h 4329"/>
              <a:gd name="T6" fmla="*/ 98357361 w 4327"/>
              <a:gd name="T7" fmla="*/ 246515097 h 4329"/>
              <a:gd name="T8" fmla="*/ 196908552 w 4327"/>
              <a:gd name="T9" fmla="*/ 246515097 h 4329"/>
              <a:gd name="T10" fmla="*/ 344348118 w 4327"/>
              <a:gd name="T11" fmla="*/ 394462616 h 4329"/>
              <a:gd name="T12" fmla="*/ 344348118 w 4327"/>
              <a:gd name="T13" fmla="*/ 443842997 h 4329"/>
              <a:gd name="T14" fmla="*/ 196908552 w 4327"/>
              <a:gd name="T15" fmla="*/ 591790516 h 4329"/>
              <a:gd name="T16" fmla="*/ 98357361 w 4327"/>
              <a:gd name="T17" fmla="*/ 591790516 h 4329"/>
              <a:gd name="T18" fmla="*/ 98357361 w 4327"/>
              <a:gd name="T19" fmla="*/ 493223378 h 4329"/>
              <a:gd name="T20" fmla="*/ 0 w 4327"/>
              <a:gd name="T21" fmla="*/ 493223378 h 4329"/>
              <a:gd name="T22" fmla="*/ 442512527 w 4327"/>
              <a:gd name="T23" fmla="*/ 345275859 h 4329"/>
              <a:gd name="T24" fmla="*/ 393430322 w 4327"/>
              <a:gd name="T25" fmla="*/ 345275859 h 4329"/>
              <a:gd name="T26" fmla="*/ 245990317 w 4327"/>
              <a:gd name="T27" fmla="*/ 197327900 h 4329"/>
              <a:gd name="T28" fmla="*/ 245990317 w 4327"/>
              <a:gd name="T29" fmla="*/ 98760762 h 4329"/>
              <a:gd name="T30" fmla="*/ 344348118 w 4327"/>
              <a:gd name="T31" fmla="*/ 98760762 h 4329"/>
              <a:gd name="T32" fmla="*/ 344348118 w 4327"/>
              <a:gd name="T33" fmla="*/ 0 h 4329"/>
              <a:gd name="T34" fmla="*/ 491981074 w 4327"/>
              <a:gd name="T35" fmla="*/ 0 h 4329"/>
              <a:gd name="T36" fmla="*/ 491981074 w 4327"/>
              <a:gd name="T37" fmla="*/ 98760762 h 4329"/>
              <a:gd name="T38" fmla="*/ 590338435 w 4327"/>
              <a:gd name="T39" fmla="*/ 98760762 h 4329"/>
              <a:gd name="T40" fmla="*/ 590338435 w 4327"/>
              <a:gd name="T41" fmla="*/ 197327900 h 4329"/>
              <a:gd name="T42" fmla="*/ 442512527 w 4327"/>
              <a:gd name="T43" fmla="*/ 345275859 h 4329"/>
              <a:gd name="T44" fmla="*/ 344348118 w 4327"/>
              <a:gd name="T45" fmla="*/ 838305613 h 4329"/>
              <a:gd name="T46" fmla="*/ 344348118 w 4327"/>
              <a:gd name="T47" fmla="*/ 739738475 h 4329"/>
              <a:gd name="T48" fmla="*/ 245990317 w 4327"/>
              <a:gd name="T49" fmla="*/ 739738475 h 4329"/>
              <a:gd name="T50" fmla="*/ 245990317 w 4327"/>
              <a:gd name="T51" fmla="*/ 640977713 h 4329"/>
              <a:gd name="T52" fmla="*/ 393430322 w 4327"/>
              <a:gd name="T53" fmla="*/ 493223378 h 4329"/>
              <a:gd name="T54" fmla="*/ 442512527 w 4327"/>
              <a:gd name="T55" fmla="*/ 493223378 h 4329"/>
              <a:gd name="T56" fmla="*/ 590338435 w 4327"/>
              <a:gd name="T57" fmla="*/ 640977713 h 4329"/>
              <a:gd name="T58" fmla="*/ 590338435 w 4327"/>
              <a:gd name="T59" fmla="*/ 739738475 h 4329"/>
              <a:gd name="T60" fmla="*/ 491981074 w 4327"/>
              <a:gd name="T61" fmla="*/ 739738475 h 4329"/>
              <a:gd name="T62" fmla="*/ 491981074 w 4327"/>
              <a:gd name="T63" fmla="*/ 838305613 h 4329"/>
              <a:gd name="T64" fmla="*/ 344348118 w 4327"/>
              <a:gd name="T65" fmla="*/ 838305613 h 4329"/>
              <a:gd name="T66" fmla="*/ 639420640 w 4327"/>
              <a:gd name="T67" fmla="*/ 591790516 h 4329"/>
              <a:gd name="T68" fmla="*/ 491981074 w 4327"/>
              <a:gd name="T69" fmla="*/ 443842997 h 4329"/>
              <a:gd name="T70" fmla="*/ 491981074 w 4327"/>
              <a:gd name="T71" fmla="*/ 394462616 h 4329"/>
              <a:gd name="T72" fmla="*/ 639420640 w 4327"/>
              <a:gd name="T73" fmla="*/ 246515097 h 4329"/>
              <a:gd name="T74" fmla="*/ 737971392 w 4327"/>
              <a:gd name="T75" fmla="*/ 246515097 h 4329"/>
              <a:gd name="T76" fmla="*/ 737971392 w 4327"/>
              <a:gd name="T77" fmla="*/ 345275859 h 4329"/>
              <a:gd name="T78" fmla="*/ 836135801 w 4327"/>
              <a:gd name="T79" fmla="*/ 345275859 h 4329"/>
              <a:gd name="T80" fmla="*/ 836135801 w 4327"/>
              <a:gd name="T81" fmla="*/ 493223378 h 4329"/>
              <a:gd name="T82" fmla="*/ 737971392 w 4327"/>
              <a:gd name="T83" fmla="*/ 493223378 h 4329"/>
              <a:gd name="T84" fmla="*/ 737971392 w 4327"/>
              <a:gd name="T85" fmla="*/ 591790516 h 4329"/>
              <a:gd name="T86" fmla="*/ 639420640 w 4327"/>
              <a:gd name="T87" fmla="*/ 591790516 h 432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327" h="4329">
                <a:moveTo>
                  <a:pt x="0" y="2547"/>
                </a:moveTo>
                <a:lnTo>
                  <a:pt x="0" y="1783"/>
                </a:lnTo>
                <a:lnTo>
                  <a:pt x="509" y="1783"/>
                </a:lnTo>
                <a:lnTo>
                  <a:pt x="509" y="1273"/>
                </a:lnTo>
                <a:lnTo>
                  <a:pt x="1019" y="1273"/>
                </a:lnTo>
                <a:lnTo>
                  <a:pt x="1782" y="2037"/>
                </a:lnTo>
                <a:lnTo>
                  <a:pt x="1782" y="2292"/>
                </a:lnTo>
                <a:lnTo>
                  <a:pt x="1019" y="3056"/>
                </a:lnTo>
                <a:lnTo>
                  <a:pt x="509" y="3056"/>
                </a:lnTo>
                <a:lnTo>
                  <a:pt x="509" y="2547"/>
                </a:lnTo>
                <a:lnTo>
                  <a:pt x="0" y="2547"/>
                </a:lnTo>
                <a:close/>
                <a:moveTo>
                  <a:pt x="2290" y="1783"/>
                </a:moveTo>
                <a:lnTo>
                  <a:pt x="2036" y="1783"/>
                </a:lnTo>
                <a:lnTo>
                  <a:pt x="1273" y="1019"/>
                </a:lnTo>
                <a:lnTo>
                  <a:pt x="1273" y="510"/>
                </a:lnTo>
                <a:lnTo>
                  <a:pt x="1782" y="510"/>
                </a:lnTo>
                <a:lnTo>
                  <a:pt x="1782" y="0"/>
                </a:lnTo>
                <a:lnTo>
                  <a:pt x="2546" y="0"/>
                </a:lnTo>
                <a:lnTo>
                  <a:pt x="2546" y="510"/>
                </a:lnTo>
                <a:lnTo>
                  <a:pt x="3055" y="510"/>
                </a:lnTo>
                <a:lnTo>
                  <a:pt x="3055" y="1019"/>
                </a:lnTo>
                <a:lnTo>
                  <a:pt x="2290" y="1783"/>
                </a:lnTo>
                <a:close/>
                <a:moveTo>
                  <a:pt x="1782" y="4329"/>
                </a:moveTo>
                <a:lnTo>
                  <a:pt x="1782" y="3820"/>
                </a:lnTo>
                <a:lnTo>
                  <a:pt x="1273" y="3820"/>
                </a:lnTo>
                <a:lnTo>
                  <a:pt x="1273" y="3310"/>
                </a:lnTo>
                <a:lnTo>
                  <a:pt x="2036" y="2547"/>
                </a:lnTo>
                <a:lnTo>
                  <a:pt x="2290" y="2547"/>
                </a:lnTo>
                <a:lnTo>
                  <a:pt x="3055" y="3310"/>
                </a:lnTo>
                <a:lnTo>
                  <a:pt x="3055" y="3820"/>
                </a:lnTo>
                <a:lnTo>
                  <a:pt x="2546" y="3820"/>
                </a:lnTo>
                <a:lnTo>
                  <a:pt x="2546" y="4329"/>
                </a:lnTo>
                <a:lnTo>
                  <a:pt x="1782" y="4329"/>
                </a:lnTo>
                <a:close/>
                <a:moveTo>
                  <a:pt x="3309" y="3056"/>
                </a:moveTo>
                <a:lnTo>
                  <a:pt x="2546" y="2292"/>
                </a:lnTo>
                <a:lnTo>
                  <a:pt x="2546" y="2037"/>
                </a:lnTo>
                <a:lnTo>
                  <a:pt x="3309" y="1273"/>
                </a:lnTo>
                <a:lnTo>
                  <a:pt x="3819" y="1273"/>
                </a:lnTo>
                <a:lnTo>
                  <a:pt x="3819" y="1783"/>
                </a:lnTo>
                <a:lnTo>
                  <a:pt x="4327" y="1783"/>
                </a:lnTo>
                <a:lnTo>
                  <a:pt x="4327" y="2547"/>
                </a:lnTo>
                <a:lnTo>
                  <a:pt x="3819" y="2547"/>
                </a:lnTo>
                <a:lnTo>
                  <a:pt x="3819" y="3056"/>
                </a:lnTo>
                <a:lnTo>
                  <a:pt x="3309" y="3056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51148" y="2765305"/>
            <a:ext cx="1374086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剪去对角的矩形 364"/>
          <p:cNvSpPr/>
          <p:nvPr/>
        </p:nvSpPr>
        <p:spPr>
          <a:xfrm flipH="1">
            <a:off x="2909755" y="243900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2825234" y="259641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3363870" y="2513305"/>
            <a:ext cx="3972425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369" name="KSO_Shape"/>
          <p:cNvSpPr/>
          <p:nvPr/>
        </p:nvSpPr>
        <p:spPr bwMode="auto">
          <a:xfrm>
            <a:off x="2892138" y="2668043"/>
            <a:ext cx="257846" cy="248392"/>
          </a:xfrm>
          <a:custGeom>
            <a:avLst/>
            <a:gdLst>
              <a:gd name="T0" fmla="*/ 2147483646 w 6958"/>
              <a:gd name="T1" fmla="*/ 2147483646 h 6700"/>
              <a:gd name="T2" fmla="*/ 2147483646 w 6958"/>
              <a:gd name="T3" fmla="*/ 2147483646 h 6700"/>
              <a:gd name="T4" fmla="*/ 2147483646 w 6958"/>
              <a:gd name="T5" fmla="*/ 2147483646 h 6700"/>
              <a:gd name="T6" fmla="*/ 2147483646 w 6958"/>
              <a:gd name="T7" fmla="*/ 2147483646 h 6700"/>
              <a:gd name="T8" fmla="*/ 2147483646 w 6958"/>
              <a:gd name="T9" fmla="*/ 2147483646 h 6700"/>
              <a:gd name="T10" fmla="*/ 2147483646 w 6958"/>
              <a:gd name="T11" fmla="*/ 2147483646 h 6700"/>
              <a:gd name="T12" fmla="*/ 2147483646 w 6958"/>
              <a:gd name="T13" fmla="*/ 2147483646 h 6700"/>
              <a:gd name="T14" fmla="*/ 2147483646 w 6958"/>
              <a:gd name="T15" fmla="*/ 2147483646 h 6700"/>
              <a:gd name="T16" fmla="*/ 2147483646 w 6958"/>
              <a:gd name="T17" fmla="*/ 2147483646 h 6700"/>
              <a:gd name="T18" fmla="*/ 2147483646 w 6958"/>
              <a:gd name="T19" fmla="*/ 2147483646 h 6700"/>
              <a:gd name="T20" fmla="*/ 2147483646 w 6958"/>
              <a:gd name="T21" fmla="*/ 2147483646 h 6700"/>
              <a:gd name="T22" fmla="*/ 2147483646 w 6958"/>
              <a:gd name="T23" fmla="*/ 2147483646 h 6700"/>
              <a:gd name="T24" fmla="*/ 2147483646 w 6958"/>
              <a:gd name="T25" fmla="*/ 2147483646 h 6700"/>
              <a:gd name="T26" fmla="*/ 2147483646 w 6958"/>
              <a:gd name="T27" fmla="*/ 2147483646 h 6700"/>
              <a:gd name="T28" fmla="*/ 2147483646 w 6958"/>
              <a:gd name="T29" fmla="*/ 2147483646 h 6700"/>
              <a:gd name="T30" fmla="*/ 2147483646 w 6958"/>
              <a:gd name="T31" fmla="*/ 2147483646 h 6700"/>
              <a:gd name="T32" fmla="*/ 2147483646 w 6958"/>
              <a:gd name="T33" fmla="*/ 2147483646 h 6700"/>
              <a:gd name="T34" fmla="*/ 2147483646 w 6958"/>
              <a:gd name="T35" fmla="*/ 2147483646 h 6700"/>
              <a:gd name="T36" fmla="*/ 2147483646 w 6958"/>
              <a:gd name="T37" fmla="*/ 2147483646 h 6700"/>
              <a:gd name="T38" fmla="*/ 2147483646 w 6958"/>
              <a:gd name="T39" fmla="*/ 2147483646 h 6700"/>
              <a:gd name="T40" fmla="*/ 2147483646 w 6958"/>
              <a:gd name="T41" fmla="*/ 20556145 h 6700"/>
              <a:gd name="T42" fmla="*/ 2147483646 w 6958"/>
              <a:gd name="T43" fmla="*/ 2147483646 h 6700"/>
              <a:gd name="T44" fmla="*/ 2147483646 w 6958"/>
              <a:gd name="T45" fmla="*/ 2147483646 h 6700"/>
              <a:gd name="T46" fmla="*/ 2147483646 w 6958"/>
              <a:gd name="T47" fmla="*/ 2147483646 h 6700"/>
              <a:gd name="T48" fmla="*/ 2147483646 w 6958"/>
              <a:gd name="T49" fmla="*/ 2147483646 h 6700"/>
              <a:gd name="T50" fmla="*/ 2147483646 w 6958"/>
              <a:gd name="T51" fmla="*/ 2147483646 h 6700"/>
              <a:gd name="T52" fmla="*/ 2147483646 w 6958"/>
              <a:gd name="T53" fmla="*/ 2147483646 h 6700"/>
              <a:gd name="T54" fmla="*/ 2147483646 w 6958"/>
              <a:gd name="T55" fmla="*/ 2147483646 h 6700"/>
              <a:gd name="T56" fmla="*/ 2147483646 w 6958"/>
              <a:gd name="T57" fmla="*/ 2147483646 h 6700"/>
              <a:gd name="T58" fmla="*/ 2147483646 w 6958"/>
              <a:gd name="T59" fmla="*/ 2147483646 h 6700"/>
              <a:gd name="T60" fmla="*/ 2147483646 w 6958"/>
              <a:gd name="T61" fmla="*/ 2147483646 h 6700"/>
              <a:gd name="T62" fmla="*/ 2147483646 w 6958"/>
              <a:gd name="T63" fmla="*/ 2147483646 h 6700"/>
              <a:gd name="T64" fmla="*/ 2147483646 w 6958"/>
              <a:gd name="T65" fmla="*/ 2147483646 h 6700"/>
              <a:gd name="T66" fmla="*/ 2147483646 w 6958"/>
              <a:gd name="T67" fmla="*/ 2147483646 h 6700"/>
              <a:gd name="T68" fmla="*/ 348857026 w 6958"/>
              <a:gd name="T69" fmla="*/ 2147483646 h 6700"/>
              <a:gd name="T70" fmla="*/ 1949671675 w 6958"/>
              <a:gd name="T71" fmla="*/ 2147483646 h 6700"/>
              <a:gd name="T72" fmla="*/ 2147483646 w 6958"/>
              <a:gd name="T73" fmla="*/ 2147483646 h 6700"/>
              <a:gd name="T74" fmla="*/ 2147483646 w 6958"/>
              <a:gd name="T75" fmla="*/ 2147483646 h 6700"/>
              <a:gd name="T76" fmla="*/ 2147483646 w 6958"/>
              <a:gd name="T77" fmla="*/ 2147483646 h 6700"/>
              <a:gd name="T78" fmla="*/ 2147483646 w 6958"/>
              <a:gd name="T79" fmla="*/ 2147483646 h 6700"/>
              <a:gd name="T80" fmla="*/ 2147483646 w 6958"/>
              <a:gd name="T81" fmla="*/ 2147483646 h 6700"/>
              <a:gd name="T82" fmla="*/ 2147483646 w 6958"/>
              <a:gd name="T83" fmla="*/ 2147483646 h 6700"/>
              <a:gd name="T84" fmla="*/ 2147483646 w 6958"/>
              <a:gd name="T85" fmla="*/ 2147483646 h 6700"/>
              <a:gd name="T86" fmla="*/ 2147483646 w 6958"/>
              <a:gd name="T87" fmla="*/ 2147483646 h 6700"/>
              <a:gd name="T88" fmla="*/ 2147483646 w 6958"/>
              <a:gd name="T89" fmla="*/ 2147483646 h 6700"/>
              <a:gd name="T90" fmla="*/ 2147483646 w 6958"/>
              <a:gd name="T91" fmla="*/ 2147483646 h 6700"/>
              <a:gd name="T92" fmla="*/ 2147483646 w 6958"/>
              <a:gd name="T93" fmla="*/ 2147483646 h 6700"/>
              <a:gd name="T94" fmla="*/ 2147483646 w 6958"/>
              <a:gd name="T95" fmla="*/ 2147483646 h 6700"/>
              <a:gd name="T96" fmla="*/ 2147483646 w 6958"/>
              <a:gd name="T97" fmla="*/ 2147483646 h 6700"/>
              <a:gd name="T98" fmla="*/ 2147483646 w 6958"/>
              <a:gd name="T99" fmla="*/ 2147483646 h 6700"/>
              <a:gd name="T100" fmla="*/ 2147483646 w 6958"/>
              <a:gd name="T101" fmla="*/ 2147483646 h 6700"/>
              <a:gd name="T102" fmla="*/ 2147483646 w 6958"/>
              <a:gd name="T103" fmla="*/ 2147483646 h 6700"/>
              <a:gd name="T104" fmla="*/ 2147483646 w 6958"/>
              <a:gd name="T105" fmla="*/ 2147483646 h 6700"/>
              <a:gd name="T106" fmla="*/ 2147483646 w 6958"/>
              <a:gd name="T107" fmla="*/ 2147483646 h 6700"/>
              <a:gd name="T108" fmla="*/ 2147483646 w 6958"/>
              <a:gd name="T109" fmla="*/ 2147483646 h 6700"/>
              <a:gd name="T110" fmla="*/ 2147483646 w 6958"/>
              <a:gd name="T111" fmla="*/ 2147483646 h 6700"/>
              <a:gd name="T112" fmla="*/ 2147483646 w 6958"/>
              <a:gd name="T113" fmla="*/ 2147483646 h 6700"/>
              <a:gd name="T114" fmla="*/ 2147483646 w 6958"/>
              <a:gd name="T115" fmla="*/ 2147483646 h 6700"/>
              <a:gd name="T116" fmla="*/ 2147483646 w 6958"/>
              <a:gd name="T117" fmla="*/ 2147483646 h 6700"/>
              <a:gd name="T118" fmla="*/ 2147483646 w 6958"/>
              <a:gd name="T119" fmla="*/ 2147483646 h 67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958" h="6700">
                <a:moveTo>
                  <a:pt x="6955" y="4791"/>
                </a:moveTo>
                <a:lnTo>
                  <a:pt x="6955" y="4791"/>
                </a:lnTo>
                <a:lnTo>
                  <a:pt x="6958" y="4733"/>
                </a:lnTo>
                <a:lnTo>
                  <a:pt x="6958" y="4678"/>
                </a:lnTo>
                <a:lnTo>
                  <a:pt x="6955" y="4626"/>
                </a:lnTo>
                <a:lnTo>
                  <a:pt x="6951" y="4579"/>
                </a:lnTo>
                <a:lnTo>
                  <a:pt x="6946" y="4533"/>
                </a:lnTo>
                <a:lnTo>
                  <a:pt x="6939" y="4492"/>
                </a:lnTo>
                <a:lnTo>
                  <a:pt x="6930" y="4454"/>
                </a:lnTo>
                <a:lnTo>
                  <a:pt x="6920" y="4418"/>
                </a:lnTo>
                <a:lnTo>
                  <a:pt x="6908" y="4385"/>
                </a:lnTo>
                <a:lnTo>
                  <a:pt x="6896" y="4355"/>
                </a:lnTo>
                <a:lnTo>
                  <a:pt x="6881" y="4328"/>
                </a:lnTo>
                <a:lnTo>
                  <a:pt x="6865" y="4304"/>
                </a:lnTo>
                <a:lnTo>
                  <a:pt x="6849" y="4282"/>
                </a:lnTo>
                <a:lnTo>
                  <a:pt x="6831" y="4263"/>
                </a:lnTo>
                <a:lnTo>
                  <a:pt x="6813" y="4247"/>
                </a:lnTo>
                <a:lnTo>
                  <a:pt x="6793" y="4232"/>
                </a:lnTo>
                <a:lnTo>
                  <a:pt x="6773" y="4221"/>
                </a:lnTo>
                <a:lnTo>
                  <a:pt x="6753" y="4211"/>
                </a:lnTo>
                <a:lnTo>
                  <a:pt x="6732" y="4205"/>
                </a:lnTo>
                <a:lnTo>
                  <a:pt x="6710" y="4200"/>
                </a:lnTo>
                <a:lnTo>
                  <a:pt x="6689" y="4197"/>
                </a:lnTo>
                <a:lnTo>
                  <a:pt x="6666" y="4197"/>
                </a:lnTo>
                <a:lnTo>
                  <a:pt x="6644" y="4199"/>
                </a:lnTo>
                <a:lnTo>
                  <a:pt x="6622" y="4202"/>
                </a:lnTo>
                <a:lnTo>
                  <a:pt x="6599" y="4207"/>
                </a:lnTo>
                <a:lnTo>
                  <a:pt x="6577" y="4215"/>
                </a:lnTo>
                <a:lnTo>
                  <a:pt x="6555" y="4225"/>
                </a:lnTo>
                <a:lnTo>
                  <a:pt x="6532" y="4236"/>
                </a:lnTo>
                <a:lnTo>
                  <a:pt x="6511" y="4248"/>
                </a:lnTo>
                <a:lnTo>
                  <a:pt x="6490" y="4262"/>
                </a:lnTo>
                <a:lnTo>
                  <a:pt x="6469" y="4278"/>
                </a:lnTo>
                <a:lnTo>
                  <a:pt x="6449" y="4295"/>
                </a:lnTo>
                <a:lnTo>
                  <a:pt x="6432" y="4318"/>
                </a:lnTo>
                <a:lnTo>
                  <a:pt x="6415" y="4341"/>
                </a:lnTo>
                <a:lnTo>
                  <a:pt x="6395" y="4362"/>
                </a:lnTo>
                <a:lnTo>
                  <a:pt x="6375" y="4383"/>
                </a:lnTo>
                <a:lnTo>
                  <a:pt x="6374" y="4386"/>
                </a:lnTo>
                <a:lnTo>
                  <a:pt x="6372" y="4385"/>
                </a:lnTo>
                <a:lnTo>
                  <a:pt x="6346" y="4411"/>
                </a:lnTo>
                <a:lnTo>
                  <a:pt x="6318" y="4434"/>
                </a:lnTo>
                <a:lnTo>
                  <a:pt x="6288" y="4456"/>
                </a:lnTo>
                <a:lnTo>
                  <a:pt x="6258" y="4478"/>
                </a:lnTo>
                <a:lnTo>
                  <a:pt x="6227" y="4497"/>
                </a:lnTo>
                <a:lnTo>
                  <a:pt x="6195" y="4516"/>
                </a:lnTo>
                <a:lnTo>
                  <a:pt x="6162" y="4532"/>
                </a:lnTo>
                <a:lnTo>
                  <a:pt x="6127" y="4547"/>
                </a:lnTo>
                <a:lnTo>
                  <a:pt x="6092" y="4561"/>
                </a:lnTo>
                <a:lnTo>
                  <a:pt x="6056" y="4573"/>
                </a:lnTo>
                <a:lnTo>
                  <a:pt x="6020" y="4583"/>
                </a:lnTo>
                <a:lnTo>
                  <a:pt x="5983" y="4592"/>
                </a:lnTo>
                <a:lnTo>
                  <a:pt x="5945" y="4599"/>
                </a:lnTo>
                <a:lnTo>
                  <a:pt x="5906" y="4603"/>
                </a:lnTo>
                <a:lnTo>
                  <a:pt x="5868" y="4606"/>
                </a:lnTo>
                <a:lnTo>
                  <a:pt x="5828" y="4608"/>
                </a:lnTo>
                <a:lnTo>
                  <a:pt x="5787" y="4606"/>
                </a:lnTo>
                <a:lnTo>
                  <a:pt x="5748" y="4603"/>
                </a:lnTo>
                <a:lnTo>
                  <a:pt x="5709" y="4598"/>
                </a:lnTo>
                <a:lnTo>
                  <a:pt x="5670" y="4592"/>
                </a:lnTo>
                <a:lnTo>
                  <a:pt x="5632" y="4583"/>
                </a:lnTo>
                <a:lnTo>
                  <a:pt x="5595" y="4572"/>
                </a:lnTo>
                <a:lnTo>
                  <a:pt x="5559" y="4559"/>
                </a:lnTo>
                <a:lnTo>
                  <a:pt x="5523" y="4546"/>
                </a:lnTo>
                <a:lnTo>
                  <a:pt x="5489" y="4530"/>
                </a:lnTo>
                <a:lnTo>
                  <a:pt x="5455" y="4512"/>
                </a:lnTo>
                <a:lnTo>
                  <a:pt x="5422" y="4494"/>
                </a:lnTo>
                <a:lnTo>
                  <a:pt x="5391" y="4474"/>
                </a:lnTo>
                <a:lnTo>
                  <a:pt x="5360" y="4451"/>
                </a:lnTo>
                <a:lnTo>
                  <a:pt x="5330" y="4428"/>
                </a:lnTo>
                <a:lnTo>
                  <a:pt x="5301" y="4403"/>
                </a:lnTo>
                <a:lnTo>
                  <a:pt x="5274" y="4377"/>
                </a:lnTo>
                <a:lnTo>
                  <a:pt x="5248" y="4350"/>
                </a:lnTo>
                <a:lnTo>
                  <a:pt x="5223" y="4323"/>
                </a:lnTo>
                <a:lnTo>
                  <a:pt x="5201" y="4293"/>
                </a:lnTo>
                <a:lnTo>
                  <a:pt x="5179" y="4262"/>
                </a:lnTo>
                <a:lnTo>
                  <a:pt x="5158" y="4230"/>
                </a:lnTo>
                <a:lnTo>
                  <a:pt x="5139" y="4197"/>
                </a:lnTo>
                <a:lnTo>
                  <a:pt x="5122" y="4164"/>
                </a:lnTo>
                <a:lnTo>
                  <a:pt x="5107" y="4129"/>
                </a:lnTo>
                <a:lnTo>
                  <a:pt x="5092" y="4093"/>
                </a:lnTo>
                <a:lnTo>
                  <a:pt x="5079" y="4056"/>
                </a:lnTo>
                <a:lnTo>
                  <a:pt x="5070" y="4019"/>
                </a:lnTo>
                <a:lnTo>
                  <a:pt x="5061" y="3982"/>
                </a:lnTo>
                <a:lnTo>
                  <a:pt x="5053" y="3943"/>
                </a:lnTo>
                <a:lnTo>
                  <a:pt x="5048" y="3904"/>
                </a:lnTo>
                <a:lnTo>
                  <a:pt x="5046" y="3864"/>
                </a:lnTo>
                <a:lnTo>
                  <a:pt x="5045" y="3824"/>
                </a:lnTo>
                <a:lnTo>
                  <a:pt x="5046" y="3783"/>
                </a:lnTo>
                <a:lnTo>
                  <a:pt x="5048" y="3744"/>
                </a:lnTo>
                <a:lnTo>
                  <a:pt x="5053" y="3704"/>
                </a:lnTo>
                <a:lnTo>
                  <a:pt x="5061" y="3666"/>
                </a:lnTo>
                <a:lnTo>
                  <a:pt x="5070" y="3628"/>
                </a:lnTo>
                <a:lnTo>
                  <a:pt x="5079" y="3591"/>
                </a:lnTo>
                <a:lnTo>
                  <a:pt x="5092" y="3554"/>
                </a:lnTo>
                <a:lnTo>
                  <a:pt x="5107" y="3519"/>
                </a:lnTo>
                <a:lnTo>
                  <a:pt x="5122" y="3484"/>
                </a:lnTo>
                <a:lnTo>
                  <a:pt x="5139" y="3451"/>
                </a:lnTo>
                <a:lnTo>
                  <a:pt x="5158" y="3418"/>
                </a:lnTo>
                <a:lnTo>
                  <a:pt x="5179" y="3385"/>
                </a:lnTo>
                <a:lnTo>
                  <a:pt x="5201" y="3356"/>
                </a:lnTo>
                <a:lnTo>
                  <a:pt x="5223" y="3326"/>
                </a:lnTo>
                <a:lnTo>
                  <a:pt x="5248" y="3297"/>
                </a:lnTo>
                <a:lnTo>
                  <a:pt x="5274" y="3270"/>
                </a:lnTo>
                <a:lnTo>
                  <a:pt x="5301" y="3244"/>
                </a:lnTo>
                <a:lnTo>
                  <a:pt x="5330" y="3219"/>
                </a:lnTo>
                <a:lnTo>
                  <a:pt x="5360" y="3196"/>
                </a:lnTo>
                <a:lnTo>
                  <a:pt x="5391" y="3175"/>
                </a:lnTo>
                <a:lnTo>
                  <a:pt x="5422" y="3153"/>
                </a:lnTo>
                <a:lnTo>
                  <a:pt x="5455" y="3135"/>
                </a:lnTo>
                <a:lnTo>
                  <a:pt x="5489" y="3118"/>
                </a:lnTo>
                <a:lnTo>
                  <a:pt x="5523" y="3103"/>
                </a:lnTo>
                <a:lnTo>
                  <a:pt x="5559" y="3088"/>
                </a:lnTo>
                <a:lnTo>
                  <a:pt x="5595" y="3075"/>
                </a:lnTo>
                <a:lnTo>
                  <a:pt x="5632" y="3065"/>
                </a:lnTo>
                <a:lnTo>
                  <a:pt x="5670" y="3057"/>
                </a:lnTo>
                <a:lnTo>
                  <a:pt x="5709" y="3049"/>
                </a:lnTo>
                <a:lnTo>
                  <a:pt x="5748" y="3044"/>
                </a:lnTo>
                <a:lnTo>
                  <a:pt x="5787" y="3042"/>
                </a:lnTo>
                <a:lnTo>
                  <a:pt x="5828" y="3041"/>
                </a:lnTo>
                <a:lnTo>
                  <a:pt x="5867" y="3042"/>
                </a:lnTo>
                <a:lnTo>
                  <a:pt x="5906" y="3044"/>
                </a:lnTo>
                <a:lnTo>
                  <a:pt x="5945" y="3049"/>
                </a:lnTo>
                <a:lnTo>
                  <a:pt x="5982" y="3056"/>
                </a:lnTo>
                <a:lnTo>
                  <a:pt x="6019" y="3064"/>
                </a:lnTo>
                <a:lnTo>
                  <a:pt x="6055" y="3074"/>
                </a:lnTo>
                <a:lnTo>
                  <a:pt x="6091" y="3087"/>
                </a:lnTo>
                <a:lnTo>
                  <a:pt x="6126" y="3100"/>
                </a:lnTo>
                <a:lnTo>
                  <a:pt x="6160" y="3115"/>
                </a:lnTo>
                <a:lnTo>
                  <a:pt x="6193" y="3131"/>
                </a:lnTo>
                <a:lnTo>
                  <a:pt x="6225" y="3150"/>
                </a:lnTo>
                <a:lnTo>
                  <a:pt x="6257" y="3170"/>
                </a:lnTo>
                <a:lnTo>
                  <a:pt x="6287" y="3191"/>
                </a:lnTo>
                <a:lnTo>
                  <a:pt x="6317" y="3213"/>
                </a:lnTo>
                <a:lnTo>
                  <a:pt x="6344" y="3237"/>
                </a:lnTo>
                <a:lnTo>
                  <a:pt x="6371" y="3261"/>
                </a:lnTo>
                <a:lnTo>
                  <a:pt x="6374" y="3263"/>
                </a:lnTo>
                <a:lnTo>
                  <a:pt x="6394" y="3279"/>
                </a:lnTo>
                <a:lnTo>
                  <a:pt x="6420" y="3299"/>
                </a:lnTo>
                <a:lnTo>
                  <a:pt x="6452" y="3322"/>
                </a:lnTo>
                <a:lnTo>
                  <a:pt x="6488" y="3347"/>
                </a:lnTo>
                <a:lnTo>
                  <a:pt x="6529" y="3372"/>
                </a:lnTo>
                <a:lnTo>
                  <a:pt x="6550" y="3384"/>
                </a:lnTo>
                <a:lnTo>
                  <a:pt x="6572" y="3395"/>
                </a:lnTo>
                <a:lnTo>
                  <a:pt x="6594" y="3405"/>
                </a:lnTo>
                <a:lnTo>
                  <a:pt x="6617" y="3415"/>
                </a:lnTo>
                <a:lnTo>
                  <a:pt x="6640" y="3424"/>
                </a:lnTo>
                <a:lnTo>
                  <a:pt x="6663" y="3431"/>
                </a:lnTo>
                <a:lnTo>
                  <a:pt x="6686" y="3437"/>
                </a:lnTo>
                <a:lnTo>
                  <a:pt x="6708" y="3441"/>
                </a:lnTo>
                <a:lnTo>
                  <a:pt x="6732" y="3444"/>
                </a:lnTo>
                <a:lnTo>
                  <a:pt x="6754" y="3445"/>
                </a:lnTo>
                <a:lnTo>
                  <a:pt x="6777" y="3442"/>
                </a:lnTo>
                <a:lnTo>
                  <a:pt x="6798" y="3439"/>
                </a:lnTo>
                <a:lnTo>
                  <a:pt x="6818" y="3431"/>
                </a:lnTo>
                <a:lnTo>
                  <a:pt x="6837" y="3423"/>
                </a:lnTo>
                <a:lnTo>
                  <a:pt x="6847" y="3416"/>
                </a:lnTo>
                <a:lnTo>
                  <a:pt x="6857" y="3410"/>
                </a:lnTo>
                <a:lnTo>
                  <a:pt x="6866" y="3403"/>
                </a:lnTo>
                <a:lnTo>
                  <a:pt x="6875" y="3395"/>
                </a:lnTo>
                <a:lnTo>
                  <a:pt x="6883" y="3385"/>
                </a:lnTo>
                <a:lnTo>
                  <a:pt x="6892" y="3375"/>
                </a:lnTo>
                <a:lnTo>
                  <a:pt x="6899" y="3365"/>
                </a:lnTo>
                <a:lnTo>
                  <a:pt x="6907" y="3354"/>
                </a:lnTo>
                <a:lnTo>
                  <a:pt x="6914" y="3342"/>
                </a:lnTo>
                <a:lnTo>
                  <a:pt x="6920" y="3328"/>
                </a:lnTo>
                <a:lnTo>
                  <a:pt x="6927" y="3313"/>
                </a:lnTo>
                <a:lnTo>
                  <a:pt x="6933" y="3299"/>
                </a:lnTo>
                <a:lnTo>
                  <a:pt x="6944" y="3265"/>
                </a:lnTo>
                <a:lnTo>
                  <a:pt x="6953" y="3227"/>
                </a:lnTo>
                <a:lnTo>
                  <a:pt x="6945" y="3080"/>
                </a:lnTo>
                <a:lnTo>
                  <a:pt x="6937" y="2943"/>
                </a:lnTo>
                <a:lnTo>
                  <a:pt x="6927" y="2811"/>
                </a:lnTo>
                <a:lnTo>
                  <a:pt x="6917" y="2689"/>
                </a:lnTo>
                <a:lnTo>
                  <a:pt x="6906" y="2575"/>
                </a:lnTo>
                <a:lnTo>
                  <a:pt x="6896" y="2469"/>
                </a:lnTo>
                <a:lnTo>
                  <a:pt x="6886" y="2371"/>
                </a:lnTo>
                <a:lnTo>
                  <a:pt x="6876" y="2283"/>
                </a:lnTo>
                <a:lnTo>
                  <a:pt x="6857" y="2133"/>
                </a:lnTo>
                <a:lnTo>
                  <a:pt x="6841" y="2023"/>
                </a:lnTo>
                <a:lnTo>
                  <a:pt x="6830" y="1950"/>
                </a:lnTo>
                <a:lnTo>
                  <a:pt x="6825" y="1919"/>
                </a:lnTo>
                <a:lnTo>
                  <a:pt x="6821" y="1905"/>
                </a:lnTo>
                <a:lnTo>
                  <a:pt x="6818" y="1891"/>
                </a:lnTo>
                <a:lnTo>
                  <a:pt x="6811" y="1879"/>
                </a:lnTo>
                <a:lnTo>
                  <a:pt x="6805" y="1867"/>
                </a:lnTo>
                <a:lnTo>
                  <a:pt x="6798" y="1855"/>
                </a:lnTo>
                <a:lnTo>
                  <a:pt x="6789" y="1844"/>
                </a:lnTo>
                <a:lnTo>
                  <a:pt x="6779" y="1836"/>
                </a:lnTo>
                <a:lnTo>
                  <a:pt x="6768" y="1827"/>
                </a:lnTo>
                <a:lnTo>
                  <a:pt x="6757" y="1818"/>
                </a:lnTo>
                <a:lnTo>
                  <a:pt x="6746" y="1812"/>
                </a:lnTo>
                <a:lnTo>
                  <a:pt x="6732" y="1807"/>
                </a:lnTo>
                <a:lnTo>
                  <a:pt x="6720" y="1802"/>
                </a:lnTo>
                <a:lnTo>
                  <a:pt x="6706" y="1800"/>
                </a:lnTo>
                <a:lnTo>
                  <a:pt x="6692" y="1797"/>
                </a:lnTo>
                <a:lnTo>
                  <a:pt x="6677" y="1797"/>
                </a:lnTo>
                <a:lnTo>
                  <a:pt x="6663" y="1797"/>
                </a:lnTo>
                <a:lnTo>
                  <a:pt x="6516" y="1812"/>
                </a:lnTo>
                <a:lnTo>
                  <a:pt x="6354" y="1828"/>
                </a:lnTo>
                <a:lnTo>
                  <a:pt x="6142" y="1847"/>
                </a:lnTo>
                <a:lnTo>
                  <a:pt x="5891" y="1868"/>
                </a:lnTo>
                <a:lnTo>
                  <a:pt x="5610" y="1889"/>
                </a:lnTo>
                <a:lnTo>
                  <a:pt x="5461" y="1899"/>
                </a:lnTo>
                <a:lnTo>
                  <a:pt x="5309" y="1909"/>
                </a:lnTo>
                <a:lnTo>
                  <a:pt x="5153" y="1917"/>
                </a:lnTo>
                <a:lnTo>
                  <a:pt x="4994" y="1925"/>
                </a:lnTo>
                <a:lnTo>
                  <a:pt x="4962" y="1925"/>
                </a:lnTo>
                <a:lnTo>
                  <a:pt x="4932" y="1924"/>
                </a:lnTo>
                <a:lnTo>
                  <a:pt x="4903" y="1922"/>
                </a:lnTo>
                <a:lnTo>
                  <a:pt x="4876" y="1920"/>
                </a:lnTo>
                <a:lnTo>
                  <a:pt x="4850" y="1916"/>
                </a:lnTo>
                <a:lnTo>
                  <a:pt x="4827" y="1913"/>
                </a:lnTo>
                <a:lnTo>
                  <a:pt x="4803" y="1909"/>
                </a:lnTo>
                <a:lnTo>
                  <a:pt x="4782" y="1904"/>
                </a:lnTo>
                <a:lnTo>
                  <a:pt x="4761" y="1898"/>
                </a:lnTo>
                <a:lnTo>
                  <a:pt x="4742" y="1891"/>
                </a:lnTo>
                <a:lnTo>
                  <a:pt x="4725" y="1885"/>
                </a:lnTo>
                <a:lnTo>
                  <a:pt x="4709" y="1878"/>
                </a:lnTo>
                <a:lnTo>
                  <a:pt x="4694" y="1870"/>
                </a:lnTo>
                <a:lnTo>
                  <a:pt x="4679" y="1863"/>
                </a:lnTo>
                <a:lnTo>
                  <a:pt x="4667" y="1854"/>
                </a:lnTo>
                <a:lnTo>
                  <a:pt x="4654" y="1846"/>
                </a:lnTo>
                <a:lnTo>
                  <a:pt x="4644" y="1836"/>
                </a:lnTo>
                <a:lnTo>
                  <a:pt x="4634" y="1827"/>
                </a:lnTo>
                <a:lnTo>
                  <a:pt x="4626" y="1816"/>
                </a:lnTo>
                <a:lnTo>
                  <a:pt x="4618" y="1806"/>
                </a:lnTo>
                <a:lnTo>
                  <a:pt x="4612" y="1795"/>
                </a:lnTo>
                <a:lnTo>
                  <a:pt x="4606" y="1785"/>
                </a:lnTo>
                <a:lnTo>
                  <a:pt x="4601" y="1774"/>
                </a:lnTo>
                <a:lnTo>
                  <a:pt x="4597" y="1761"/>
                </a:lnTo>
                <a:lnTo>
                  <a:pt x="4595" y="1750"/>
                </a:lnTo>
                <a:lnTo>
                  <a:pt x="4592" y="1738"/>
                </a:lnTo>
                <a:lnTo>
                  <a:pt x="4590" y="1725"/>
                </a:lnTo>
                <a:lnTo>
                  <a:pt x="4590" y="1713"/>
                </a:lnTo>
                <a:lnTo>
                  <a:pt x="4590" y="1688"/>
                </a:lnTo>
                <a:lnTo>
                  <a:pt x="4592" y="1663"/>
                </a:lnTo>
                <a:lnTo>
                  <a:pt x="4597" y="1637"/>
                </a:lnTo>
                <a:lnTo>
                  <a:pt x="4605" y="1611"/>
                </a:lnTo>
                <a:lnTo>
                  <a:pt x="4613" y="1585"/>
                </a:lnTo>
                <a:lnTo>
                  <a:pt x="4624" y="1559"/>
                </a:lnTo>
                <a:lnTo>
                  <a:pt x="4636" y="1534"/>
                </a:lnTo>
                <a:lnTo>
                  <a:pt x="4648" y="1510"/>
                </a:lnTo>
                <a:lnTo>
                  <a:pt x="4662" y="1486"/>
                </a:lnTo>
                <a:lnTo>
                  <a:pt x="4675" y="1462"/>
                </a:lnTo>
                <a:lnTo>
                  <a:pt x="4704" y="1419"/>
                </a:lnTo>
                <a:lnTo>
                  <a:pt x="4731" y="1382"/>
                </a:lnTo>
                <a:lnTo>
                  <a:pt x="4755" y="1351"/>
                </a:lnTo>
                <a:lnTo>
                  <a:pt x="4773" y="1329"/>
                </a:lnTo>
                <a:lnTo>
                  <a:pt x="4773" y="1326"/>
                </a:lnTo>
                <a:lnTo>
                  <a:pt x="4799" y="1299"/>
                </a:lnTo>
                <a:lnTo>
                  <a:pt x="4823" y="1272"/>
                </a:lnTo>
                <a:lnTo>
                  <a:pt x="4845" y="1242"/>
                </a:lnTo>
                <a:lnTo>
                  <a:pt x="4865" y="1212"/>
                </a:lnTo>
                <a:lnTo>
                  <a:pt x="4885" y="1181"/>
                </a:lnTo>
                <a:lnTo>
                  <a:pt x="4903" y="1149"/>
                </a:lnTo>
                <a:lnTo>
                  <a:pt x="4920" y="1115"/>
                </a:lnTo>
                <a:lnTo>
                  <a:pt x="4934" y="1081"/>
                </a:lnTo>
                <a:lnTo>
                  <a:pt x="4948" y="1046"/>
                </a:lnTo>
                <a:lnTo>
                  <a:pt x="4960" y="1011"/>
                </a:lnTo>
                <a:lnTo>
                  <a:pt x="4970" y="974"/>
                </a:lnTo>
                <a:lnTo>
                  <a:pt x="4979" y="937"/>
                </a:lnTo>
                <a:lnTo>
                  <a:pt x="4985" y="900"/>
                </a:lnTo>
                <a:lnTo>
                  <a:pt x="4990" y="861"/>
                </a:lnTo>
                <a:lnTo>
                  <a:pt x="4994" y="823"/>
                </a:lnTo>
                <a:lnTo>
                  <a:pt x="4994" y="783"/>
                </a:lnTo>
                <a:lnTo>
                  <a:pt x="4994" y="742"/>
                </a:lnTo>
                <a:lnTo>
                  <a:pt x="4990" y="703"/>
                </a:lnTo>
                <a:lnTo>
                  <a:pt x="4985" y="664"/>
                </a:lnTo>
                <a:lnTo>
                  <a:pt x="4978" y="624"/>
                </a:lnTo>
                <a:lnTo>
                  <a:pt x="4969" y="587"/>
                </a:lnTo>
                <a:lnTo>
                  <a:pt x="4959" y="550"/>
                </a:lnTo>
                <a:lnTo>
                  <a:pt x="4947" y="514"/>
                </a:lnTo>
                <a:lnTo>
                  <a:pt x="4933" y="478"/>
                </a:lnTo>
                <a:lnTo>
                  <a:pt x="4917" y="443"/>
                </a:lnTo>
                <a:lnTo>
                  <a:pt x="4900" y="410"/>
                </a:lnTo>
                <a:lnTo>
                  <a:pt x="4881" y="376"/>
                </a:lnTo>
                <a:lnTo>
                  <a:pt x="4860" y="345"/>
                </a:lnTo>
                <a:lnTo>
                  <a:pt x="4839" y="314"/>
                </a:lnTo>
                <a:lnTo>
                  <a:pt x="4815" y="285"/>
                </a:lnTo>
                <a:lnTo>
                  <a:pt x="4791" y="256"/>
                </a:lnTo>
                <a:lnTo>
                  <a:pt x="4765" y="229"/>
                </a:lnTo>
                <a:lnTo>
                  <a:pt x="4737" y="203"/>
                </a:lnTo>
                <a:lnTo>
                  <a:pt x="4709" y="178"/>
                </a:lnTo>
                <a:lnTo>
                  <a:pt x="4680" y="156"/>
                </a:lnTo>
                <a:lnTo>
                  <a:pt x="4649" y="133"/>
                </a:lnTo>
                <a:lnTo>
                  <a:pt x="4617" y="114"/>
                </a:lnTo>
                <a:lnTo>
                  <a:pt x="4585" y="94"/>
                </a:lnTo>
                <a:lnTo>
                  <a:pt x="4551" y="76"/>
                </a:lnTo>
                <a:lnTo>
                  <a:pt x="4517" y="62"/>
                </a:lnTo>
                <a:lnTo>
                  <a:pt x="4481" y="47"/>
                </a:lnTo>
                <a:lnTo>
                  <a:pt x="4444" y="34"/>
                </a:lnTo>
                <a:lnTo>
                  <a:pt x="4408" y="24"/>
                </a:lnTo>
                <a:lnTo>
                  <a:pt x="4369" y="16"/>
                </a:lnTo>
                <a:lnTo>
                  <a:pt x="4331" y="8"/>
                </a:lnTo>
                <a:lnTo>
                  <a:pt x="4291" y="3"/>
                </a:lnTo>
                <a:lnTo>
                  <a:pt x="4251" y="1"/>
                </a:lnTo>
                <a:lnTo>
                  <a:pt x="4212" y="0"/>
                </a:lnTo>
                <a:lnTo>
                  <a:pt x="4171" y="1"/>
                </a:lnTo>
                <a:lnTo>
                  <a:pt x="4131" y="3"/>
                </a:lnTo>
                <a:lnTo>
                  <a:pt x="4091" y="8"/>
                </a:lnTo>
                <a:lnTo>
                  <a:pt x="4053" y="16"/>
                </a:lnTo>
                <a:lnTo>
                  <a:pt x="4016" y="24"/>
                </a:lnTo>
                <a:lnTo>
                  <a:pt x="3979" y="34"/>
                </a:lnTo>
                <a:lnTo>
                  <a:pt x="3941" y="47"/>
                </a:lnTo>
                <a:lnTo>
                  <a:pt x="3907" y="62"/>
                </a:lnTo>
                <a:lnTo>
                  <a:pt x="3872" y="76"/>
                </a:lnTo>
                <a:lnTo>
                  <a:pt x="3837" y="94"/>
                </a:lnTo>
                <a:lnTo>
                  <a:pt x="3805" y="114"/>
                </a:lnTo>
                <a:lnTo>
                  <a:pt x="3773" y="133"/>
                </a:lnTo>
                <a:lnTo>
                  <a:pt x="3743" y="156"/>
                </a:lnTo>
                <a:lnTo>
                  <a:pt x="3713" y="178"/>
                </a:lnTo>
                <a:lnTo>
                  <a:pt x="3685" y="203"/>
                </a:lnTo>
                <a:lnTo>
                  <a:pt x="3658" y="229"/>
                </a:lnTo>
                <a:lnTo>
                  <a:pt x="3631" y="256"/>
                </a:lnTo>
                <a:lnTo>
                  <a:pt x="3607" y="285"/>
                </a:lnTo>
                <a:lnTo>
                  <a:pt x="3583" y="314"/>
                </a:lnTo>
                <a:lnTo>
                  <a:pt x="3562" y="345"/>
                </a:lnTo>
                <a:lnTo>
                  <a:pt x="3541" y="376"/>
                </a:lnTo>
                <a:lnTo>
                  <a:pt x="3522" y="410"/>
                </a:lnTo>
                <a:lnTo>
                  <a:pt x="3505" y="443"/>
                </a:lnTo>
                <a:lnTo>
                  <a:pt x="3489" y="478"/>
                </a:lnTo>
                <a:lnTo>
                  <a:pt x="3475" y="514"/>
                </a:lnTo>
                <a:lnTo>
                  <a:pt x="3463" y="550"/>
                </a:lnTo>
                <a:lnTo>
                  <a:pt x="3453" y="587"/>
                </a:lnTo>
                <a:lnTo>
                  <a:pt x="3443" y="624"/>
                </a:lnTo>
                <a:lnTo>
                  <a:pt x="3437" y="664"/>
                </a:lnTo>
                <a:lnTo>
                  <a:pt x="3432" y="703"/>
                </a:lnTo>
                <a:lnTo>
                  <a:pt x="3428" y="742"/>
                </a:lnTo>
                <a:lnTo>
                  <a:pt x="3428" y="783"/>
                </a:lnTo>
                <a:lnTo>
                  <a:pt x="3428" y="823"/>
                </a:lnTo>
                <a:lnTo>
                  <a:pt x="3432" y="861"/>
                </a:lnTo>
                <a:lnTo>
                  <a:pt x="3437" y="900"/>
                </a:lnTo>
                <a:lnTo>
                  <a:pt x="3443" y="938"/>
                </a:lnTo>
                <a:lnTo>
                  <a:pt x="3452" y="975"/>
                </a:lnTo>
                <a:lnTo>
                  <a:pt x="3462" y="1011"/>
                </a:lnTo>
                <a:lnTo>
                  <a:pt x="3474" y="1047"/>
                </a:lnTo>
                <a:lnTo>
                  <a:pt x="3488" y="1082"/>
                </a:lnTo>
                <a:lnTo>
                  <a:pt x="3503" y="1117"/>
                </a:lnTo>
                <a:lnTo>
                  <a:pt x="3520" y="1150"/>
                </a:lnTo>
                <a:lnTo>
                  <a:pt x="3537" y="1182"/>
                </a:lnTo>
                <a:lnTo>
                  <a:pt x="3557" y="1213"/>
                </a:lnTo>
                <a:lnTo>
                  <a:pt x="3578" y="1243"/>
                </a:lnTo>
                <a:lnTo>
                  <a:pt x="3601" y="1273"/>
                </a:lnTo>
                <a:lnTo>
                  <a:pt x="3625" y="1301"/>
                </a:lnTo>
                <a:lnTo>
                  <a:pt x="3650" y="1327"/>
                </a:lnTo>
                <a:lnTo>
                  <a:pt x="3649" y="1329"/>
                </a:lnTo>
                <a:lnTo>
                  <a:pt x="3651" y="1330"/>
                </a:lnTo>
                <a:lnTo>
                  <a:pt x="3672" y="1350"/>
                </a:lnTo>
                <a:lnTo>
                  <a:pt x="3695" y="1370"/>
                </a:lnTo>
                <a:lnTo>
                  <a:pt x="3739" y="1405"/>
                </a:lnTo>
                <a:lnTo>
                  <a:pt x="3757" y="1425"/>
                </a:lnTo>
                <a:lnTo>
                  <a:pt x="3773" y="1445"/>
                </a:lnTo>
                <a:lnTo>
                  <a:pt x="3786" y="1466"/>
                </a:lnTo>
                <a:lnTo>
                  <a:pt x="3800" y="1487"/>
                </a:lnTo>
                <a:lnTo>
                  <a:pt x="3810" y="1510"/>
                </a:lnTo>
                <a:lnTo>
                  <a:pt x="3820" y="1532"/>
                </a:lnTo>
                <a:lnTo>
                  <a:pt x="3827" y="1554"/>
                </a:lnTo>
                <a:lnTo>
                  <a:pt x="3832" y="1577"/>
                </a:lnTo>
                <a:lnTo>
                  <a:pt x="3836" y="1599"/>
                </a:lnTo>
                <a:lnTo>
                  <a:pt x="3839" y="1621"/>
                </a:lnTo>
                <a:lnTo>
                  <a:pt x="3837" y="1642"/>
                </a:lnTo>
                <a:lnTo>
                  <a:pt x="3835" y="1665"/>
                </a:lnTo>
                <a:lnTo>
                  <a:pt x="3830" y="1686"/>
                </a:lnTo>
                <a:lnTo>
                  <a:pt x="3824" y="1707"/>
                </a:lnTo>
                <a:lnTo>
                  <a:pt x="3815" y="1728"/>
                </a:lnTo>
                <a:lnTo>
                  <a:pt x="3803" y="1748"/>
                </a:lnTo>
                <a:lnTo>
                  <a:pt x="3789" y="1767"/>
                </a:lnTo>
                <a:lnTo>
                  <a:pt x="3773" y="1786"/>
                </a:lnTo>
                <a:lnTo>
                  <a:pt x="3753" y="1803"/>
                </a:lnTo>
                <a:lnTo>
                  <a:pt x="3732" y="1820"/>
                </a:lnTo>
                <a:lnTo>
                  <a:pt x="3708" y="1836"/>
                </a:lnTo>
                <a:lnTo>
                  <a:pt x="3681" y="1849"/>
                </a:lnTo>
                <a:lnTo>
                  <a:pt x="3651" y="1863"/>
                </a:lnTo>
                <a:lnTo>
                  <a:pt x="3618" y="1874"/>
                </a:lnTo>
                <a:lnTo>
                  <a:pt x="3583" y="1885"/>
                </a:lnTo>
                <a:lnTo>
                  <a:pt x="3545" y="1894"/>
                </a:lnTo>
                <a:lnTo>
                  <a:pt x="3503" y="1901"/>
                </a:lnTo>
                <a:lnTo>
                  <a:pt x="3458" y="1906"/>
                </a:lnTo>
                <a:lnTo>
                  <a:pt x="3410" y="1910"/>
                </a:lnTo>
                <a:lnTo>
                  <a:pt x="3359" y="1913"/>
                </a:lnTo>
                <a:lnTo>
                  <a:pt x="3304" y="1913"/>
                </a:lnTo>
                <a:lnTo>
                  <a:pt x="3247" y="1910"/>
                </a:lnTo>
                <a:lnTo>
                  <a:pt x="2991" y="1893"/>
                </a:lnTo>
                <a:lnTo>
                  <a:pt x="2750" y="1874"/>
                </a:lnTo>
                <a:lnTo>
                  <a:pt x="2532" y="1855"/>
                </a:lnTo>
                <a:lnTo>
                  <a:pt x="2340" y="1838"/>
                </a:lnTo>
                <a:lnTo>
                  <a:pt x="2181" y="1822"/>
                </a:lnTo>
                <a:lnTo>
                  <a:pt x="2060" y="1810"/>
                </a:lnTo>
                <a:lnTo>
                  <a:pt x="1952" y="1797"/>
                </a:lnTo>
                <a:lnTo>
                  <a:pt x="1936" y="1797"/>
                </a:lnTo>
                <a:lnTo>
                  <a:pt x="1918" y="1798"/>
                </a:lnTo>
                <a:lnTo>
                  <a:pt x="1901" y="1801"/>
                </a:lnTo>
                <a:lnTo>
                  <a:pt x="1885" y="1806"/>
                </a:lnTo>
                <a:lnTo>
                  <a:pt x="1870" y="1812"/>
                </a:lnTo>
                <a:lnTo>
                  <a:pt x="1855" y="1820"/>
                </a:lnTo>
                <a:lnTo>
                  <a:pt x="1841" y="1829"/>
                </a:lnTo>
                <a:lnTo>
                  <a:pt x="1828" y="1842"/>
                </a:lnTo>
                <a:lnTo>
                  <a:pt x="1817" y="1854"/>
                </a:lnTo>
                <a:lnTo>
                  <a:pt x="1808" y="1869"/>
                </a:lnTo>
                <a:lnTo>
                  <a:pt x="1799" y="1884"/>
                </a:lnTo>
                <a:lnTo>
                  <a:pt x="1793" y="1900"/>
                </a:lnTo>
                <a:lnTo>
                  <a:pt x="1789" y="1916"/>
                </a:lnTo>
                <a:lnTo>
                  <a:pt x="1787" y="1932"/>
                </a:lnTo>
                <a:lnTo>
                  <a:pt x="1787" y="1950"/>
                </a:lnTo>
                <a:lnTo>
                  <a:pt x="1788" y="1967"/>
                </a:lnTo>
                <a:lnTo>
                  <a:pt x="1803" y="2074"/>
                </a:lnTo>
                <a:lnTo>
                  <a:pt x="1818" y="2196"/>
                </a:lnTo>
                <a:lnTo>
                  <a:pt x="1836" y="2360"/>
                </a:lnTo>
                <a:lnTo>
                  <a:pt x="1857" y="2562"/>
                </a:lnTo>
                <a:lnTo>
                  <a:pt x="1867" y="2676"/>
                </a:lnTo>
                <a:lnTo>
                  <a:pt x="1879" y="2798"/>
                </a:lnTo>
                <a:lnTo>
                  <a:pt x="1888" y="2928"/>
                </a:lnTo>
                <a:lnTo>
                  <a:pt x="1897" y="3064"/>
                </a:lnTo>
                <a:lnTo>
                  <a:pt x="1906" y="3207"/>
                </a:lnTo>
                <a:lnTo>
                  <a:pt x="1915" y="3356"/>
                </a:lnTo>
                <a:lnTo>
                  <a:pt x="1907" y="3398"/>
                </a:lnTo>
                <a:lnTo>
                  <a:pt x="1897" y="3435"/>
                </a:lnTo>
                <a:lnTo>
                  <a:pt x="1891" y="3452"/>
                </a:lnTo>
                <a:lnTo>
                  <a:pt x="1885" y="3468"/>
                </a:lnTo>
                <a:lnTo>
                  <a:pt x="1879" y="3483"/>
                </a:lnTo>
                <a:lnTo>
                  <a:pt x="1872" y="3498"/>
                </a:lnTo>
                <a:lnTo>
                  <a:pt x="1865" y="3511"/>
                </a:lnTo>
                <a:lnTo>
                  <a:pt x="1857" y="3523"/>
                </a:lnTo>
                <a:lnTo>
                  <a:pt x="1849" y="3534"/>
                </a:lnTo>
                <a:lnTo>
                  <a:pt x="1841" y="3544"/>
                </a:lnTo>
                <a:lnTo>
                  <a:pt x="1833" y="3554"/>
                </a:lnTo>
                <a:lnTo>
                  <a:pt x="1824" y="3563"/>
                </a:lnTo>
                <a:lnTo>
                  <a:pt x="1814" y="3570"/>
                </a:lnTo>
                <a:lnTo>
                  <a:pt x="1804" y="3576"/>
                </a:lnTo>
                <a:lnTo>
                  <a:pt x="1795" y="3582"/>
                </a:lnTo>
                <a:lnTo>
                  <a:pt x="1784" y="3587"/>
                </a:lnTo>
                <a:lnTo>
                  <a:pt x="1774" y="3592"/>
                </a:lnTo>
                <a:lnTo>
                  <a:pt x="1765" y="3596"/>
                </a:lnTo>
                <a:lnTo>
                  <a:pt x="1742" y="3602"/>
                </a:lnTo>
                <a:lnTo>
                  <a:pt x="1721" y="3605"/>
                </a:lnTo>
                <a:lnTo>
                  <a:pt x="1698" y="3605"/>
                </a:lnTo>
                <a:lnTo>
                  <a:pt x="1675" y="3604"/>
                </a:lnTo>
                <a:lnTo>
                  <a:pt x="1652" y="3600"/>
                </a:lnTo>
                <a:lnTo>
                  <a:pt x="1628" y="3595"/>
                </a:lnTo>
                <a:lnTo>
                  <a:pt x="1603" y="3587"/>
                </a:lnTo>
                <a:lnTo>
                  <a:pt x="1580" y="3579"/>
                </a:lnTo>
                <a:lnTo>
                  <a:pt x="1557" y="3570"/>
                </a:lnTo>
                <a:lnTo>
                  <a:pt x="1534" y="3559"/>
                </a:lnTo>
                <a:lnTo>
                  <a:pt x="1512" y="3548"/>
                </a:lnTo>
                <a:lnTo>
                  <a:pt x="1489" y="3535"/>
                </a:lnTo>
                <a:lnTo>
                  <a:pt x="1447" y="3511"/>
                </a:lnTo>
                <a:lnTo>
                  <a:pt x="1410" y="3484"/>
                </a:lnTo>
                <a:lnTo>
                  <a:pt x="1376" y="3461"/>
                </a:lnTo>
                <a:lnTo>
                  <a:pt x="1349" y="3440"/>
                </a:lnTo>
                <a:lnTo>
                  <a:pt x="1329" y="3423"/>
                </a:lnTo>
                <a:lnTo>
                  <a:pt x="1328" y="3423"/>
                </a:lnTo>
                <a:lnTo>
                  <a:pt x="1327" y="3423"/>
                </a:lnTo>
                <a:lnTo>
                  <a:pt x="1301" y="3398"/>
                </a:lnTo>
                <a:lnTo>
                  <a:pt x="1272" y="3374"/>
                </a:lnTo>
                <a:lnTo>
                  <a:pt x="1243" y="3352"/>
                </a:lnTo>
                <a:lnTo>
                  <a:pt x="1213" y="3331"/>
                </a:lnTo>
                <a:lnTo>
                  <a:pt x="1182" y="3311"/>
                </a:lnTo>
                <a:lnTo>
                  <a:pt x="1150" y="3292"/>
                </a:lnTo>
                <a:lnTo>
                  <a:pt x="1116" y="3276"/>
                </a:lnTo>
                <a:lnTo>
                  <a:pt x="1081" y="3261"/>
                </a:lnTo>
                <a:lnTo>
                  <a:pt x="1047" y="3248"/>
                </a:lnTo>
                <a:lnTo>
                  <a:pt x="1012" y="3235"/>
                </a:lnTo>
                <a:lnTo>
                  <a:pt x="975" y="3225"/>
                </a:lnTo>
                <a:lnTo>
                  <a:pt x="938" y="3217"/>
                </a:lnTo>
                <a:lnTo>
                  <a:pt x="900" y="3211"/>
                </a:lnTo>
                <a:lnTo>
                  <a:pt x="862" y="3206"/>
                </a:lnTo>
                <a:lnTo>
                  <a:pt x="824" y="3203"/>
                </a:lnTo>
                <a:lnTo>
                  <a:pt x="784" y="3202"/>
                </a:lnTo>
                <a:lnTo>
                  <a:pt x="743" y="3203"/>
                </a:lnTo>
                <a:lnTo>
                  <a:pt x="703" y="3206"/>
                </a:lnTo>
                <a:lnTo>
                  <a:pt x="665" y="3211"/>
                </a:lnTo>
                <a:lnTo>
                  <a:pt x="626" y="3218"/>
                </a:lnTo>
                <a:lnTo>
                  <a:pt x="588" y="3227"/>
                </a:lnTo>
                <a:lnTo>
                  <a:pt x="551" y="3237"/>
                </a:lnTo>
                <a:lnTo>
                  <a:pt x="515" y="3249"/>
                </a:lnTo>
                <a:lnTo>
                  <a:pt x="479" y="3264"/>
                </a:lnTo>
                <a:lnTo>
                  <a:pt x="444" y="3279"/>
                </a:lnTo>
                <a:lnTo>
                  <a:pt x="411" y="3296"/>
                </a:lnTo>
                <a:lnTo>
                  <a:pt x="377" y="3315"/>
                </a:lnTo>
                <a:lnTo>
                  <a:pt x="346" y="3336"/>
                </a:lnTo>
                <a:lnTo>
                  <a:pt x="315" y="3357"/>
                </a:lnTo>
                <a:lnTo>
                  <a:pt x="286" y="3380"/>
                </a:lnTo>
                <a:lnTo>
                  <a:pt x="257" y="3405"/>
                </a:lnTo>
                <a:lnTo>
                  <a:pt x="230" y="3431"/>
                </a:lnTo>
                <a:lnTo>
                  <a:pt x="204" y="3458"/>
                </a:lnTo>
                <a:lnTo>
                  <a:pt x="179" y="3487"/>
                </a:lnTo>
                <a:lnTo>
                  <a:pt x="157" y="3517"/>
                </a:lnTo>
                <a:lnTo>
                  <a:pt x="134" y="3546"/>
                </a:lnTo>
                <a:lnTo>
                  <a:pt x="114" y="3579"/>
                </a:lnTo>
                <a:lnTo>
                  <a:pt x="95" y="3611"/>
                </a:lnTo>
                <a:lnTo>
                  <a:pt x="77" y="3646"/>
                </a:lnTo>
                <a:lnTo>
                  <a:pt x="62" y="3680"/>
                </a:lnTo>
                <a:lnTo>
                  <a:pt x="49" y="3715"/>
                </a:lnTo>
                <a:lnTo>
                  <a:pt x="36" y="3752"/>
                </a:lnTo>
                <a:lnTo>
                  <a:pt x="25" y="3789"/>
                </a:lnTo>
                <a:lnTo>
                  <a:pt x="17" y="3827"/>
                </a:lnTo>
                <a:lnTo>
                  <a:pt x="9" y="3865"/>
                </a:lnTo>
                <a:lnTo>
                  <a:pt x="4" y="3905"/>
                </a:lnTo>
                <a:lnTo>
                  <a:pt x="2" y="3944"/>
                </a:lnTo>
                <a:lnTo>
                  <a:pt x="0" y="3985"/>
                </a:lnTo>
                <a:lnTo>
                  <a:pt x="2" y="4025"/>
                </a:lnTo>
                <a:lnTo>
                  <a:pt x="4" y="4065"/>
                </a:lnTo>
                <a:lnTo>
                  <a:pt x="9" y="4104"/>
                </a:lnTo>
                <a:lnTo>
                  <a:pt x="17" y="4143"/>
                </a:lnTo>
                <a:lnTo>
                  <a:pt x="25" y="4180"/>
                </a:lnTo>
                <a:lnTo>
                  <a:pt x="36" y="4217"/>
                </a:lnTo>
                <a:lnTo>
                  <a:pt x="49" y="4254"/>
                </a:lnTo>
                <a:lnTo>
                  <a:pt x="62" y="4290"/>
                </a:lnTo>
                <a:lnTo>
                  <a:pt x="77" y="4325"/>
                </a:lnTo>
                <a:lnTo>
                  <a:pt x="95" y="4359"/>
                </a:lnTo>
                <a:lnTo>
                  <a:pt x="114" y="4391"/>
                </a:lnTo>
                <a:lnTo>
                  <a:pt x="134" y="4423"/>
                </a:lnTo>
                <a:lnTo>
                  <a:pt x="157" y="4454"/>
                </a:lnTo>
                <a:lnTo>
                  <a:pt x="179" y="4484"/>
                </a:lnTo>
                <a:lnTo>
                  <a:pt x="204" y="4511"/>
                </a:lnTo>
                <a:lnTo>
                  <a:pt x="230" y="4538"/>
                </a:lnTo>
                <a:lnTo>
                  <a:pt x="257" y="4564"/>
                </a:lnTo>
                <a:lnTo>
                  <a:pt x="286" y="4589"/>
                </a:lnTo>
                <a:lnTo>
                  <a:pt x="315" y="4613"/>
                </a:lnTo>
                <a:lnTo>
                  <a:pt x="346" y="4635"/>
                </a:lnTo>
                <a:lnTo>
                  <a:pt x="377" y="4655"/>
                </a:lnTo>
                <a:lnTo>
                  <a:pt x="411" y="4673"/>
                </a:lnTo>
                <a:lnTo>
                  <a:pt x="444" y="4691"/>
                </a:lnTo>
                <a:lnTo>
                  <a:pt x="479" y="4707"/>
                </a:lnTo>
                <a:lnTo>
                  <a:pt x="515" y="4721"/>
                </a:lnTo>
                <a:lnTo>
                  <a:pt x="551" y="4733"/>
                </a:lnTo>
                <a:lnTo>
                  <a:pt x="588" y="4744"/>
                </a:lnTo>
                <a:lnTo>
                  <a:pt x="626" y="4753"/>
                </a:lnTo>
                <a:lnTo>
                  <a:pt x="665" y="4759"/>
                </a:lnTo>
                <a:lnTo>
                  <a:pt x="703" y="4764"/>
                </a:lnTo>
                <a:lnTo>
                  <a:pt x="743" y="4768"/>
                </a:lnTo>
                <a:lnTo>
                  <a:pt x="784" y="4769"/>
                </a:lnTo>
                <a:lnTo>
                  <a:pt x="824" y="4768"/>
                </a:lnTo>
                <a:lnTo>
                  <a:pt x="862" y="4764"/>
                </a:lnTo>
                <a:lnTo>
                  <a:pt x="900" y="4759"/>
                </a:lnTo>
                <a:lnTo>
                  <a:pt x="939" y="4753"/>
                </a:lnTo>
                <a:lnTo>
                  <a:pt x="976" y="4744"/>
                </a:lnTo>
                <a:lnTo>
                  <a:pt x="1012" y="4734"/>
                </a:lnTo>
                <a:lnTo>
                  <a:pt x="1048" y="4722"/>
                </a:lnTo>
                <a:lnTo>
                  <a:pt x="1083" y="4708"/>
                </a:lnTo>
                <a:lnTo>
                  <a:pt x="1117" y="4693"/>
                </a:lnTo>
                <a:lnTo>
                  <a:pt x="1151" y="4676"/>
                </a:lnTo>
                <a:lnTo>
                  <a:pt x="1183" y="4659"/>
                </a:lnTo>
                <a:lnTo>
                  <a:pt x="1214" y="4639"/>
                </a:lnTo>
                <a:lnTo>
                  <a:pt x="1244" y="4618"/>
                </a:lnTo>
                <a:lnTo>
                  <a:pt x="1274" y="4595"/>
                </a:lnTo>
                <a:lnTo>
                  <a:pt x="1302" y="4571"/>
                </a:lnTo>
                <a:lnTo>
                  <a:pt x="1329" y="4546"/>
                </a:lnTo>
                <a:lnTo>
                  <a:pt x="1329" y="4547"/>
                </a:lnTo>
                <a:lnTo>
                  <a:pt x="1331" y="4544"/>
                </a:lnTo>
                <a:lnTo>
                  <a:pt x="1350" y="4523"/>
                </a:lnTo>
                <a:lnTo>
                  <a:pt x="1370" y="4502"/>
                </a:lnTo>
                <a:lnTo>
                  <a:pt x="1406" y="4456"/>
                </a:lnTo>
                <a:lnTo>
                  <a:pt x="1426" y="4439"/>
                </a:lnTo>
                <a:lnTo>
                  <a:pt x="1446" y="4423"/>
                </a:lnTo>
                <a:lnTo>
                  <a:pt x="1467" y="4409"/>
                </a:lnTo>
                <a:lnTo>
                  <a:pt x="1489" y="4397"/>
                </a:lnTo>
                <a:lnTo>
                  <a:pt x="1510" y="4386"/>
                </a:lnTo>
                <a:lnTo>
                  <a:pt x="1533" y="4376"/>
                </a:lnTo>
                <a:lnTo>
                  <a:pt x="1555" y="4368"/>
                </a:lnTo>
                <a:lnTo>
                  <a:pt x="1577" y="4363"/>
                </a:lnTo>
                <a:lnTo>
                  <a:pt x="1600" y="4360"/>
                </a:lnTo>
                <a:lnTo>
                  <a:pt x="1622" y="4359"/>
                </a:lnTo>
                <a:lnTo>
                  <a:pt x="1644" y="4359"/>
                </a:lnTo>
                <a:lnTo>
                  <a:pt x="1667" y="4361"/>
                </a:lnTo>
                <a:lnTo>
                  <a:pt x="1688" y="4366"/>
                </a:lnTo>
                <a:lnTo>
                  <a:pt x="1709" y="4372"/>
                </a:lnTo>
                <a:lnTo>
                  <a:pt x="1730" y="4382"/>
                </a:lnTo>
                <a:lnTo>
                  <a:pt x="1750" y="4393"/>
                </a:lnTo>
                <a:lnTo>
                  <a:pt x="1768" y="4407"/>
                </a:lnTo>
                <a:lnTo>
                  <a:pt x="1787" y="4424"/>
                </a:lnTo>
                <a:lnTo>
                  <a:pt x="1804" y="4443"/>
                </a:lnTo>
                <a:lnTo>
                  <a:pt x="1822" y="4464"/>
                </a:lnTo>
                <a:lnTo>
                  <a:pt x="1836" y="4489"/>
                </a:lnTo>
                <a:lnTo>
                  <a:pt x="1851" y="4516"/>
                </a:lnTo>
                <a:lnTo>
                  <a:pt x="1864" y="4546"/>
                </a:lnTo>
                <a:lnTo>
                  <a:pt x="1876" y="4579"/>
                </a:lnTo>
                <a:lnTo>
                  <a:pt x="1886" y="4614"/>
                </a:lnTo>
                <a:lnTo>
                  <a:pt x="1895" y="4654"/>
                </a:lnTo>
                <a:lnTo>
                  <a:pt x="1902" y="4694"/>
                </a:lnTo>
                <a:lnTo>
                  <a:pt x="1908" y="4740"/>
                </a:lnTo>
                <a:lnTo>
                  <a:pt x="1912" y="4787"/>
                </a:lnTo>
                <a:lnTo>
                  <a:pt x="1913" y="4840"/>
                </a:lnTo>
                <a:lnTo>
                  <a:pt x="1913" y="4894"/>
                </a:lnTo>
                <a:lnTo>
                  <a:pt x="1911" y="4952"/>
                </a:lnTo>
                <a:lnTo>
                  <a:pt x="1911" y="4996"/>
                </a:lnTo>
                <a:lnTo>
                  <a:pt x="1911" y="5033"/>
                </a:lnTo>
                <a:lnTo>
                  <a:pt x="1902" y="5178"/>
                </a:lnTo>
                <a:lnTo>
                  <a:pt x="1893" y="5318"/>
                </a:lnTo>
                <a:lnTo>
                  <a:pt x="1885" y="5451"/>
                </a:lnTo>
                <a:lnTo>
                  <a:pt x="1875" y="5577"/>
                </a:lnTo>
                <a:lnTo>
                  <a:pt x="1865" y="5696"/>
                </a:lnTo>
                <a:lnTo>
                  <a:pt x="1854" y="5808"/>
                </a:lnTo>
                <a:lnTo>
                  <a:pt x="1834" y="6007"/>
                </a:lnTo>
                <a:lnTo>
                  <a:pt x="1817" y="6169"/>
                </a:lnTo>
                <a:lnTo>
                  <a:pt x="1802" y="6290"/>
                </a:lnTo>
                <a:lnTo>
                  <a:pt x="1788" y="6395"/>
                </a:lnTo>
                <a:lnTo>
                  <a:pt x="1787" y="6410"/>
                </a:lnTo>
                <a:lnTo>
                  <a:pt x="1787" y="6425"/>
                </a:lnTo>
                <a:lnTo>
                  <a:pt x="1788" y="6440"/>
                </a:lnTo>
                <a:lnTo>
                  <a:pt x="1792" y="6454"/>
                </a:lnTo>
                <a:lnTo>
                  <a:pt x="1795" y="6467"/>
                </a:lnTo>
                <a:lnTo>
                  <a:pt x="1800" y="6481"/>
                </a:lnTo>
                <a:lnTo>
                  <a:pt x="1808" y="6493"/>
                </a:lnTo>
                <a:lnTo>
                  <a:pt x="1815" y="6506"/>
                </a:lnTo>
                <a:lnTo>
                  <a:pt x="1825" y="6516"/>
                </a:lnTo>
                <a:lnTo>
                  <a:pt x="1835" y="6527"/>
                </a:lnTo>
                <a:lnTo>
                  <a:pt x="1845" y="6535"/>
                </a:lnTo>
                <a:lnTo>
                  <a:pt x="1857" y="6543"/>
                </a:lnTo>
                <a:lnTo>
                  <a:pt x="1870" y="6550"/>
                </a:lnTo>
                <a:lnTo>
                  <a:pt x="1884" y="6555"/>
                </a:lnTo>
                <a:lnTo>
                  <a:pt x="1898" y="6560"/>
                </a:lnTo>
                <a:lnTo>
                  <a:pt x="1913" y="6563"/>
                </a:lnTo>
                <a:lnTo>
                  <a:pt x="2010" y="6576"/>
                </a:lnTo>
                <a:lnTo>
                  <a:pt x="2124" y="6590"/>
                </a:lnTo>
                <a:lnTo>
                  <a:pt x="2278" y="6607"/>
                </a:lnTo>
                <a:lnTo>
                  <a:pt x="2469" y="6626"/>
                </a:lnTo>
                <a:lnTo>
                  <a:pt x="2578" y="6636"/>
                </a:lnTo>
                <a:lnTo>
                  <a:pt x="2696" y="6646"/>
                </a:lnTo>
                <a:lnTo>
                  <a:pt x="2821" y="6656"/>
                </a:lnTo>
                <a:lnTo>
                  <a:pt x="2955" y="6666"/>
                </a:lnTo>
                <a:lnTo>
                  <a:pt x="3095" y="6674"/>
                </a:lnTo>
                <a:lnTo>
                  <a:pt x="3243" y="6683"/>
                </a:lnTo>
                <a:lnTo>
                  <a:pt x="3257" y="6683"/>
                </a:lnTo>
                <a:lnTo>
                  <a:pt x="3315" y="6686"/>
                </a:lnTo>
                <a:lnTo>
                  <a:pt x="3370" y="6686"/>
                </a:lnTo>
                <a:lnTo>
                  <a:pt x="3422" y="6684"/>
                </a:lnTo>
                <a:lnTo>
                  <a:pt x="3470" y="6681"/>
                </a:lnTo>
                <a:lnTo>
                  <a:pt x="3515" y="6674"/>
                </a:lnTo>
                <a:lnTo>
                  <a:pt x="3556" y="6667"/>
                </a:lnTo>
                <a:lnTo>
                  <a:pt x="3596" y="6658"/>
                </a:lnTo>
                <a:lnTo>
                  <a:pt x="3630" y="6648"/>
                </a:lnTo>
                <a:lnTo>
                  <a:pt x="3664" y="6636"/>
                </a:lnTo>
                <a:lnTo>
                  <a:pt x="3693" y="6624"/>
                </a:lnTo>
                <a:lnTo>
                  <a:pt x="3721" y="6609"/>
                </a:lnTo>
                <a:lnTo>
                  <a:pt x="3744" y="6594"/>
                </a:lnTo>
                <a:lnTo>
                  <a:pt x="3767" y="6576"/>
                </a:lnTo>
                <a:lnTo>
                  <a:pt x="3785" y="6559"/>
                </a:lnTo>
                <a:lnTo>
                  <a:pt x="3803" y="6540"/>
                </a:lnTo>
                <a:lnTo>
                  <a:pt x="3816" y="6522"/>
                </a:lnTo>
                <a:lnTo>
                  <a:pt x="3827" y="6502"/>
                </a:lnTo>
                <a:lnTo>
                  <a:pt x="3837" y="6481"/>
                </a:lnTo>
                <a:lnTo>
                  <a:pt x="3843" y="6460"/>
                </a:lnTo>
                <a:lnTo>
                  <a:pt x="3848" y="6439"/>
                </a:lnTo>
                <a:lnTo>
                  <a:pt x="3851" y="6416"/>
                </a:lnTo>
                <a:lnTo>
                  <a:pt x="3851" y="6394"/>
                </a:lnTo>
                <a:lnTo>
                  <a:pt x="3850" y="6372"/>
                </a:lnTo>
                <a:lnTo>
                  <a:pt x="3846" y="6350"/>
                </a:lnTo>
                <a:lnTo>
                  <a:pt x="3841" y="6327"/>
                </a:lnTo>
                <a:lnTo>
                  <a:pt x="3834" y="6305"/>
                </a:lnTo>
                <a:lnTo>
                  <a:pt x="3824" y="6283"/>
                </a:lnTo>
                <a:lnTo>
                  <a:pt x="3814" y="6260"/>
                </a:lnTo>
                <a:lnTo>
                  <a:pt x="3800" y="6239"/>
                </a:lnTo>
                <a:lnTo>
                  <a:pt x="3786" y="6218"/>
                </a:lnTo>
                <a:lnTo>
                  <a:pt x="3770" y="6198"/>
                </a:lnTo>
                <a:lnTo>
                  <a:pt x="3753" y="6178"/>
                </a:lnTo>
                <a:lnTo>
                  <a:pt x="3731" y="6160"/>
                </a:lnTo>
                <a:lnTo>
                  <a:pt x="3708" y="6143"/>
                </a:lnTo>
                <a:lnTo>
                  <a:pt x="3686" y="6123"/>
                </a:lnTo>
                <a:lnTo>
                  <a:pt x="3665" y="6103"/>
                </a:lnTo>
                <a:lnTo>
                  <a:pt x="3662" y="6102"/>
                </a:lnTo>
                <a:lnTo>
                  <a:pt x="3664" y="6102"/>
                </a:lnTo>
                <a:lnTo>
                  <a:pt x="3639" y="6074"/>
                </a:lnTo>
                <a:lnTo>
                  <a:pt x="3614" y="6046"/>
                </a:lnTo>
                <a:lnTo>
                  <a:pt x="3592" y="6016"/>
                </a:lnTo>
                <a:lnTo>
                  <a:pt x="3571" y="5986"/>
                </a:lnTo>
                <a:lnTo>
                  <a:pt x="3551" y="5955"/>
                </a:lnTo>
                <a:lnTo>
                  <a:pt x="3532" y="5923"/>
                </a:lnTo>
                <a:lnTo>
                  <a:pt x="3516" y="5890"/>
                </a:lnTo>
                <a:lnTo>
                  <a:pt x="3501" y="5855"/>
                </a:lnTo>
                <a:lnTo>
                  <a:pt x="3488" y="5820"/>
                </a:lnTo>
                <a:lnTo>
                  <a:pt x="3475" y="5784"/>
                </a:lnTo>
                <a:lnTo>
                  <a:pt x="3465" y="5748"/>
                </a:lnTo>
                <a:lnTo>
                  <a:pt x="3457" y="5711"/>
                </a:lnTo>
                <a:lnTo>
                  <a:pt x="3450" y="5673"/>
                </a:lnTo>
                <a:lnTo>
                  <a:pt x="3446" y="5634"/>
                </a:lnTo>
                <a:lnTo>
                  <a:pt x="3442" y="5596"/>
                </a:lnTo>
                <a:lnTo>
                  <a:pt x="3442" y="5556"/>
                </a:lnTo>
                <a:lnTo>
                  <a:pt x="3442" y="5515"/>
                </a:lnTo>
                <a:lnTo>
                  <a:pt x="3446" y="5476"/>
                </a:lnTo>
                <a:lnTo>
                  <a:pt x="3450" y="5437"/>
                </a:lnTo>
                <a:lnTo>
                  <a:pt x="3457" y="5397"/>
                </a:lnTo>
                <a:lnTo>
                  <a:pt x="3467" y="5360"/>
                </a:lnTo>
                <a:lnTo>
                  <a:pt x="3477" y="5323"/>
                </a:lnTo>
                <a:lnTo>
                  <a:pt x="3489" y="5287"/>
                </a:lnTo>
                <a:lnTo>
                  <a:pt x="3503" y="5251"/>
                </a:lnTo>
                <a:lnTo>
                  <a:pt x="3519" y="5216"/>
                </a:lnTo>
                <a:lnTo>
                  <a:pt x="3536" y="5183"/>
                </a:lnTo>
                <a:lnTo>
                  <a:pt x="3555" y="5149"/>
                </a:lnTo>
                <a:lnTo>
                  <a:pt x="3576" y="5118"/>
                </a:lnTo>
                <a:lnTo>
                  <a:pt x="3597" y="5087"/>
                </a:lnTo>
                <a:lnTo>
                  <a:pt x="3620" y="5058"/>
                </a:lnTo>
                <a:lnTo>
                  <a:pt x="3645" y="5029"/>
                </a:lnTo>
                <a:lnTo>
                  <a:pt x="3671" y="5002"/>
                </a:lnTo>
                <a:lnTo>
                  <a:pt x="3698" y="4976"/>
                </a:lnTo>
                <a:lnTo>
                  <a:pt x="3727" y="4951"/>
                </a:lnTo>
                <a:lnTo>
                  <a:pt x="3755" y="4929"/>
                </a:lnTo>
                <a:lnTo>
                  <a:pt x="3786" y="4906"/>
                </a:lnTo>
                <a:lnTo>
                  <a:pt x="3819" y="4885"/>
                </a:lnTo>
                <a:lnTo>
                  <a:pt x="3851" y="4867"/>
                </a:lnTo>
                <a:lnTo>
                  <a:pt x="3886" y="4849"/>
                </a:lnTo>
                <a:lnTo>
                  <a:pt x="3920" y="4835"/>
                </a:lnTo>
                <a:lnTo>
                  <a:pt x="3955" y="4820"/>
                </a:lnTo>
                <a:lnTo>
                  <a:pt x="3992" y="4807"/>
                </a:lnTo>
                <a:lnTo>
                  <a:pt x="4029" y="4797"/>
                </a:lnTo>
                <a:lnTo>
                  <a:pt x="4067" y="4789"/>
                </a:lnTo>
                <a:lnTo>
                  <a:pt x="4105" y="4781"/>
                </a:lnTo>
                <a:lnTo>
                  <a:pt x="4145" y="4776"/>
                </a:lnTo>
                <a:lnTo>
                  <a:pt x="4184" y="4774"/>
                </a:lnTo>
                <a:lnTo>
                  <a:pt x="4225" y="4773"/>
                </a:lnTo>
                <a:lnTo>
                  <a:pt x="4265" y="4774"/>
                </a:lnTo>
                <a:lnTo>
                  <a:pt x="4305" y="4776"/>
                </a:lnTo>
                <a:lnTo>
                  <a:pt x="4344" y="4781"/>
                </a:lnTo>
                <a:lnTo>
                  <a:pt x="4383" y="4789"/>
                </a:lnTo>
                <a:lnTo>
                  <a:pt x="4420" y="4797"/>
                </a:lnTo>
                <a:lnTo>
                  <a:pt x="4457" y="4807"/>
                </a:lnTo>
                <a:lnTo>
                  <a:pt x="4494" y="4820"/>
                </a:lnTo>
                <a:lnTo>
                  <a:pt x="4529" y="4835"/>
                </a:lnTo>
                <a:lnTo>
                  <a:pt x="4564" y="4849"/>
                </a:lnTo>
                <a:lnTo>
                  <a:pt x="4598" y="4867"/>
                </a:lnTo>
                <a:lnTo>
                  <a:pt x="4631" y="4885"/>
                </a:lnTo>
                <a:lnTo>
                  <a:pt x="4663" y="4906"/>
                </a:lnTo>
                <a:lnTo>
                  <a:pt x="4694" y="4929"/>
                </a:lnTo>
                <a:lnTo>
                  <a:pt x="4722" y="4951"/>
                </a:lnTo>
                <a:lnTo>
                  <a:pt x="4751" y="4976"/>
                </a:lnTo>
                <a:lnTo>
                  <a:pt x="4778" y="5002"/>
                </a:lnTo>
                <a:lnTo>
                  <a:pt x="4804" y="5029"/>
                </a:lnTo>
                <a:lnTo>
                  <a:pt x="4829" y="5058"/>
                </a:lnTo>
                <a:lnTo>
                  <a:pt x="4853" y="5087"/>
                </a:lnTo>
                <a:lnTo>
                  <a:pt x="4874" y="5118"/>
                </a:lnTo>
                <a:lnTo>
                  <a:pt x="4895" y="5149"/>
                </a:lnTo>
                <a:lnTo>
                  <a:pt x="4913" y="5183"/>
                </a:lnTo>
                <a:lnTo>
                  <a:pt x="4931" y="5216"/>
                </a:lnTo>
                <a:lnTo>
                  <a:pt x="4947" y="5251"/>
                </a:lnTo>
                <a:lnTo>
                  <a:pt x="4960" y="5287"/>
                </a:lnTo>
                <a:lnTo>
                  <a:pt x="4973" y="5323"/>
                </a:lnTo>
                <a:lnTo>
                  <a:pt x="4983" y="5360"/>
                </a:lnTo>
                <a:lnTo>
                  <a:pt x="4991" y="5397"/>
                </a:lnTo>
                <a:lnTo>
                  <a:pt x="4999" y="5437"/>
                </a:lnTo>
                <a:lnTo>
                  <a:pt x="5004" y="5476"/>
                </a:lnTo>
                <a:lnTo>
                  <a:pt x="5006" y="5515"/>
                </a:lnTo>
                <a:lnTo>
                  <a:pt x="5008" y="5556"/>
                </a:lnTo>
                <a:lnTo>
                  <a:pt x="5008" y="5596"/>
                </a:lnTo>
                <a:lnTo>
                  <a:pt x="5004" y="5634"/>
                </a:lnTo>
                <a:lnTo>
                  <a:pt x="4999" y="5673"/>
                </a:lnTo>
                <a:lnTo>
                  <a:pt x="4993" y="5710"/>
                </a:lnTo>
                <a:lnTo>
                  <a:pt x="4984" y="5747"/>
                </a:lnTo>
                <a:lnTo>
                  <a:pt x="4974" y="5783"/>
                </a:lnTo>
                <a:lnTo>
                  <a:pt x="4962" y="5819"/>
                </a:lnTo>
                <a:lnTo>
                  <a:pt x="4948" y="5854"/>
                </a:lnTo>
                <a:lnTo>
                  <a:pt x="4933" y="5888"/>
                </a:lnTo>
                <a:lnTo>
                  <a:pt x="4917" y="5921"/>
                </a:lnTo>
                <a:lnTo>
                  <a:pt x="4898" y="5953"/>
                </a:lnTo>
                <a:lnTo>
                  <a:pt x="4879" y="5985"/>
                </a:lnTo>
                <a:lnTo>
                  <a:pt x="4859" y="6015"/>
                </a:lnTo>
                <a:lnTo>
                  <a:pt x="4836" y="6045"/>
                </a:lnTo>
                <a:lnTo>
                  <a:pt x="4812" y="6072"/>
                </a:lnTo>
                <a:lnTo>
                  <a:pt x="4787" y="6099"/>
                </a:lnTo>
                <a:lnTo>
                  <a:pt x="4787" y="6100"/>
                </a:lnTo>
                <a:lnTo>
                  <a:pt x="4786" y="6102"/>
                </a:lnTo>
                <a:lnTo>
                  <a:pt x="4768" y="6124"/>
                </a:lnTo>
                <a:lnTo>
                  <a:pt x="4745" y="6155"/>
                </a:lnTo>
                <a:lnTo>
                  <a:pt x="4717" y="6192"/>
                </a:lnTo>
                <a:lnTo>
                  <a:pt x="4689" y="6235"/>
                </a:lnTo>
                <a:lnTo>
                  <a:pt x="4675" y="6259"/>
                </a:lnTo>
                <a:lnTo>
                  <a:pt x="4662" y="6283"/>
                </a:lnTo>
                <a:lnTo>
                  <a:pt x="4649" y="6307"/>
                </a:lnTo>
                <a:lnTo>
                  <a:pt x="4638" y="6332"/>
                </a:lnTo>
                <a:lnTo>
                  <a:pt x="4627" y="6358"/>
                </a:lnTo>
                <a:lnTo>
                  <a:pt x="4618" y="6384"/>
                </a:lnTo>
                <a:lnTo>
                  <a:pt x="4611" y="6410"/>
                </a:lnTo>
                <a:lnTo>
                  <a:pt x="4606" y="6436"/>
                </a:lnTo>
                <a:lnTo>
                  <a:pt x="4603" y="6461"/>
                </a:lnTo>
                <a:lnTo>
                  <a:pt x="4603" y="6487"/>
                </a:lnTo>
                <a:lnTo>
                  <a:pt x="4603" y="6500"/>
                </a:lnTo>
                <a:lnTo>
                  <a:pt x="4606" y="6511"/>
                </a:lnTo>
                <a:lnTo>
                  <a:pt x="4607" y="6523"/>
                </a:lnTo>
                <a:lnTo>
                  <a:pt x="4611" y="6535"/>
                </a:lnTo>
                <a:lnTo>
                  <a:pt x="4615" y="6547"/>
                </a:lnTo>
                <a:lnTo>
                  <a:pt x="4620" y="6558"/>
                </a:lnTo>
                <a:lnTo>
                  <a:pt x="4626" y="6569"/>
                </a:lnTo>
                <a:lnTo>
                  <a:pt x="4632" y="6579"/>
                </a:lnTo>
                <a:lnTo>
                  <a:pt x="4639" y="6590"/>
                </a:lnTo>
                <a:lnTo>
                  <a:pt x="4648" y="6600"/>
                </a:lnTo>
                <a:lnTo>
                  <a:pt x="4658" y="6610"/>
                </a:lnTo>
                <a:lnTo>
                  <a:pt x="4668" y="6619"/>
                </a:lnTo>
                <a:lnTo>
                  <a:pt x="4680" y="6627"/>
                </a:lnTo>
                <a:lnTo>
                  <a:pt x="4693" y="6636"/>
                </a:lnTo>
                <a:lnTo>
                  <a:pt x="4708" y="6645"/>
                </a:lnTo>
                <a:lnTo>
                  <a:pt x="4722" y="6652"/>
                </a:lnTo>
                <a:lnTo>
                  <a:pt x="4739" y="6658"/>
                </a:lnTo>
                <a:lnTo>
                  <a:pt x="4756" y="6666"/>
                </a:lnTo>
                <a:lnTo>
                  <a:pt x="4775" y="6671"/>
                </a:lnTo>
                <a:lnTo>
                  <a:pt x="4796" y="6677"/>
                </a:lnTo>
                <a:lnTo>
                  <a:pt x="4817" y="6682"/>
                </a:lnTo>
                <a:lnTo>
                  <a:pt x="4840" y="6686"/>
                </a:lnTo>
                <a:lnTo>
                  <a:pt x="4864" y="6689"/>
                </a:lnTo>
                <a:lnTo>
                  <a:pt x="4890" y="6693"/>
                </a:lnTo>
                <a:lnTo>
                  <a:pt x="4917" y="6695"/>
                </a:lnTo>
                <a:lnTo>
                  <a:pt x="4946" y="6697"/>
                </a:lnTo>
                <a:lnTo>
                  <a:pt x="4977" y="6698"/>
                </a:lnTo>
                <a:lnTo>
                  <a:pt x="5008" y="6698"/>
                </a:lnTo>
                <a:lnTo>
                  <a:pt x="5040" y="6699"/>
                </a:lnTo>
                <a:lnTo>
                  <a:pt x="5068" y="6700"/>
                </a:lnTo>
                <a:lnTo>
                  <a:pt x="5252" y="6693"/>
                </a:lnTo>
                <a:lnTo>
                  <a:pt x="5424" y="6686"/>
                </a:lnTo>
                <a:lnTo>
                  <a:pt x="5588" y="6676"/>
                </a:lnTo>
                <a:lnTo>
                  <a:pt x="5741" y="6666"/>
                </a:lnTo>
                <a:lnTo>
                  <a:pt x="5885" y="6655"/>
                </a:lnTo>
                <a:lnTo>
                  <a:pt x="6017" y="6643"/>
                </a:lnTo>
                <a:lnTo>
                  <a:pt x="6139" y="6632"/>
                </a:lnTo>
                <a:lnTo>
                  <a:pt x="6250" y="6621"/>
                </a:lnTo>
                <a:lnTo>
                  <a:pt x="6349" y="6610"/>
                </a:lnTo>
                <a:lnTo>
                  <a:pt x="6436" y="6600"/>
                </a:lnTo>
                <a:lnTo>
                  <a:pt x="6576" y="6581"/>
                </a:lnTo>
                <a:lnTo>
                  <a:pt x="6665" y="6569"/>
                </a:lnTo>
                <a:lnTo>
                  <a:pt x="6703" y="6563"/>
                </a:lnTo>
                <a:lnTo>
                  <a:pt x="6715" y="6560"/>
                </a:lnTo>
                <a:lnTo>
                  <a:pt x="6726" y="6557"/>
                </a:lnTo>
                <a:lnTo>
                  <a:pt x="6737" y="6553"/>
                </a:lnTo>
                <a:lnTo>
                  <a:pt x="6747" y="6548"/>
                </a:lnTo>
                <a:lnTo>
                  <a:pt x="6758" y="6543"/>
                </a:lnTo>
                <a:lnTo>
                  <a:pt x="6767" y="6535"/>
                </a:lnTo>
                <a:lnTo>
                  <a:pt x="6775" y="6529"/>
                </a:lnTo>
                <a:lnTo>
                  <a:pt x="6784" y="6521"/>
                </a:lnTo>
                <a:lnTo>
                  <a:pt x="6792" y="6512"/>
                </a:lnTo>
                <a:lnTo>
                  <a:pt x="6799" y="6503"/>
                </a:lnTo>
                <a:lnTo>
                  <a:pt x="6805" y="6493"/>
                </a:lnTo>
                <a:lnTo>
                  <a:pt x="6811" y="6483"/>
                </a:lnTo>
                <a:lnTo>
                  <a:pt x="6816" y="6474"/>
                </a:lnTo>
                <a:lnTo>
                  <a:pt x="6820" y="6462"/>
                </a:lnTo>
                <a:lnTo>
                  <a:pt x="6822" y="6451"/>
                </a:lnTo>
                <a:lnTo>
                  <a:pt x="6825" y="6439"/>
                </a:lnTo>
                <a:lnTo>
                  <a:pt x="6830" y="6409"/>
                </a:lnTo>
                <a:lnTo>
                  <a:pt x="6841" y="6325"/>
                </a:lnTo>
                <a:lnTo>
                  <a:pt x="6857" y="6192"/>
                </a:lnTo>
                <a:lnTo>
                  <a:pt x="6877" y="6014"/>
                </a:lnTo>
                <a:lnTo>
                  <a:pt x="6888" y="5908"/>
                </a:lnTo>
                <a:lnTo>
                  <a:pt x="6899" y="5793"/>
                </a:lnTo>
                <a:lnTo>
                  <a:pt x="6911" y="5668"/>
                </a:lnTo>
                <a:lnTo>
                  <a:pt x="6920" y="5534"/>
                </a:lnTo>
                <a:lnTo>
                  <a:pt x="6932" y="5390"/>
                </a:lnTo>
                <a:lnTo>
                  <a:pt x="6942" y="5239"/>
                </a:lnTo>
                <a:lnTo>
                  <a:pt x="6950" y="5080"/>
                </a:lnTo>
                <a:lnTo>
                  <a:pt x="6958" y="4914"/>
                </a:lnTo>
                <a:lnTo>
                  <a:pt x="6955" y="4888"/>
                </a:lnTo>
                <a:lnTo>
                  <a:pt x="6954" y="4859"/>
                </a:lnTo>
                <a:lnTo>
                  <a:pt x="6954" y="4827"/>
                </a:lnTo>
                <a:lnTo>
                  <a:pt x="6955" y="4791"/>
                </a:lnTo>
                <a:close/>
              </a:path>
            </a:pathLst>
          </a:custGeom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170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9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animBg="1"/>
      <p:bldP spid="354" grpId="0" animBg="1"/>
      <p:bldP spid="10" grpId="0" animBg="1"/>
      <p:bldP spid="14" grpId="0" animBg="1"/>
      <p:bldP spid="358" grpId="0" animBg="1"/>
      <p:bldP spid="15" grpId="0" animBg="1"/>
      <p:bldP spid="359" grpId="0"/>
      <p:bldP spid="360" grpId="0" animBg="1"/>
      <p:bldP spid="361" grpId="0" animBg="1"/>
      <p:bldP spid="362" grpId="0" animBg="1"/>
      <p:bldP spid="363" grpId="0"/>
      <p:bldP spid="364" grpId="0" animBg="1"/>
      <p:bldP spid="365" grpId="0" animBg="1"/>
      <p:bldP spid="366" grpId="0" animBg="1"/>
      <p:bldP spid="367" grpId="0"/>
      <p:bldP spid="369" grpId="0" animBg="1"/>
      <p:bldP spid="167" grpId="0"/>
      <p:bldP spid="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676400" y="1070812"/>
            <a:ext cx="6095884" cy="1689967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523424" y="120359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107286" y="2845178"/>
            <a:ext cx="47050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" b="7744"/>
          <a:stretch>
            <a:fillRect/>
          </a:stretch>
        </p:blipFill>
        <p:spPr>
          <a:xfrm>
            <a:off x="1763688" y="944142"/>
            <a:ext cx="2640258" cy="1723475"/>
          </a:xfrm>
          <a:prstGeom prst="rect">
            <a:avLst/>
          </a:prstGeom>
        </p:spPr>
      </p:pic>
      <p:sp>
        <p:nvSpPr>
          <p:cNvPr id="100" name="直角三角形 99"/>
          <p:cNvSpPr/>
          <p:nvPr/>
        </p:nvSpPr>
        <p:spPr>
          <a:xfrm flipH="1">
            <a:off x="7471924" y="2260179"/>
            <a:ext cx="300360" cy="500600"/>
          </a:xfrm>
          <a:prstGeom prst="rtTriangl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燕尾形 100"/>
          <p:cNvSpPr/>
          <p:nvPr/>
        </p:nvSpPr>
        <p:spPr>
          <a:xfrm rot="2652999">
            <a:off x="7622422" y="2552207"/>
            <a:ext cx="108012" cy="155051"/>
          </a:xfrm>
          <a:prstGeom prst="chevron">
            <a:avLst>
              <a:gd name="adj" fmla="val 75353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547666" y="2946744"/>
            <a:ext cx="1531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550098" y="1591163"/>
            <a:ext cx="3100009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76400" y="3457888"/>
            <a:ext cx="6095884" cy="1331227"/>
            <a:chOff x="1676400" y="3457888"/>
            <a:chExt cx="6095884" cy="1331227"/>
          </a:xfrm>
        </p:grpSpPr>
        <p:grpSp>
          <p:nvGrpSpPr>
            <p:cNvPr id="3" name="组合 2"/>
            <p:cNvGrpSpPr/>
            <p:nvPr/>
          </p:nvGrpSpPr>
          <p:grpSpPr>
            <a:xfrm>
              <a:off x="1676400" y="3542957"/>
              <a:ext cx="1220984" cy="1220983"/>
              <a:chOff x="1676400" y="3542957"/>
              <a:chExt cx="1220984" cy="122098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6764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KSO_Shape"/>
              <p:cNvSpPr/>
              <p:nvPr/>
            </p:nvSpPr>
            <p:spPr bwMode="auto">
              <a:xfrm>
                <a:off x="2156449" y="3635315"/>
                <a:ext cx="266358" cy="271331"/>
              </a:xfrm>
              <a:custGeom>
                <a:avLst/>
                <a:gdLst>
                  <a:gd name="T0" fmla="*/ 1088909 w 1944688"/>
                  <a:gd name="T1" fmla="*/ 1478020 h 1979613"/>
                  <a:gd name="T2" fmla="*/ 1105805 w 1944688"/>
                  <a:gd name="T3" fmla="*/ 1615987 h 1979613"/>
                  <a:gd name="T4" fmla="*/ 979564 w 1944688"/>
                  <a:gd name="T5" fmla="*/ 1431925 h 1979613"/>
                  <a:gd name="T6" fmla="*/ 811133 w 1944688"/>
                  <a:gd name="T7" fmla="*/ 1321868 h 1979613"/>
                  <a:gd name="T8" fmla="*/ 770571 w 1944688"/>
                  <a:gd name="T9" fmla="*/ 1208449 h 1979613"/>
                  <a:gd name="T10" fmla="*/ 827928 w 1944688"/>
                  <a:gd name="T11" fmla="*/ 1109921 h 1979613"/>
                  <a:gd name="T12" fmla="*/ 1112606 w 1944688"/>
                  <a:gd name="T13" fmla="*/ 674053 h 1979613"/>
                  <a:gd name="T14" fmla="*/ 1149350 w 1944688"/>
                  <a:gd name="T15" fmla="*/ 766128 h 1979613"/>
                  <a:gd name="T16" fmla="*/ 1085682 w 1944688"/>
                  <a:gd name="T17" fmla="*/ 922338 h 1979613"/>
                  <a:gd name="T18" fmla="*/ 916605 w 1944688"/>
                  <a:gd name="T19" fmla="*/ 541568 h 1979613"/>
                  <a:gd name="T20" fmla="*/ 864200 w 1944688"/>
                  <a:gd name="T21" fmla="*/ 1004409 h 1979613"/>
                  <a:gd name="T22" fmla="*/ 743510 w 1944688"/>
                  <a:gd name="T23" fmla="*/ 1114247 h 1979613"/>
                  <a:gd name="T24" fmla="*/ 749545 w 1944688"/>
                  <a:gd name="T25" fmla="*/ 1320271 h 1979613"/>
                  <a:gd name="T26" fmla="*/ 863882 w 1944688"/>
                  <a:gd name="T27" fmla="*/ 1423442 h 1979613"/>
                  <a:gd name="T28" fmla="*/ 1035388 w 1944688"/>
                  <a:gd name="T29" fmla="*/ 1692004 h 1979613"/>
                  <a:gd name="T30" fmla="*/ 1135434 w 1944688"/>
                  <a:gd name="T31" fmla="*/ 1598357 h 1979613"/>
                  <a:gd name="T32" fmla="*/ 1087158 w 1944688"/>
                  <a:gd name="T33" fmla="*/ 1425029 h 1979613"/>
                  <a:gd name="T34" fmla="*/ 1029672 w 1944688"/>
                  <a:gd name="T35" fmla="*/ 1070121 h 1979613"/>
                  <a:gd name="T36" fmla="*/ 1170370 w 1944688"/>
                  <a:gd name="T37" fmla="*/ 968220 h 1979613"/>
                  <a:gd name="T38" fmla="*/ 1219598 w 1944688"/>
                  <a:gd name="T39" fmla="*/ 767275 h 1979613"/>
                  <a:gd name="T40" fmla="*/ 1157348 w 1944688"/>
                  <a:gd name="T41" fmla="*/ 597122 h 1979613"/>
                  <a:gd name="T42" fmla="*/ 995370 w 1944688"/>
                  <a:gd name="T43" fmla="*/ 529823 h 1979613"/>
                  <a:gd name="T44" fmla="*/ 888020 w 1944688"/>
                  <a:gd name="T45" fmla="*/ 312370 h 1979613"/>
                  <a:gd name="T46" fmla="*/ 871505 w 1944688"/>
                  <a:gd name="T47" fmla="*/ 408875 h 1979613"/>
                  <a:gd name="T48" fmla="*/ 969327 w 1944688"/>
                  <a:gd name="T49" fmla="*/ 472999 h 1979613"/>
                  <a:gd name="T50" fmla="*/ 1059209 w 1944688"/>
                  <a:gd name="T51" fmla="*/ 399351 h 1979613"/>
                  <a:gd name="T52" fmla="*/ 1026813 w 1944688"/>
                  <a:gd name="T53" fmla="*/ 299037 h 1979613"/>
                  <a:gd name="T54" fmla="*/ 1190379 w 1944688"/>
                  <a:gd name="T55" fmla="*/ 1270 h 1979613"/>
                  <a:gd name="T56" fmla="*/ 1266286 w 1944688"/>
                  <a:gd name="T57" fmla="*/ 52379 h 1979613"/>
                  <a:gd name="T58" fmla="*/ 1285978 w 1944688"/>
                  <a:gd name="T59" fmla="*/ 375543 h 1979613"/>
                  <a:gd name="T60" fmla="*/ 1339335 w 1944688"/>
                  <a:gd name="T61" fmla="*/ 412367 h 1979613"/>
                  <a:gd name="T62" fmla="*/ 1627402 w 1944688"/>
                  <a:gd name="T63" fmla="*/ 266975 h 1979613"/>
                  <a:gd name="T64" fmla="*/ 1713155 w 1944688"/>
                  <a:gd name="T65" fmla="*/ 299037 h 1979613"/>
                  <a:gd name="T66" fmla="*/ 1944688 w 1944688"/>
                  <a:gd name="T67" fmla="*/ 730768 h 1979613"/>
                  <a:gd name="T68" fmla="*/ 1900224 w 1944688"/>
                  <a:gd name="T69" fmla="*/ 811083 h 1979613"/>
                  <a:gd name="T70" fmla="*/ 1646458 w 1944688"/>
                  <a:gd name="T71" fmla="*/ 985997 h 1979613"/>
                  <a:gd name="T72" fmla="*/ 1891013 w 1944688"/>
                  <a:gd name="T73" fmla="*/ 1162499 h 1979613"/>
                  <a:gd name="T74" fmla="*/ 1943735 w 1944688"/>
                  <a:gd name="T75" fmla="*/ 1238369 h 1979613"/>
                  <a:gd name="T76" fmla="*/ 1720142 w 1944688"/>
                  <a:gd name="T77" fmla="*/ 1672640 h 1979613"/>
                  <a:gd name="T78" fmla="*/ 1637883 w 1944688"/>
                  <a:gd name="T79" fmla="*/ 1712956 h 1979613"/>
                  <a:gd name="T80" fmla="*/ 1347910 w 1944688"/>
                  <a:gd name="T81" fmla="*/ 1568199 h 1979613"/>
                  <a:gd name="T82" fmla="*/ 1289471 w 1944688"/>
                  <a:gd name="T83" fmla="*/ 1595817 h 1979613"/>
                  <a:gd name="T84" fmla="*/ 1271050 w 1944688"/>
                  <a:gd name="T85" fmla="*/ 1918028 h 1979613"/>
                  <a:gd name="T86" fmla="*/ 1200542 w 1944688"/>
                  <a:gd name="T87" fmla="*/ 1976121 h 1979613"/>
                  <a:gd name="T88" fmla="*/ 710797 w 1944688"/>
                  <a:gd name="T89" fmla="*/ 1960884 h 1979613"/>
                  <a:gd name="T90" fmla="*/ 663474 w 1944688"/>
                  <a:gd name="T91" fmla="*/ 1882156 h 1979613"/>
                  <a:gd name="T92" fmla="*/ 638384 w 1944688"/>
                  <a:gd name="T93" fmla="*/ 1574866 h 1979613"/>
                  <a:gd name="T94" fmla="*/ 363339 w 1944688"/>
                  <a:gd name="T95" fmla="*/ 1698353 h 1979613"/>
                  <a:gd name="T96" fmla="*/ 271551 w 1944688"/>
                  <a:gd name="T97" fmla="*/ 1705655 h 1979613"/>
                  <a:gd name="T98" fmla="*/ 6987 w 1944688"/>
                  <a:gd name="T99" fmla="*/ 1295510 h 1979613"/>
                  <a:gd name="T100" fmla="*/ 13339 w 1944688"/>
                  <a:gd name="T101" fmla="*/ 1204402 h 1979613"/>
                  <a:gd name="T102" fmla="*/ 283303 w 1944688"/>
                  <a:gd name="T103" fmla="*/ 1025361 h 1979613"/>
                  <a:gd name="T104" fmla="*/ 288702 w 1944688"/>
                  <a:gd name="T105" fmla="*/ 960601 h 1979613"/>
                  <a:gd name="T106" fmla="*/ 18739 w 1944688"/>
                  <a:gd name="T107" fmla="*/ 784100 h 1979613"/>
                  <a:gd name="T108" fmla="*/ 3811 w 1944688"/>
                  <a:gd name="T109" fmla="*/ 693944 h 1979613"/>
                  <a:gd name="T110" fmla="*/ 261706 w 1944688"/>
                  <a:gd name="T111" fmla="*/ 277768 h 1979613"/>
                  <a:gd name="T112" fmla="*/ 353493 w 1944688"/>
                  <a:gd name="T113" fmla="*/ 276181 h 1979613"/>
                  <a:gd name="T114" fmla="*/ 632032 w 1944688"/>
                  <a:gd name="T115" fmla="*/ 407922 h 1979613"/>
                  <a:gd name="T116" fmla="*/ 663157 w 1944688"/>
                  <a:gd name="T117" fmla="*/ 108250 h 1979613"/>
                  <a:gd name="T118" fmla="*/ 702540 w 1944688"/>
                  <a:gd name="T119" fmla="*/ 24761 h 1979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4688" h="1979613">
                    <a:moveTo>
                      <a:pt x="979564" y="1431925"/>
                    </a:moveTo>
                    <a:lnTo>
                      <a:pt x="987534" y="1431925"/>
                    </a:lnTo>
                    <a:lnTo>
                      <a:pt x="995504" y="1432561"/>
                    </a:lnTo>
                    <a:lnTo>
                      <a:pt x="1003474" y="1433515"/>
                    </a:lnTo>
                    <a:lnTo>
                      <a:pt x="1011443" y="1435104"/>
                    </a:lnTo>
                    <a:lnTo>
                      <a:pt x="1023238" y="1437647"/>
                    </a:lnTo>
                    <a:lnTo>
                      <a:pt x="1029614" y="1439237"/>
                    </a:lnTo>
                    <a:lnTo>
                      <a:pt x="1035352" y="1441144"/>
                    </a:lnTo>
                    <a:lnTo>
                      <a:pt x="1041091" y="1443687"/>
                    </a:lnTo>
                    <a:lnTo>
                      <a:pt x="1046829" y="1445913"/>
                    </a:lnTo>
                    <a:lnTo>
                      <a:pt x="1052886" y="1449092"/>
                    </a:lnTo>
                    <a:lnTo>
                      <a:pt x="1058305" y="1452271"/>
                    </a:lnTo>
                    <a:lnTo>
                      <a:pt x="1063725" y="1455450"/>
                    </a:lnTo>
                    <a:lnTo>
                      <a:pt x="1069463" y="1459264"/>
                    </a:lnTo>
                    <a:lnTo>
                      <a:pt x="1074563" y="1463397"/>
                    </a:lnTo>
                    <a:lnTo>
                      <a:pt x="1079664" y="1467847"/>
                    </a:lnTo>
                    <a:lnTo>
                      <a:pt x="1084127" y="1472616"/>
                    </a:lnTo>
                    <a:lnTo>
                      <a:pt x="1088909" y="1478020"/>
                    </a:lnTo>
                    <a:lnTo>
                      <a:pt x="1093372" y="1484060"/>
                    </a:lnTo>
                    <a:lnTo>
                      <a:pt x="1097198" y="1489782"/>
                    </a:lnTo>
                    <a:lnTo>
                      <a:pt x="1101023" y="1496458"/>
                    </a:lnTo>
                    <a:lnTo>
                      <a:pt x="1104848" y="1503770"/>
                    </a:lnTo>
                    <a:lnTo>
                      <a:pt x="1107399" y="1511081"/>
                    </a:lnTo>
                    <a:lnTo>
                      <a:pt x="1110268" y="1519029"/>
                    </a:lnTo>
                    <a:lnTo>
                      <a:pt x="1112499" y="1526658"/>
                    </a:lnTo>
                    <a:lnTo>
                      <a:pt x="1114093" y="1535559"/>
                    </a:lnTo>
                    <a:lnTo>
                      <a:pt x="1115687" y="1544142"/>
                    </a:lnTo>
                    <a:lnTo>
                      <a:pt x="1116962" y="1553043"/>
                    </a:lnTo>
                    <a:lnTo>
                      <a:pt x="1117600" y="1561627"/>
                    </a:lnTo>
                    <a:lnTo>
                      <a:pt x="1117600" y="1570210"/>
                    </a:lnTo>
                    <a:lnTo>
                      <a:pt x="1117281" y="1578475"/>
                    </a:lnTo>
                    <a:lnTo>
                      <a:pt x="1116006" y="1586740"/>
                    </a:lnTo>
                    <a:lnTo>
                      <a:pt x="1114412" y="1594688"/>
                    </a:lnTo>
                    <a:lnTo>
                      <a:pt x="1112181" y="1601999"/>
                    </a:lnTo>
                    <a:lnTo>
                      <a:pt x="1109311" y="1609311"/>
                    </a:lnTo>
                    <a:lnTo>
                      <a:pt x="1105805" y="1615987"/>
                    </a:lnTo>
                    <a:lnTo>
                      <a:pt x="1102298" y="1622027"/>
                    </a:lnTo>
                    <a:lnTo>
                      <a:pt x="1098154" y="1628385"/>
                    </a:lnTo>
                    <a:lnTo>
                      <a:pt x="1093372" y="1633789"/>
                    </a:lnTo>
                    <a:lnTo>
                      <a:pt x="1088590" y="1638875"/>
                    </a:lnTo>
                    <a:lnTo>
                      <a:pt x="1083490" y="1643644"/>
                    </a:lnTo>
                    <a:lnTo>
                      <a:pt x="1078389" y="1648094"/>
                    </a:lnTo>
                    <a:lnTo>
                      <a:pt x="1072970" y="1651909"/>
                    </a:lnTo>
                    <a:lnTo>
                      <a:pt x="1067231" y="1655406"/>
                    </a:lnTo>
                    <a:lnTo>
                      <a:pt x="1061812" y="1658903"/>
                    </a:lnTo>
                    <a:lnTo>
                      <a:pt x="1056074" y="1662082"/>
                    </a:lnTo>
                    <a:lnTo>
                      <a:pt x="1044279" y="1667486"/>
                    </a:lnTo>
                    <a:lnTo>
                      <a:pt x="1032483" y="1672254"/>
                    </a:lnTo>
                    <a:lnTo>
                      <a:pt x="1020051" y="1676705"/>
                    </a:lnTo>
                    <a:lnTo>
                      <a:pt x="1005067" y="1680520"/>
                    </a:lnTo>
                    <a:lnTo>
                      <a:pt x="990084" y="1683698"/>
                    </a:lnTo>
                    <a:lnTo>
                      <a:pt x="975420" y="1685924"/>
                    </a:lnTo>
                    <a:lnTo>
                      <a:pt x="960437" y="1687513"/>
                    </a:lnTo>
                    <a:lnTo>
                      <a:pt x="979564" y="1431925"/>
                    </a:lnTo>
                    <a:close/>
                    <a:moveTo>
                      <a:pt x="913172" y="1082675"/>
                    </a:moveTo>
                    <a:lnTo>
                      <a:pt x="935037" y="1374775"/>
                    </a:lnTo>
                    <a:lnTo>
                      <a:pt x="923312" y="1373508"/>
                    </a:lnTo>
                    <a:lnTo>
                      <a:pt x="911587" y="1371924"/>
                    </a:lnTo>
                    <a:lnTo>
                      <a:pt x="899545" y="1369706"/>
                    </a:lnTo>
                    <a:lnTo>
                      <a:pt x="887820" y="1366538"/>
                    </a:lnTo>
                    <a:lnTo>
                      <a:pt x="875778" y="1363053"/>
                    </a:lnTo>
                    <a:lnTo>
                      <a:pt x="864370" y="1358301"/>
                    </a:lnTo>
                    <a:lnTo>
                      <a:pt x="858349" y="1355767"/>
                    </a:lnTo>
                    <a:lnTo>
                      <a:pt x="852962" y="1353232"/>
                    </a:lnTo>
                    <a:lnTo>
                      <a:pt x="847258" y="1350064"/>
                    </a:lnTo>
                    <a:lnTo>
                      <a:pt x="841554" y="1346896"/>
                    </a:lnTo>
                    <a:lnTo>
                      <a:pt x="836484" y="1343411"/>
                    </a:lnTo>
                    <a:lnTo>
                      <a:pt x="831097" y="1339609"/>
                    </a:lnTo>
                    <a:lnTo>
                      <a:pt x="826027" y="1335491"/>
                    </a:lnTo>
                    <a:lnTo>
                      <a:pt x="820956" y="1331372"/>
                    </a:lnTo>
                    <a:lnTo>
                      <a:pt x="816203" y="1326620"/>
                    </a:lnTo>
                    <a:lnTo>
                      <a:pt x="811133" y="1321868"/>
                    </a:lnTo>
                    <a:lnTo>
                      <a:pt x="806696" y="1316482"/>
                    </a:lnTo>
                    <a:lnTo>
                      <a:pt x="802577" y="1311413"/>
                    </a:lnTo>
                    <a:lnTo>
                      <a:pt x="798140" y="1305394"/>
                    </a:lnTo>
                    <a:lnTo>
                      <a:pt x="794338" y="1299691"/>
                    </a:lnTo>
                    <a:lnTo>
                      <a:pt x="790535" y="1293355"/>
                    </a:lnTo>
                    <a:lnTo>
                      <a:pt x="787366" y="1287019"/>
                    </a:lnTo>
                    <a:lnTo>
                      <a:pt x="784197" y="1280365"/>
                    </a:lnTo>
                    <a:lnTo>
                      <a:pt x="781028" y="1273396"/>
                    </a:lnTo>
                    <a:lnTo>
                      <a:pt x="778176" y="1266426"/>
                    </a:lnTo>
                    <a:lnTo>
                      <a:pt x="775958" y="1259456"/>
                    </a:lnTo>
                    <a:lnTo>
                      <a:pt x="774057" y="1251852"/>
                    </a:lnTo>
                    <a:lnTo>
                      <a:pt x="772472" y="1244566"/>
                    </a:lnTo>
                    <a:lnTo>
                      <a:pt x="771205" y="1236962"/>
                    </a:lnTo>
                    <a:lnTo>
                      <a:pt x="770571" y="1230943"/>
                    </a:lnTo>
                    <a:lnTo>
                      <a:pt x="770571" y="1228408"/>
                    </a:lnTo>
                    <a:lnTo>
                      <a:pt x="769937" y="1224290"/>
                    </a:lnTo>
                    <a:lnTo>
                      <a:pt x="769937" y="1216370"/>
                    </a:lnTo>
                    <a:lnTo>
                      <a:pt x="770571" y="1208449"/>
                    </a:lnTo>
                    <a:lnTo>
                      <a:pt x="771205" y="1201163"/>
                    </a:lnTo>
                    <a:lnTo>
                      <a:pt x="772472" y="1193559"/>
                    </a:lnTo>
                    <a:lnTo>
                      <a:pt x="773740" y="1186589"/>
                    </a:lnTo>
                    <a:lnTo>
                      <a:pt x="775641" y="1179936"/>
                    </a:lnTo>
                    <a:lnTo>
                      <a:pt x="777542" y="1173283"/>
                    </a:lnTo>
                    <a:lnTo>
                      <a:pt x="779761" y="1166947"/>
                    </a:lnTo>
                    <a:lnTo>
                      <a:pt x="782296" y="1160928"/>
                    </a:lnTo>
                    <a:lnTo>
                      <a:pt x="785465" y="1154908"/>
                    </a:lnTo>
                    <a:lnTo>
                      <a:pt x="788317" y="1149522"/>
                    </a:lnTo>
                    <a:lnTo>
                      <a:pt x="792119" y="1144137"/>
                    </a:lnTo>
                    <a:lnTo>
                      <a:pt x="795922" y="1139068"/>
                    </a:lnTo>
                    <a:lnTo>
                      <a:pt x="799725" y="1134315"/>
                    </a:lnTo>
                    <a:lnTo>
                      <a:pt x="804161" y="1129563"/>
                    </a:lnTo>
                    <a:lnTo>
                      <a:pt x="808281" y="1124811"/>
                    </a:lnTo>
                    <a:lnTo>
                      <a:pt x="813034" y="1121009"/>
                    </a:lnTo>
                    <a:lnTo>
                      <a:pt x="818104" y="1116891"/>
                    </a:lnTo>
                    <a:lnTo>
                      <a:pt x="822858" y="1113406"/>
                    </a:lnTo>
                    <a:lnTo>
                      <a:pt x="827928" y="1109921"/>
                    </a:lnTo>
                    <a:lnTo>
                      <a:pt x="833315" y="1106753"/>
                    </a:lnTo>
                    <a:lnTo>
                      <a:pt x="844089" y="1101367"/>
                    </a:lnTo>
                    <a:lnTo>
                      <a:pt x="854864" y="1096298"/>
                    </a:lnTo>
                    <a:lnTo>
                      <a:pt x="866272" y="1092496"/>
                    </a:lnTo>
                    <a:lnTo>
                      <a:pt x="877680" y="1089011"/>
                    </a:lnTo>
                    <a:lnTo>
                      <a:pt x="889405" y="1086160"/>
                    </a:lnTo>
                    <a:lnTo>
                      <a:pt x="901130" y="1084259"/>
                    </a:lnTo>
                    <a:lnTo>
                      <a:pt x="913172" y="1082675"/>
                    </a:lnTo>
                    <a:close/>
                    <a:moveTo>
                      <a:pt x="1039752" y="628650"/>
                    </a:moveTo>
                    <a:lnTo>
                      <a:pt x="1050839" y="632778"/>
                    </a:lnTo>
                    <a:lnTo>
                      <a:pt x="1061292" y="637858"/>
                    </a:lnTo>
                    <a:lnTo>
                      <a:pt x="1072695" y="643890"/>
                    </a:lnTo>
                    <a:lnTo>
                      <a:pt x="1083148" y="650240"/>
                    </a:lnTo>
                    <a:lnTo>
                      <a:pt x="1093601" y="657225"/>
                    </a:lnTo>
                    <a:lnTo>
                      <a:pt x="1098986" y="661035"/>
                    </a:lnTo>
                    <a:lnTo>
                      <a:pt x="1103420" y="665163"/>
                    </a:lnTo>
                    <a:lnTo>
                      <a:pt x="1108172" y="669290"/>
                    </a:lnTo>
                    <a:lnTo>
                      <a:pt x="1112606" y="674053"/>
                    </a:lnTo>
                    <a:lnTo>
                      <a:pt x="1116724" y="678498"/>
                    </a:lnTo>
                    <a:lnTo>
                      <a:pt x="1121159" y="682943"/>
                    </a:lnTo>
                    <a:lnTo>
                      <a:pt x="1124960" y="687705"/>
                    </a:lnTo>
                    <a:lnTo>
                      <a:pt x="1128444" y="692785"/>
                    </a:lnTo>
                    <a:lnTo>
                      <a:pt x="1131612" y="697865"/>
                    </a:lnTo>
                    <a:lnTo>
                      <a:pt x="1134779" y="703580"/>
                    </a:lnTo>
                    <a:lnTo>
                      <a:pt x="1137630" y="708660"/>
                    </a:lnTo>
                    <a:lnTo>
                      <a:pt x="1139847" y="714058"/>
                    </a:lnTo>
                    <a:lnTo>
                      <a:pt x="1141748" y="719455"/>
                    </a:lnTo>
                    <a:lnTo>
                      <a:pt x="1143332" y="724853"/>
                    </a:lnTo>
                    <a:lnTo>
                      <a:pt x="1144915" y="730885"/>
                    </a:lnTo>
                    <a:lnTo>
                      <a:pt x="1146499" y="736600"/>
                    </a:lnTo>
                    <a:lnTo>
                      <a:pt x="1147449" y="742950"/>
                    </a:lnTo>
                    <a:lnTo>
                      <a:pt x="1148083" y="749300"/>
                    </a:lnTo>
                    <a:lnTo>
                      <a:pt x="1148716" y="755968"/>
                    </a:lnTo>
                    <a:lnTo>
                      <a:pt x="1148716" y="759143"/>
                    </a:lnTo>
                    <a:lnTo>
                      <a:pt x="1149350" y="763270"/>
                    </a:lnTo>
                    <a:lnTo>
                      <a:pt x="1149350" y="766128"/>
                    </a:lnTo>
                    <a:lnTo>
                      <a:pt x="1149350" y="767715"/>
                    </a:lnTo>
                    <a:lnTo>
                      <a:pt x="1149350" y="770890"/>
                    </a:lnTo>
                    <a:lnTo>
                      <a:pt x="1149350" y="778193"/>
                    </a:lnTo>
                    <a:lnTo>
                      <a:pt x="1148400" y="793115"/>
                    </a:lnTo>
                    <a:lnTo>
                      <a:pt x="1146816" y="807721"/>
                    </a:lnTo>
                    <a:lnTo>
                      <a:pt x="1145866" y="814706"/>
                    </a:lnTo>
                    <a:lnTo>
                      <a:pt x="1144282" y="821691"/>
                    </a:lnTo>
                    <a:lnTo>
                      <a:pt x="1142698" y="828358"/>
                    </a:lnTo>
                    <a:lnTo>
                      <a:pt x="1140798" y="835026"/>
                    </a:lnTo>
                    <a:lnTo>
                      <a:pt x="1136363" y="848043"/>
                    </a:lnTo>
                    <a:lnTo>
                      <a:pt x="1131295" y="860426"/>
                    </a:lnTo>
                    <a:lnTo>
                      <a:pt x="1128444" y="866458"/>
                    </a:lnTo>
                    <a:lnTo>
                      <a:pt x="1125277" y="872173"/>
                    </a:lnTo>
                    <a:lnTo>
                      <a:pt x="1118625" y="883603"/>
                    </a:lnTo>
                    <a:lnTo>
                      <a:pt x="1111339" y="894081"/>
                    </a:lnTo>
                    <a:lnTo>
                      <a:pt x="1103420" y="904558"/>
                    </a:lnTo>
                    <a:lnTo>
                      <a:pt x="1094868" y="913766"/>
                    </a:lnTo>
                    <a:lnTo>
                      <a:pt x="1085682" y="922338"/>
                    </a:lnTo>
                    <a:lnTo>
                      <a:pt x="1076179" y="930593"/>
                    </a:lnTo>
                    <a:lnTo>
                      <a:pt x="1066360" y="938213"/>
                    </a:lnTo>
                    <a:lnTo>
                      <a:pt x="1060025" y="942341"/>
                    </a:lnTo>
                    <a:lnTo>
                      <a:pt x="1054006" y="946786"/>
                    </a:lnTo>
                    <a:lnTo>
                      <a:pt x="1047671" y="950596"/>
                    </a:lnTo>
                    <a:lnTo>
                      <a:pt x="1041019" y="954088"/>
                    </a:lnTo>
                    <a:lnTo>
                      <a:pt x="1027716" y="960756"/>
                    </a:lnTo>
                    <a:lnTo>
                      <a:pt x="1014412" y="966788"/>
                    </a:lnTo>
                    <a:lnTo>
                      <a:pt x="1039752" y="628650"/>
                    </a:lnTo>
                    <a:close/>
                    <a:moveTo>
                      <a:pt x="953447" y="529505"/>
                    </a:moveTo>
                    <a:lnTo>
                      <a:pt x="947094" y="530140"/>
                    </a:lnTo>
                    <a:lnTo>
                      <a:pt x="941060" y="531410"/>
                    </a:lnTo>
                    <a:lnTo>
                      <a:pt x="935026" y="532997"/>
                    </a:lnTo>
                    <a:lnTo>
                      <a:pt x="929309" y="535220"/>
                    </a:lnTo>
                    <a:lnTo>
                      <a:pt x="928038" y="535220"/>
                    </a:lnTo>
                    <a:lnTo>
                      <a:pt x="928038" y="535537"/>
                    </a:lnTo>
                    <a:lnTo>
                      <a:pt x="922004" y="538394"/>
                    </a:lnTo>
                    <a:lnTo>
                      <a:pt x="916605" y="541568"/>
                    </a:lnTo>
                    <a:lnTo>
                      <a:pt x="911523" y="545060"/>
                    </a:lnTo>
                    <a:lnTo>
                      <a:pt x="906441" y="548870"/>
                    </a:lnTo>
                    <a:lnTo>
                      <a:pt x="901677" y="553314"/>
                    </a:lnTo>
                    <a:lnTo>
                      <a:pt x="897866" y="557441"/>
                    </a:lnTo>
                    <a:lnTo>
                      <a:pt x="894055" y="562520"/>
                    </a:lnTo>
                    <a:lnTo>
                      <a:pt x="890561" y="567917"/>
                    </a:lnTo>
                    <a:lnTo>
                      <a:pt x="887385" y="573313"/>
                    </a:lnTo>
                    <a:lnTo>
                      <a:pt x="884527" y="579027"/>
                    </a:lnTo>
                    <a:lnTo>
                      <a:pt x="882303" y="585059"/>
                    </a:lnTo>
                    <a:lnTo>
                      <a:pt x="880715" y="590773"/>
                    </a:lnTo>
                    <a:lnTo>
                      <a:pt x="879127" y="597122"/>
                    </a:lnTo>
                    <a:lnTo>
                      <a:pt x="878174" y="603789"/>
                    </a:lnTo>
                    <a:lnTo>
                      <a:pt x="877857" y="610455"/>
                    </a:lnTo>
                    <a:lnTo>
                      <a:pt x="878174" y="617121"/>
                    </a:lnTo>
                    <a:lnTo>
                      <a:pt x="906124" y="992029"/>
                    </a:lnTo>
                    <a:lnTo>
                      <a:pt x="891831" y="995521"/>
                    </a:lnTo>
                    <a:lnTo>
                      <a:pt x="877539" y="999965"/>
                    </a:lnTo>
                    <a:lnTo>
                      <a:pt x="864200" y="1004409"/>
                    </a:lnTo>
                    <a:lnTo>
                      <a:pt x="851178" y="1010123"/>
                    </a:lnTo>
                    <a:lnTo>
                      <a:pt x="838156" y="1015838"/>
                    </a:lnTo>
                    <a:lnTo>
                      <a:pt x="831487" y="1019329"/>
                    </a:lnTo>
                    <a:lnTo>
                      <a:pt x="825452" y="1022821"/>
                    </a:lnTo>
                    <a:lnTo>
                      <a:pt x="818783" y="1026948"/>
                    </a:lnTo>
                    <a:lnTo>
                      <a:pt x="812430" y="1031075"/>
                    </a:lnTo>
                    <a:lnTo>
                      <a:pt x="806078" y="1035519"/>
                    </a:lnTo>
                    <a:lnTo>
                      <a:pt x="799726" y="1040599"/>
                    </a:lnTo>
                    <a:lnTo>
                      <a:pt x="793692" y="1045678"/>
                    </a:lnTo>
                    <a:lnTo>
                      <a:pt x="787340" y="1051074"/>
                    </a:lnTo>
                    <a:lnTo>
                      <a:pt x="780988" y="1057106"/>
                    </a:lnTo>
                    <a:lnTo>
                      <a:pt x="775271" y="1063772"/>
                    </a:lnTo>
                    <a:lnTo>
                      <a:pt x="769236" y="1070756"/>
                    </a:lnTo>
                    <a:lnTo>
                      <a:pt x="763837" y="1078058"/>
                    </a:lnTo>
                    <a:lnTo>
                      <a:pt x="757803" y="1086311"/>
                    </a:lnTo>
                    <a:lnTo>
                      <a:pt x="752721" y="1095200"/>
                    </a:lnTo>
                    <a:lnTo>
                      <a:pt x="747639" y="1104406"/>
                    </a:lnTo>
                    <a:lnTo>
                      <a:pt x="743510" y="1114247"/>
                    </a:lnTo>
                    <a:lnTo>
                      <a:pt x="739064" y="1124723"/>
                    </a:lnTo>
                    <a:lnTo>
                      <a:pt x="735253" y="1136151"/>
                    </a:lnTo>
                    <a:lnTo>
                      <a:pt x="732077" y="1147896"/>
                    </a:lnTo>
                    <a:lnTo>
                      <a:pt x="729218" y="1159959"/>
                    </a:lnTo>
                    <a:lnTo>
                      <a:pt x="727313" y="1172340"/>
                    </a:lnTo>
                    <a:lnTo>
                      <a:pt x="726042" y="1185038"/>
                    </a:lnTo>
                    <a:lnTo>
                      <a:pt x="725407" y="1197736"/>
                    </a:lnTo>
                    <a:lnTo>
                      <a:pt x="725089" y="1210751"/>
                    </a:lnTo>
                    <a:lnTo>
                      <a:pt x="725089" y="1223132"/>
                    </a:lnTo>
                    <a:lnTo>
                      <a:pt x="725407" y="1229481"/>
                    </a:lnTo>
                    <a:lnTo>
                      <a:pt x="725725" y="1236782"/>
                    </a:lnTo>
                    <a:lnTo>
                      <a:pt x="727630" y="1251385"/>
                    </a:lnTo>
                    <a:lnTo>
                      <a:pt x="730171" y="1263765"/>
                    </a:lnTo>
                    <a:lnTo>
                      <a:pt x="733347" y="1276146"/>
                    </a:lnTo>
                    <a:lnTo>
                      <a:pt x="736841" y="1287891"/>
                    </a:lnTo>
                    <a:lnTo>
                      <a:pt x="740652" y="1299002"/>
                    </a:lnTo>
                    <a:lnTo>
                      <a:pt x="745098" y="1310113"/>
                    </a:lnTo>
                    <a:lnTo>
                      <a:pt x="749545" y="1320271"/>
                    </a:lnTo>
                    <a:lnTo>
                      <a:pt x="754309" y="1330112"/>
                    </a:lnTo>
                    <a:lnTo>
                      <a:pt x="760026" y="1339636"/>
                    </a:lnTo>
                    <a:lnTo>
                      <a:pt x="765425" y="1348524"/>
                    </a:lnTo>
                    <a:lnTo>
                      <a:pt x="771142" y="1356778"/>
                    </a:lnTo>
                    <a:lnTo>
                      <a:pt x="777176" y="1364079"/>
                    </a:lnTo>
                    <a:lnTo>
                      <a:pt x="783529" y="1371698"/>
                    </a:lnTo>
                    <a:lnTo>
                      <a:pt x="789563" y="1378364"/>
                    </a:lnTo>
                    <a:lnTo>
                      <a:pt x="796233" y="1384396"/>
                    </a:lnTo>
                    <a:lnTo>
                      <a:pt x="802902" y="1390110"/>
                    </a:lnTo>
                    <a:lnTo>
                      <a:pt x="809572" y="1395189"/>
                    </a:lnTo>
                    <a:lnTo>
                      <a:pt x="816242" y="1400268"/>
                    </a:lnTo>
                    <a:lnTo>
                      <a:pt x="822911" y="1404395"/>
                    </a:lnTo>
                    <a:lnTo>
                      <a:pt x="829581" y="1408522"/>
                    </a:lnTo>
                    <a:lnTo>
                      <a:pt x="836251" y="1412014"/>
                    </a:lnTo>
                    <a:lnTo>
                      <a:pt x="843238" y="1415506"/>
                    </a:lnTo>
                    <a:lnTo>
                      <a:pt x="849908" y="1418363"/>
                    </a:lnTo>
                    <a:lnTo>
                      <a:pt x="856577" y="1420903"/>
                    </a:lnTo>
                    <a:lnTo>
                      <a:pt x="863882" y="1423442"/>
                    </a:lnTo>
                    <a:lnTo>
                      <a:pt x="870552" y="1425347"/>
                    </a:lnTo>
                    <a:lnTo>
                      <a:pt x="877222" y="1427252"/>
                    </a:lnTo>
                    <a:lnTo>
                      <a:pt x="884209" y="1428839"/>
                    </a:lnTo>
                    <a:lnTo>
                      <a:pt x="897548" y="1431061"/>
                    </a:lnTo>
                    <a:lnTo>
                      <a:pt x="910888" y="1432648"/>
                    </a:lnTo>
                    <a:lnTo>
                      <a:pt x="925180" y="1433601"/>
                    </a:lnTo>
                    <a:lnTo>
                      <a:pt x="939472" y="1433601"/>
                    </a:lnTo>
                    <a:lnTo>
                      <a:pt x="958528" y="1687877"/>
                    </a:lnTo>
                    <a:lnTo>
                      <a:pt x="956305" y="1687877"/>
                    </a:lnTo>
                    <a:lnTo>
                      <a:pt x="956623" y="1698353"/>
                    </a:lnTo>
                    <a:lnTo>
                      <a:pt x="959481" y="1698671"/>
                    </a:lnTo>
                    <a:lnTo>
                      <a:pt x="959799" y="1703115"/>
                    </a:lnTo>
                    <a:lnTo>
                      <a:pt x="960116" y="1698671"/>
                    </a:lnTo>
                    <a:lnTo>
                      <a:pt x="975996" y="1698671"/>
                    </a:lnTo>
                    <a:lnTo>
                      <a:pt x="991559" y="1698353"/>
                    </a:lnTo>
                    <a:lnTo>
                      <a:pt x="1007122" y="1697083"/>
                    </a:lnTo>
                    <a:lnTo>
                      <a:pt x="1023002" y="1694861"/>
                    </a:lnTo>
                    <a:lnTo>
                      <a:pt x="1035388" y="1692004"/>
                    </a:lnTo>
                    <a:lnTo>
                      <a:pt x="1048410" y="1688830"/>
                    </a:lnTo>
                    <a:lnTo>
                      <a:pt x="1054762" y="1686608"/>
                    </a:lnTo>
                    <a:lnTo>
                      <a:pt x="1060797" y="1684385"/>
                    </a:lnTo>
                    <a:lnTo>
                      <a:pt x="1067149" y="1681528"/>
                    </a:lnTo>
                    <a:lnTo>
                      <a:pt x="1073501" y="1678671"/>
                    </a:lnTo>
                    <a:lnTo>
                      <a:pt x="1079853" y="1675179"/>
                    </a:lnTo>
                    <a:lnTo>
                      <a:pt x="1085570" y="1671370"/>
                    </a:lnTo>
                    <a:lnTo>
                      <a:pt x="1091922" y="1667243"/>
                    </a:lnTo>
                    <a:lnTo>
                      <a:pt x="1097639" y="1662799"/>
                    </a:lnTo>
                    <a:lnTo>
                      <a:pt x="1103673" y="1657085"/>
                    </a:lnTo>
                    <a:lnTo>
                      <a:pt x="1109072" y="1651371"/>
                    </a:lnTo>
                    <a:lnTo>
                      <a:pt x="1114472" y="1644704"/>
                    </a:lnTo>
                    <a:lnTo>
                      <a:pt x="1120189" y="1637086"/>
                    </a:lnTo>
                    <a:lnTo>
                      <a:pt x="1124953" y="1628514"/>
                    </a:lnTo>
                    <a:lnTo>
                      <a:pt x="1129082" y="1619308"/>
                    </a:lnTo>
                    <a:lnTo>
                      <a:pt x="1132575" y="1609467"/>
                    </a:lnTo>
                    <a:lnTo>
                      <a:pt x="1134163" y="1604071"/>
                    </a:lnTo>
                    <a:lnTo>
                      <a:pt x="1135434" y="1598357"/>
                    </a:lnTo>
                    <a:lnTo>
                      <a:pt x="1136704" y="1592643"/>
                    </a:lnTo>
                    <a:lnTo>
                      <a:pt x="1137657" y="1586611"/>
                    </a:lnTo>
                    <a:lnTo>
                      <a:pt x="1138927" y="1574866"/>
                    </a:lnTo>
                    <a:lnTo>
                      <a:pt x="1139245" y="1562802"/>
                    </a:lnTo>
                    <a:lnTo>
                      <a:pt x="1138927" y="1551057"/>
                    </a:lnTo>
                    <a:lnTo>
                      <a:pt x="1137974" y="1539311"/>
                    </a:lnTo>
                    <a:lnTo>
                      <a:pt x="1136704" y="1527566"/>
                    </a:lnTo>
                    <a:lnTo>
                      <a:pt x="1134481" y="1516137"/>
                    </a:lnTo>
                    <a:lnTo>
                      <a:pt x="1131940" y="1504709"/>
                    </a:lnTo>
                    <a:lnTo>
                      <a:pt x="1128764" y="1493916"/>
                    </a:lnTo>
                    <a:lnTo>
                      <a:pt x="1125270" y="1482805"/>
                    </a:lnTo>
                    <a:lnTo>
                      <a:pt x="1120824" y="1472647"/>
                    </a:lnTo>
                    <a:lnTo>
                      <a:pt x="1115742" y="1463441"/>
                    </a:lnTo>
                    <a:lnTo>
                      <a:pt x="1110660" y="1454235"/>
                    </a:lnTo>
                    <a:lnTo>
                      <a:pt x="1105261" y="1445981"/>
                    </a:lnTo>
                    <a:lnTo>
                      <a:pt x="1099227" y="1438362"/>
                    </a:lnTo>
                    <a:lnTo>
                      <a:pt x="1093510" y="1431061"/>
                    </a:lnTo>
                    <a:lnTo>
                      <a:pt x="1087158" y="1425029"/>
                    </a:lnTo>
                    <a:lnTo>
                      <a:pt x="1080806" y="1418998"/>
                    </a:lnTo>
                    <a:lnTo>
                      <a:pt x="1074771" y="1413919"/>
                    </a:lnTo>
                    <a:lnTo>
                      <a:pt x="1068102" y="1409157"/>
                    </a:lnTo>
                    <a:lnTo>
                      <a:pt x="1061750" y="1404395"/>
                    </a:lnTo>
                    <a:lnTo>
                      <a:pt x="1055080" y="1400586"/>
                    </a:lnTo>
                    <a:lnTo>
                      <a:pt x="1048410" y="1397094"/>
                    </a:lnTo>
                    <a:lnTo>
                      <a:pt x="1041740" y="1393602"/>
                    </a:lnTo>
                    <a:lnTo>
                      <a:pt x="1035071" y="1390745"/>
                    </a:lnTo>
                    <a:lnTo>
                      <a:pt x="1028401" y="1388205"/>
                    </a:lnTo>
                    <a:lnTo>
                      <a:pt x="1021731" y="1385666"/>
                    </a:lnTo>
                    <a:lnTo>
                      <a:pt x="1015062" y="1383761"/>
                    </a:lnTo>
                    <a:lnTo>
                      <a:pt x="1007122" y="1381539"/>
                    </a:lnTo>
                    <a:lnTo>
                      <a:pt x="999499" y="1379952"/>
                    </a:lnTo>
                    <a:lnTo>
                      <a:pt x="991877" y="1378364"/>
                    </a:lnTo>
                    <a:lnTo>
                      <a:pt x="983937" y="1377095"/>
                    </a:lnTo>
                    <a:lnTo>
                      <a:pt x="1006804" y="1075201"/>
                    </a:lnTo>
                    <a:lnTo>
                      <a:pt x="1018238" y="1072661"/>
                    </a:lnTo>
                    <a:lnTo>
                      <a:pt x="1029672" y="1070121"/>
                    </a:lnTo>
                    <a:lnTo>
                      <a:pt x="1040788" y="1066947"/>
                    </a:lnTo>
                    <a:lnTo>
                      <a:pt x="1051904" y="1062820"/>
                    </a:lnTo>
                    <a:lnTo>
                      <a:pt x="1063338" y="1058376"/>
                    </a:lnTo>
                    <a:lnTo>
                      <a:pt x="1074771" y="1053297"/>
                    </a:lnTo>
                    <a:lnTo>
                      <a:pt x="1085570" y="1047265"/>
                    </a:lnTo>
                    <a:lnTo>
                      <a:pt x="1096686" y="1040916"/>
                    </a:lnTo>
                    <a:lnTo>
                      <a:pt x="1103356" y="1036789"/>
                    </a:lnTo>
                    <a:lnTo>
                      <a:pt x="1109390" y="1032027"/>
                    </a:lnTo>
                    <a:lnTo>
                      <a:pt x="1116060" y="1027266"/>
                    </a:lnTo>
                    <a:lnTo>
                      <a:pt x="1122412" y="1022187"/>
                    </a:lnTo>
                    <a:lnTo>
                      <a:pt x="1128764" y="1016790"/>
                    </a:lnTo>
                    <a:lnTo>
                      <a:pt x="1135116" y="1010758"/>
                    </a:lnTo>
                    <a:lnTo>
                      <a:pt x="1141150" y="1005044"/>
                    </a:lnTo>
                    <a:lnTo>
                      <a:pt x="1147185" y="998378"/>
                    </a:lnTo>
                    <a:lnTo>
                      <a:pt x="1152902" y="991394"/>
                    </a:lnTo>
                    <a:lnTo>
                      <a:pt x="1158936" y="984093"/>
                    </a:lnTo>
                    <a:lnTo>
                      <a:pt x="1164336" y="976474"/>
                    </a:lnTo>
                    <a:lnTo>
                      <a:pt x="1170370" y="968220"/>
                    </a:lnTo>
                    <a:lnTo>
                      <a:pt x="1175452" y="959966"/>
                    </a:lnTo>
                    <a:lnTo>
                      <a:pt x="1180533" y="950760"/>
                    </a:lnTo>
                    <a:lnTo>
                      <a:pt x="1185615" y="941554"/>
                    </a:lnTo>
                    <a:lnTo>
                      <a:pt x="1190379" y="931714"/>
                    </a:lnTo>
                    <a:lnTo>
                      <a:pt x="1194508" y="921555"/>
                    </a:lnTo>
                    <a:lnTo>
                      <a:pt x="1198954" y="910444"/>
                    </a:lnTo>
                    <a:lnTo>
                      <a:pt x="1202766" y="899651"/>
                    </a:lnTo>
                    <a:lnTo>
                      <a:pt x="1206259" y="887906"/>
                    </a:lnTo>
                    <a:lnTo>
                      <a:pt x="1209435" y="876160"/>
                    </a:lnTo>
                    <a:lnTo>
                      <a:pt x="1212294" y="863779"/>
                    </a:lnTo>
                    <a:lnTo>
                      <a:pt x="1214517" y="851399"/>
                    </a:lnTo>
                    <a:lnTo>
                      <a:pt x="1216422" y="838701"/>
                    </a:lnTo>
                    <a:lnTo>
                      <a:pt x="1217693" y="826003"/>
                    </a:lnTo>
                    <a:lnTo>
                      <a:pt x="1218963" y="812988"/>
                    </a:lnTo>
                    <a:lnTo>
                      <a:pt x="1219598" y="799972"/>
                    </a:lnTo>
                    <a:lnTo>
                      <a:pt x="1219916" y="787274"/>
                    </a:lnTo>
                    <a:lnTo>
                      <a:pt x="1219916" y="774259"/>
                    </a:lnTo>
                    <a:lnTo>
                      <a:pt x="1219598" y="767275"/>
                    </a:lnTo>
                    <a:lnTo>
                      <a:pt x="1219598" y="763783"/>
                    </a:lnTo>
                    <a:lnTo>
                      <a:pt x="1219281" y="760926"/>
                    </a:lnTo>
                    <a:lnTo>
                      <a:pt x="1219281" y="754894"/>
                    </a:lnTo>
                    <a:lnTo>
                      <a:pt x="1218328" y="747910"/>
                    </a:lnTo>
                    <a:lnTo>
                      <a:pt x="1218010" y="740927"/>
                    </a:lnTo>
                    <a:lnTo>
                      <a:pt x="1217058" y="734260"/>
                    </a:lnTo>
                    <a:lnTo>
                      <a:pt x="1214834" y="720292"/>
                    </a:lnTo>
                    <a:lnTo>
                      <a:pt x="1212294" y="706325"/>
                    </a:lnTo>
                    <a:lnTo>
                      <a:pt x="1208800" y="692674"/>
                    </a:lnTo>
                    <a:lnTo>
                      <a:pt x="1204671" y="679341"/>
                    </a:lnTo>
                    <a:lnTo>
                      <a:pt x="1199907" y="666643"/>
                    </a:lnTo>
                    <a:lnTo>
                      <a:pt x="1194826" y="654263"/>
                    </a:lnTo>
                    <a:lnTo>
                      <a:pt x="1189426" y="642835"/>
                    </a:lnTo>
                    <a:lnTo>
                      <a:pt x="1183709" y="632359"/>
                    </a:lnTo>
                    <a:lnTo>
                      <a:pt x="1177357" y="622201"/>
                    </a:lnTo>
                    <a:lnTo>
                      <a:pt x="1170688" y="613312"/>
                    </a:lnTo>
                    <a:lnTo>
                      <a:pt x="1164018" y="605058"/>
                    </a:lnTo>
                    <a:lnTo>
                      <a:pt x="1157348" y="597122"/>
                    </a:lnTo>
                    <a:lnTo>
                      <a:pt x="1150361" y="590138"/>
                    </a:lnTo>
                    <a:lnTo>
                      <a:pt x="1143691" y="583789"/>
                    </a:lnTo>
                    <a:lnTo>
                      <a:pt x="1136704" y="578075"/>
                    </a:lnTo>
                    <a:lnTo>
                      <a:pt x="1129399" y="572996"/>
                    </a:lnTo>
                    <a:lnTo>
                      <a:pt x="1122412" y="567917"/>
                    </a:lnTo>
                    <a:lnTo>
                      <a:pt x="1115742" y="563472"/>
                    </a:lnTo>
                    <a:lnTo>
                      <a:pt x="1108755" y="559663"/>
                    </a:lnTo>
                    <a:lnTo>
                      <a:pt x="1101768" y="555536"/>
                    </a:lnTo>
                    <a:lnTo>
                      <a:pt x="1094463" y="552044"/>
                    </a:lnTo>
                    <a:lnTo>
                      <a:pt x="1088111" y="549505"/>
                    </a:lnTo>
                    <a:lnTo>
                      <a:pt x="1080806" y="546330"/>
                    </a:lnTo>
                    <a:lnTo>
                      <a:pt x="1073818" y="543791"/>
                    </a:lnTo>
                    <a:lnTo>
                      <a:pt x="1060162" y="539664"/>
                    </a:lnTo>
                    <a:lnTo>
                      <a:pt x="1046504" y="536172"/>
                    </a:lnTo>
                    <a:lnTo>
                      <a:pt x="1033165" y="533315"/>
                    </a:lnTo>
                    <a:lnTo>
                      <a:pt x="1019508" y="531093"/>
                    </a:lnTo>
                    <a:lnTo>
                      <a:pt x="1007122" y="530140"/>
                    </a:lnTo>
                    <a:lnTo>
                      <a:pt x="995370" y="529823"/>
                    </a:lnTo>
                    <a:lnTo>
                      <a:pt x="983301" y="529823"/>
                    </a:lnTo>
                    <a:lnTo>
                      <a:pt x="971550" y="530140"/>
                    </a:lnTo>
                    <a:lnTo>
                      <a:pt x="967104" y="529823"/>
                    </a:lnTo>
                    <a:lnTo>
                      <a:pt x="962657" y="529505"/>
                    </a:lnTo>
                    <a:lnTo>
                      <a:pt x="953447" y="529505"/>
                    </a:lnTo>
                    <a:close/>
                    <a:moveTo>
                      <a:pt x="958846" y="276181"/>
                    </a:moveTo>
                    <a:lnTo>
                      <a:pt x="953764" y="276816"/>
                    </a:lnTo>
                    <a:lnTo>
                      <a:pt x="949318" y="277451"/>
                    </a:lnTo>
                    <a:lnTo>
                      <a:pt x="944236" y="278403"/>
                    </a:lnTo>
                    <a:lnTo>
                      <a:pt x="939472" y="279356"/>
                    </a:lnTo>
                    <a:lnTo>
                      <a:pt x="934708" y="280625"/>
                    </a:lnTo>
                    <a:lnTo>
                      <a:pt x="930262" y="282213"/>
                    </a:lnTo>
                    <a:lnTo>
                      <a:pt x="925815" y="284117"/>
                    </a:lnTo>
                    <a:lnTo>
                      <a:pt x="916922" y="288562"/>
                    </a:lnTo>
                    <a:lnTo>
                      <a:pt x="908982" y="293006"/>
                    </a:lnTo>
                    <a:lnTo>
                      <a:pt x="901360" y="299037"/>
                    </a:lnTo>
                    <a:lnTo>
                      <a:pt x="894372" y="305386"/>
                    </a:lnTo>
                    <a:lnTo>
                      <a:pt x="888020" y="312370"/>
                    </a:lnTo>
                    <a:lnTo>
                      <a:pt x="882621" y="319672"/>
                    </a:lnTo>
                    <a:lnTo>
                      <a:pt x="877539" y="327925"/>
                    </a:lnTo>
                    <a:lnTo>
                      <a:pt x="873093" y="336496"/>
                    </a:lnTo>
                    <a:lnTo>
                      <a:pt x="871505" y="340941"/>
                    </a:lnTo>
                    <a:lnTo>
                      <a:pt x="869917" y="345702"/>
                    </a:lnTo>
                    <a:lnTo>
                      <a:pt x="868964" y="350464"/>
                    </a:lnTo>
                    <a:lnTo>
                      <a:pt x="867694" y="354908"/>
                    </a:lnTo>
                    <a:lnTo>
                      <a:pt x="866741" y="359670"/>
                    </a:lnTo>
                    <a:lnTo>
                      <a:pt x="866106" y="364749"/>
                    </a:lnTo>
                    <a:lnTo>
                      <a:pt x="865788" y="369511"/>
                    </a:lnTo>
                    <a:lnTo>
                      <a:pt x="865788" y="374590"/>
                    </a:lnTo>
                    <a:lnTo>
                      <a:pt x="865788" y="379669"/>
                    </a:lnTo>
                    <a:lnTo>
                      <a:pt x="866106" y="384749"/>
                    </a:lnTo>
                    <a:lnTo>
                      <a:pt x="866741" y="389828"/>
                    </a:lnTo>
                    <a:lnTo>
                      <a:pt x="867694" y="394590"/>
                    </a:lnTo>
                    <a:lnTo>
                      <a:pt x="868964" y="399351"/>
                    </a:lnTo>
                    <a:lnTo>
                      <a:pt x="869917" y="404113"/>
                    </a:lnTo>
                    <a:lnTo>
                      <a:pt x="871505" y="408875"/>
                    </a:lnTo>
                    <a:lnTo>
                      <a:pt x="873093" y="413002"/>
                    </a:lnTo>
                    <a:lnTo>
                      <a:pt x="877539" y="421573"/>
                    </a:lnTo>
                    <a:lnTo>
                      <a:pt x="882621" y="429826"/>
                    </a:lnTo>
                    <a:lnTo>
                      <a:pt x="888020" y="437445"/>
                    </a:lnTo>
                    <a:lnTo>
                      <a:pt x="894372" y="444429"/>
                    </a:lnTo>
                    <a:lnTo>
                      <a:pt x="901360" y="450778"/>
                    </a:lnTo>
                    <a:lnTo>
                      <a:pt x="908982" y="456492"/>
                    </a:lnTo>
                    <a:lnTo>
                      <a:pt x="916922" y="461254"/>
                    </a:lnTo>
                    <a:lnTo>
                      <a:pt x="925815" y="465381"/>
                    </a:lnTo>
                    <a:lnTo>
                      <a:pt x="930262" y="466968"/>
                    </a:lnTo>
                    <a:lnTo>
                      <a:pt x="934708" y="468555"/>
                    </a:lnTo>
                    <a:lnTo>
                      <a:pt x="939472" y="470142"/>
                    </a:lnTo>
                    <a:lnTo>
                      <a:pt x="944236" y="471095"/>
                    </a:lnTo>
                    <a:lnTo>
                      <a:pt x="949318" y="472047"/>
                    </a:lnTo>
                    <a:lnTo>
                      <a:pt x="953764" y="472682"/>
                    </a:lnTo>
                    <a:lnTo>
                      <a:pt x="958846" y="472999"/>
                    </a:lnTo>
                    <a:lnTo>
                      <a:pt x="964245" y="473317"/>
                    </a:lnTo>
                    <a:lnTo>
                      <a:pt x="969327" y="472999"/>
                    </a:lnTo>
                    <a:lnTo>
                      <a:pt x="974408" y="472682"/>
                    </a:lnTo>
                    <a:lnTo>
                      <a:pt x="978855" y="472047"/>
                    </a:lnTo>
                    <a:lnTo>
                      <a:pt x="983937" y="471095"/>
                    </a:lnTo>
                    <a:lnTo>
                      <a:pt x="988701" y="470142"/>
                    </a:lnTo>
                    <a:lnTo>
                      <a:pt x="993465" y="468555"/>
                    </a:lnTo>
                    <a:lnTo>
                      <a:pt x="997911" y="466968"/>
                    </a:lnTo>
                    <a:lnTo>
                      <a:pt x="1002358" y="465381"/>
                    </a:lnTo>
                    <a:lnTo>
                      <a:pt x="1011250" y="461254"/>
                    </a:lnTo>
                    <a:lnTo>
                      <a:pt x="1018873" y="456492"/>
                    </a:lnTo>
                    <a:lnTo>
                      <a:pt x="1026813" y="450778"/>
                    </a:lnTo>
                    <a:lnTo>
                      <a:pt x="1033800" y="444429"/>
                    </a:lnTo>
                    <a:lnTo>
                      <a:pt x="1040152" y="437445"/>
                    </a:lnTo>
                    <a:lnTo>
                      <a:pt x="1045552" y="429826"/>
                    </a:lnTo>
                    <a:lnTo>
                      <a:pt x="1050633" y="421573"/>
                    </a:lnTo>
                    <a:lnTo>
                      <a:pt x="1055080" y="413002"/>
                    </a:lnTo>
                    <a:lnTo>
                      <a:pt x="1056668" y="408875"/>
                    </a:lnTo>
                    <a:lnTo>
                      <a:pt x="1058256" y="404113"/>
                    </a:lnTo>
                    <a:lnTo>
                      <a:pt x="1059209" y="399351"/>
                    </a:lnTo>
                    <a:lnTo>
                      <a:pt x="1060479" y="394590"/>
                    </a:lnTo>
                    <a:lnTo>
                      <a:pt x="1061432" y="389828"/>
                    </a:lnTo>
                    <a:lnTo>
                      <a:pt x="1062067" y="384749"/>
                    </a:lnTo>
                    <a:lnTo>
                      <a:pt x="1062385" y="379669"/>
                    </a:lnTo>
                    <a:lnTo>
                      <a:pt x="1062385" y="374590"/>
                    </a:lnTo>
                    <a:lnTo>
                      <a:pt x="1062385" y="369511"/>
                    </a:lnTo>
                    <a:lnTo>
                      <a:pt x="1062067" y="364749"/>
                    </a:lnTo>
                    <a:lnTo>
                      <a:pt x="1061432" y="359670"/>
                    </a:lnTo>
                    <a:lnTo>
                      <a:pt x="1060479" y="354908"/>
                    </a:lnTo>
                    <a:lnTo>
                      <a:pt x="1059209" y="350464"/>
                    </a:lnTo>
                    <a:lnTo>
                      <a:pt x="1058256" y="345702"/>
                    </a:lnTo>
                    <a:lnTo>
                      <a:pt x="1056668" y="340941"/>
                    </a:lnTo>
                    <a:lnTo>
                      <a:pt x="1055080" y="336496"/>
                    </a:lnTo>
                    <a:lnTo>
                      <a:pt x="1050633" y="327925"/>
                    </a:lnTo>
                    <a:lnTo>
                      <a:pt x="1045552" y="319672"/>
                    </a:lnTo>
                    <a:lnTo>
                      <a:pt x="1040152" y="312370"/>
                    </a:lnTo>
                    <a:lnTo>
                      <a:pt x="1033800" y="305386"/>
                    </a:lnTo>
                    <a:lnTo>
                      <a:pt x="1026813" y="299037"/>
                    </a:lnTo>
                    <a:lnTo>
                      <a:pt x="1018873" y="293006"/>
                    </a:lnTo>
                    <a:lnTo>
                      <a:pt x="1011250" y="288562"/>
                    </a:lnTo>
                    <a:lnTo>
                      <a:pt x="1002358" y="284117"/>
                    </a:lnTo>
                    <a:lnTo>
                      <a:pt x="997911" y="282213"/>
                    </a:lnTo>
                    <a:lnTo>
                      <a:pt x="993465" y="280625"/>
                    </a:lnTo>
                    <a:lnTo>
                      <a:pt x="988701" y="279356"/>
                    </a:lnTo>
                    <a:lnTo>
                      <a:pt x="983937" y="278403"/>
                    </a:lnTo>
                    <a:lnTo>
                      <a:pt x="978855" y="277451"/>
                    </a:lnTo>
                    <a:lnTo>
                      <a:pt x="974408" y="276816"/>
                    </a:lnTo>
                    <a:lnTo>
                      <a:pt x="969327" y="276181"/>
                    </a:lnTo>
                    <a:lnTo>
                      <a:pt x="964245" y="276181"/>
                    </a:lnTo>
                    <a:lnTo>
                      <a:pt x="958846" y="276181"/>
                    </a:lnTo>
                    <a:close/>
                    <a:moveTo>
                      <a:pt x="765743" y="0"/>
                    </a:moveTo>
                    <a:lnTo>
                      <a:pt x="771142" y="0"/>
                    </a:lnTo>
                    <a:lnTo>
                      <a:pt x="1173864" y="0"/>
                    </a:lnTo>
                    <a:lnTo>
                      <a:pt x="1179263" y="0"/>
                    </a:lnTo>
                    <a:lnTo>
                      <a:pt x="1184662" y="635"/>
                    </a:lnTo>
                    <a:lnTo>
                      <a:pt x="1190379" y="1270"/>
                    </a:lnTo>
                    <a:lnTo>
                      <a:pt x="1195461" y="2222"/>
                    </a:lnTo>
                    <a:lnTo>
                      <a:pt x="1200542" y="3810"/>
                    </a:lnTo>
                    <a:lnTo>
                      <a:pt x="1205624" y="4762"/>
                    </a:lnTo>
                    <a:lnTo>
                      <a:pt x="1210706" y="6667"/>
                    </a:lnTo>
                    <a:lnTo>
                      <a:pt x="1215787" y="8889"/>
                    </a:lnTo>
                    <a:lnTo>
                      <a:pt x="1220551" y="10794"/>
                    </a:lnTo>
                    <a:lnTo>
                      <a:pt x="1224998" y="13016"/>
                    </a:lnTo>
                    <a:lnTo>
                      <a:pt x="1229444" y="15873"/>
                    </a:lnTo>
                    <a:lnTo>
                      <a:pt x="1234208" y="18412"/>
                    </a:lnTo>
                    <a:lnTo>
                      <a:pt x="1238337" y="21587"/>
                    </a:lnTo>
                    <a:lnTo>
                      <a:pt x="1242466" y="24761"/>
                    </a:lnTo>
                    <a:lnTo>
                      <a:pt x="1246277" y="28253"/>
                    </a:lnTo>
                    <a:lnTo>
                      <a:pt x="1250088" y="31745"/>
                    </a:lnTo>
                    <a:lnTo>
                      <a:pt x="1253900" y="35872"/>
                    </a:lnTo>
                    <a:lnTo>
                      <a:pt x="1256758" y="39681"/>
                    </a:lnTo>
                    <a:lnTo>
                      <a:pt x="1260570" y="43491"/>
                    </a:lnTo>
                    <a:lnTo>
                      <a:pt x="1263110" y="47935"/>
                    </a:lnTo>
                    <a:lnTo>
                      <a:pt x="1266286" y="52379"/>
                    </a:lnTo>
                    <a:lnTo>
                      <a:pt x="1268510" y="56824"/>
                    </a:lnTo>
                    <a:lnTo>
                      <a:pt x="1271050" y="61585"/>
                    </a:lnTo>
                    <a:lnTo>
                      <a:pt x="1273274" y="66347"/>
                    </a:lnTo>
                    <a:lnTo>
                      <a:pt x="1275179" y="71109"/>
                    </a:lnTo>
                    <a:lnTo>
                      <a:pt x="1276767" y="76188"/>
                    </a:lnTo>
                    <a:lnTo>
                      <a:pt x="1278355" y="81267"/>
                    </a:lnTo>
                    <a:lnTo>
                      <a:pt x="1279626" y="86664"/>
                    </a:lnTo>
                    <a:lnTo>
                      <a:pt x="1280261" y="91743"/>
                    </a:lnTo>
                    <a:lnTo>
                      <a:pt x="1281214" y="97140"/>
                    </a:lnTo>
                    <a:lnTo>
                      <a:pt x="1281531" y="102854"/>
                    </a:lnTo>
                    <a:lnTo>
                      <a:pt x="1281849" y="108250"/>
                    </a:lnTo>
                    <a:lnTo>
                      <a:pt x="1281849" y="345702"/>
                    </a:lnTo>
                    <a:lnTo>
                      <a:pt x="1281849" y="351099"/>
                    </a:lnTo>
                    <a:lnTo>
                      <a:pt x="1282484" y="356496"/>
                    </a:lnTo>
                    <a:lnTo>
                      <a:pt x="1282802" y="361575"/>
                    </a:lnTo>
                    <a:lnTo>
                      <a:pt x="1284072" y="366337"/>
                    </a:lnTo>
                    <a:lnTo>
                      <a:pt x="1284707" y="371098"/>
                    </a:lnTo>
                    <a:lnTo>
                      <a:pt x="1285978" y="375543"/>
                    </a:lnTo>
                    <a:lnTo>
                      <a:pt x="1287566" y="379669"/>
                    </a:lnTo>
                    <a:lnTo>
                      <a:pt x="1289471" y="383796"/>
                    </a:lnTo>
                    <a:lnTo>
                      <a:pt x="1291059" y="387288"/>
                    </a:lnTo>
                    <a:lnTo>
                      <a:pt x="1293283" y="390780"/>
                    </a:lnTo>
                    <a:lnTo>
                      <a:pt x="1295188" y="393955"/>
                    </a:lnTo>
                    <a:lnTo>
                      <a:pt x="1298047" y="396812"/>
                    </a:lnTo>
                    <a:lnTo>
                      <a:pt x="1300270" y="399669"/>
                    </a:lnTo>
                    <a:lnTo>
                      <a:pt x="1303446" y="402208"/>
                    </a:lnTo>
                    <a:lnTo>
                      <a:pt x="1306304" y="404430"/>
                    </a:lnTo>
                    <a:lnTo>
                      <a:pt x="1309480" y="406335"/>
                    </a:lnTo>
                    <a:lnTo>
                      <a:pt x="1312656" y="407922"/>
                    </a:lnTo>
                    <a:lnTo>
                      <a:pt x="1316150" y="409510"/>
                    </a:lnTo>
                    <a:lnTo>
                      <a:pt x="1319644" y="410779"/>
                    </a:lnTo>
                    <a:lnTo>
                      <a:pt x="1323137" y="411414"/>
                    </a:lnTo>
                    <a:lnTo>
                      <a:pt x="1326949" y="412367"/>
                    </a:lnTo>
                    <a:lnTo>
                      <a:pt x="1331078" y="412684"/>
                    </a:lnTo>
                    <a:lnTo>
                      <a:pt x="1335206" y="412684"/>
                    </a:lnTo>
                    <a:lnTo>
                      <a:pt x="1339335" y="412367"/>
                    </a:lnTo>
                    <a:lnTo>
                      <a:pt x="1343464" y="411732"/>
                    </a:lnTo>
                    <a:lnTo>
                      <a:pt x="1347910" y="411097"/>
                    </a:lnTo>
                    <a:lnTo>
                      <a:pt x="1352039" y="409827"/>
                    </a:lnTo>
                    <a:lnTo>
                      <a:pt x="1356803" y="408875"/>
                    </a:lnTo>
                    <a:lnTo>
                      <a:pt x="1361568" y="406653"/>
                    </a:lnTo>
                    <a:lnTo>
                      <a:pt x="1366332" y="404748"/>
                    </a:lnTo>
                    <a:lnTo>
                      <a:pt x="1371096" y="402526"/>
                    </a:lnTo>
                    <a:lnTo>
                      <a:pt x="1375542" y="399986"/>
                    </a:lnTo>
                    <a:lnTo>
                      <a:pt x="1581349" y="281260"/>
                    </a:lnTo>
                    <a:lnTo>
                      <a:pt x="1586113" y="278721"/>
                    </a:lnTo>
                    <a:lnTo>
                      <a:pt x="1591195" y="276181"/>
                    </a:lnTo>
                    <a:lnTo>
                      <a:pt x="1596277" y="273959"/>
                    </a:lnTo>
                    <a:lnTo>
                      <a:pt x="1601358" y="272372"/>
                    </a:lnTo>
                    <a:lnTo>
                      <a:pt x="1606440" y="270784"/>
                    </a:lnTo>
                    <a:lnTo>
                      <a:pt x="1611522" y="269197"/>
                    </a:lnTo>
                    <a:lnTo>
                      <a:pt x="1617238" y="268562"/>
                    </a:lnTo>
                    <a:lnTo>
                      <a:pt x="1622320" y="267610"/>
                    </a:lnTo>
                    <a:lnTo>
                      <a:pt x="1627402" y="266975"/>
                    </a:lnTo>
                    <a:lnTo>
                      <a:pt x="1632801" y="266975"/>
                    </a:lnTo>
                    <a:lnTo>
                      <a:pt x="1637883" y="266975"/>
                    </a:lnTo>
                    <a:lnTo>
                      <a:pt x="1642964" y="266975"/>
                    </a:lnTo>
                    <a:lnTo>
                      <a:pt x="1648364" y="267610"/>
                    </a:lnTo>
                    <a:lnTo>
                      <a:pt x="1653445" y="268562"/>
                    </a:lnTo>
                    <a:lnTo>
                      <a:pt x="1658527" y="269197"/>
                    </a:lnTo>
                    <a:lnTo>
                      <a:pt x="1663609" y="270467"/>
                    </a:lnTo>
                    <a:lnTo>
                      <a:pt x="1668373" y="272054"/>
                    </a:lnTo>
                    <a:lnTo>
                      <a:pt x="1673454" y="273641"/>
                    </a:lnTo>
                    <a:lnTo>
                      <a:pt x="1678218" y="275546"/>
                    </a:lnTo>
                    <a:lnTo>
                      <a:pt x="1682982" y="277768"/>
                    </a:lnTo>
                    <a:lnTo>
                      <a:pt x="1687746" y="280308"/>
                    </a:lnTo>
                    <a:lnTo>
                      <a:pt x="1692193" y="282530"/>
                    </a:lnTo>
                    <a:lnTo>
                      <a:pt x="1696640" y="285704"/>
                    </a:lnTo>
                    <a:lnTo>
                      <a:pt x="1701086" y="288562"/>
                    </a:lnTo>
                    <a:lnTo>
                      <a:pt x="1705215" y="292053"/>
                    </a:lnTo>
                    <a:lnTo>
                      <a:pt x="1709344" y="295545"/>
                    </a:lnTo>
                    <a:lnTo>
                      <a:pt x="1713155" y="299037"/>
                    </a:lnTo>
                    <a:lnTo>
                      <a:pt x="1716648" y="302847"/>
                    </a:lnTo>
                    <a:lnTo>
                      <a:pt x="1720142" y="307291"/>
                    </a:lnTo>
                    <a:lnTo>
                      <a:pt x="1723318" y="311418"/>
                    </a:lnTo>
                    <a:lnTo>
                      <a:pt x="1726494" y="315862"/>
                    </a:lnTo>
                    <a:lnTo>
                      <a:pt x="1729670" y="320624"/>
                    </a:lnTo>
                    <a:lnTo>
                      <a:pt x="1930713" y="668866"/>
                    </a:lnTo>
                    <a:lnTo>
                      <a:pt x="1933254" y="673945"/>
                    </a:lnTo>
                    <a:lnTo>
                      <a:pt x="1935795" y="678707"/>
                    </a:lnTo>
                    <a:lnTo>
                      <a:pt x="1937701" y="683786"/>
                    </a:lnTo>
                    <a:lnTo>
                      <a:pt x="1939606" y="688865"/>
                    </a:lnTo>
                    <a:lnTo>
                      <a:pt x="1941194" y="693944"/>
                    </a:lnTo>
                    <a:lnTo>
                      <a:pt x="1942465" y="699341"/>
                    </a:lnTo>
                    <a:lnTo>
                      <a:pt x="1943735" y="704420"/>
                    </a:lnTo>
                    <a:lnTo>
                      <a:pt x="1944370" y="709499"/>
                    </a:lnTo>
                    <a:lnTo>
                      <a:pt x="1944688" y="715213"/>
                    </a:lnTo>
                    <a:lnTo>
                      <a:pt x="1944688" y="720292"/>
                    </a:lnTo>
                    <a:lnTo>
                      <a:pt x="1944688" y="725372"/>
                    </a:lnTo>
                    <a:lnTo>
                      <a:pt x="1944688" y="730768"/>
                    </a:lnTo>
                    <a:lnTo>
                      <a:pt x="1944370" y="735847"/>
                    </a:lnTo>
                    <a:lnTo>
                      <a:pt x="1943735" y="740927"/>
                    </a:lnTo>
                    <a:lnTo>
                      <a:pt x="1942465" y="746006"/>
                    </a:lnTo>
                    <a:lnTo>
                      <a:pt x="1941194" y="751085"/>
                    </a:lnTo>
                    <a:lnTo>
                      <a:pt x="1939606" y="756164"/>
                    </a:lnTo>
                    <a:lnTo>
                      <a:pt x="1938018" y="760926"/>
                    </a:lnTo>
                    <a:lnTo>
                      <a:pt x="1936113" y="766005"/>
                    </a:lnTo>
                    <a:lnTo>
                      <a:pt x="1933890" y="770767"/>
                    </a:lnTo>
                    <a:lnTo>
                      <a:pt x="1931349" y="775529"/>
                    </a:lnTo>
                    <a:lnTo>
                      <a:pt x="1929125" y="779655"/>
                    </a:lnTo>
                    <a:lnTo>
                      <a:pt x="1925949" y="784100"/>
                    </a:lnTo>
                    <a:lnTo>
                      <a:pt x="1923091" y="788226"/>
                    </a:lnTo>
                    <a:lnTo>
                      <a:pt x="1919597" y="792671"/>
                    </a:lnTo>
                    <a:lnTo>
                      <a:pt x="1916104" y="796480"/>
                    </a:lnTo>
                    <a:lnTo>
                      <a:pt x="1912610" y="800607"/>
                    </a:lnTo>
                    <a:lnTo>
                      <a:pt x="1908799" y="804099"/>
                    </a:lnTo>
                    <a:lnTo>
                      <a:pt x="1904352" y="807591"/>
                    </a:lnTo>
                    <a:lnTo>
                      <a:pt x="1900224" y="811083"/>
                    </a:lnTo>
                    <a:lnTo>
                      <a:pt x="1895777" y="813940"/>
                    </a:lnTo>
                    <a:lnTo>
                      <a:pt x="1891013" y="816797"/>
                    </a:lnTo>
                    <a:lnTo>
                      <a:pt x="1684888" y="935523"/>
                    </a:lnTo>
                    <a:lnTo>
                      <a:pt x="1680124" y="938380"/>
                    </a:lnTo>
                    <a:lnTo>
                      <a:pt x="1675995" y="941554"/>
                    </a:lnTo>
                    <a:lnTo>
                      <a:pt x="1671866" y="944094"/>
                    </a:lnTo>
                    <a:lnTo>
                      <a:pt x="1668055" y="947269"/>
                    </a:lnTo>
                    <a:lnTo>
                      <a:pt x="1664562" y="950760"/>
                    </a:lnTo>
                    <a:lnTo>
                      <a:pt x="1661385" y="953935"/>
                    </a:lnTo>
                    <a:lnTo>
                      <a:pt x="1658527" y="957427"/>
                    </a:lnTo>
                    <a:lnTo>
                      <a:pt x="1655986" y="960601"/>
                    </a:lnTo>
                    <a:lnTo>
                      <a:pt x="1654080" y="964093"/>
                    </a:lnTo>
                    <a:lnTo>
                      <a:pt x="1651857" y="967585"/>
                    </a:lnTo>
                    <a:lnTo>
                      <a:pt x="1649952" y="971395"/>
                    </a:lnTo>
                    <a:lnTo>
                      <a:pt x="1648681" y="975204"/>
                    </a:lnTo>
                    <a:lnTo>
                      <a:pt x="1647728" y="978696"/>
                    </a:lnTo>
                    <a:lnTo>
                      <a:pt x="1646776" y="982188"/>
                    </a:lnTo>
                    <a:lnTo>
                      <a:pt x="1646458" y="985997"/>
                    </a:lnTo>
                    <a:lnTo>
                      <a:pt x="1646458" y="989807"/>
                    </a:lnTo>
                    <a:lnTo>
                      <a:pt x="1646458" y="993616"/>
                    </a:lnTo>
                    <a:lnTo>
                      <a:pt x="1646776" y="997108"/>
                    </a:lnTo>
                    <a:lnTo>
                      <a:pt x="1647728" y="1000600"/>
                    </a:lnTo>
                    <a:lnTo>
                      <a:pt x="1648681" y="1004409"/>
                    </a:lnTo>
                    <a:lnTo>
                      <a:pt x="1649952" y="1008219"/>
                    </a:lnTo>
                    <a:lnTo>
                      <a:pt x="1651857" y="1011711"/>
                    </a:lnTo>
                    <a:lnTo>
                      <a:pt x="1654080" y="1015203"/>
                    </a:lnTo>
                    <a:lnTo>
                      <a:pt x="1656304" y="1018695"/>
                    </a:lnTo>
                    <a:lnTo>
                      <a:pt x="1658527" y="1022187"/>
                    </a:lnTo>
                    <a:lnTo>
                      <a:pt x="1661385" y="1025361"/>
                    </a:lnTo>
                    <a:lnTo>
                      <a:pt x="1664562" y="1028853"/>
                    </a:lnTo>
                    <a:lnTo>
                      <a:pt x="1668055" y="1032027"/>
                    </a:lnTo>
                    <a:lnTo>
                      <a:pt x="1671866" y="1035202"/>
                    </a:lnTo>
                    <a:lnTo>
                      <a:pt x="1675995" y="1038376"/>
                    </a:lnTo>
                    <a:lnTo>
                      <a:pt x="1680442" y="1040916"/>
                    </a:lnTo>
                    <a:lnTo>
                      <a:pt x="1684888" y="1043773"/>
                    </a:lnTo>
                    <a:lnTo>
                      <a:pt x="1891013" y="1162499"/>
                    </a:lnTo>
                    <a:lnTo>
                      <a:pt x="1895777" y="1165674"/>
                    </a:lnTo>
                    <a:lnTo>
                      <a:pt x="1900224" y="1168848"/>
                    </a:lnTo>
                    <a:lnTo>
                      <a:pt x="1904352" y="1171705"/>
                    </a:lnTo>
                    <a:lnTo>
                      <a:pt x="1908799" y="1175514"/>
                    </a:lnTo>
                    <a:lnTo>
                      <a:pt x="1912610" y="1179006"/>
                    </a:lnTo>
                    <a:lnTo>
                      <a:pt x="1916104" y="1182816"/>
                    </a:lnTo>
                    <a:lnTo>
                      <a:pt x="1919597" y="1186625"/>
                    </a:lnTo>
                    <a:lnTo>
                      <a:pt x="1923091" y="1191069"/>
                    </a:lnTo>
                    <a:lnTo>
                      <a:pt x="1925949" y="1195196"/>
                    </a:lnTo>
                    <a:lnTo>
                      <a:pt x="1929125" y="1199641"/>
                    </a:lnTo>
                    <a:lnTo>
                      <a:pt x="1931349" y="1204402"/>
                    </a:lnTo>
                    <a:lnTo>
                      <a:pt x="1933890" y="1209164"/>
                    </a:lnTo>
                    <a:lnTo>
                      <a:pt x="1936113" y="1213608"/>
                    </a:lnTo>
                    <a:lnTo>
                      <a:pt x="1938018" y="1218370"/>
                    </a:lnTo>
                    <a:lnTo>
                      <a:pt x="1939606" y="1223449"/>
                    </a:lnTo>
                    <a:lnTo>
                      <a:pt x="1941194" y="1228211"/>
                    </a:lnTo>
                    <a:lnTo>
                      <a:pt x="1942465" y="1233290"/>
                    </a:lnTo>
                    <a:lnTo>
                      <a:pt x="1943735" y="1238369"/>
                    </a:lnTo>
                    <a:lnTo>
                      <a:pt x="1944370" y="1243449"/>
                    </a:lnTo>
                    <a:lnTo>
                      <a:pt x="1944688" y="1249163"/>
                    </a:lnTo>
                    <a:lnTo>
                      <a:pt x="1944688" y="1254242"/>
                    </a:lnTo>
                    <a:lnTo>
                      <a:pt x="1944688" y="1259321"/>
                    </a:lnTo>
                    <a:lnTo>
                      <a:pt x="1944688" y="1264718"/>
                    </a:lnTo>
                    <a:lnTo>
                      <a:pt x="1944370" y="1269797"/>
                    </a:lnTo>
                    <a:lnTo>
                      <a:pt x="1943735" y="1274876"/>
                    </a:lnTo>
                    <a:lnTo>
                      <a:pt x="1942465" y="1280273"/>
                    </a:lnTo>
                    <a:lnTo>
                      <a:pt x="1941194" y="1285352"/>
                    </a:lnTo>
                    <a:lnTo>
                      <a:pt x="1939606" y="1290431"/>
                    </a:lnTo>
                    <a:lnTo>
                      <a:pt x="1937701" y="1295510"/>
                    </a:lnTo>
                    <a:lnTo>
                      <a:pt x="1935795" y="1300589"/>
                    </a:lnTo>
                    <a:lnTo>
                      <a:pt x="1933254" y="1305351"/>
                    </a:lnTo>
                    <a:lnTo>
                      <a:pt x="1930713" y="1310430"/>
                    </a:lnTo>
                    <a:lnTo>
                      <a:pt x="1729670" y="1658672"/>
                    </a:lnTo>
                    <a:lnTo>
                      <a:pt x="1726494" y="1663434"/>
                    </a:lnTo>
                    <a:lnTo>
                      <a:pt x="1723318" y="1668196"/>
                    </a:lnTo>
                    <a:lnTo>
                      <a:pt x="1720142" y="1672640"/>
                    </a:lnTo>
                    <a:lnTo>
                      <a:pt x="1716648" y="1676449"/>
                    </a:lnTo>
                    <a:lnTo>
                      <a:pt x="1713155" y="1680259"/>
                    </a:lnTo>
                    <a:lnTo>
                      <a:pt x="1709344" y="1684385"/>
                    </a:lnTo>
                    <a:lnTo>
                      <a:pt x="1705215" y="1687243"/>
                    </a:lnTo>
                    <a:lnTo>
                      <a:pt x="1701086" y="1691052"/>
                    </a:lnTo>
                    <a:lnTo>
                      <a:pt x="1696640" y="1693909"/>
                    </a:lnTo>
                    <a:lnTo>
                      <a:pt x="1692193" y="1696766"/>
                    </a:lnTo>
                    <a:lnTo>
                      <a:pt x="1687746" y="1699623"/>
                    </a:lnTo>
                    <a:lnTo>
                      <a:pt x="1682982" y="1701845"/>
                    </a:lnTo>
                    <a:lnTo>
                      <a:pt x="1678218" y="1703750"/>
                    </a:lnTo>
                    <a:lnTo>
                      <a:pt x="1673454" y="1705655"/>
                    </a:lnTo>
                    <a:lnTo>
                      <a:pt x="1668373" y="1707242"/>
                    </a:lnTo>
                    <a:lnTo>
                      <a:pt x="1663609" y="1708829"/>
                    </a:lnTo>
                    <a:lnTo>
                      <a:pt x="1658527" y="1710099"/>
                    </a:lnTo>
                    <a:lnTo>
                      <a:pt x="1653445" y="1711369"/>
                    </a:lnTo>
                    <a:lnTo>
                      <a:pt x="1648364" y="1712004"/>
                    </a:lnTo>
                    <a:lnTo>
                      <a:pt x="1642964" y="1712321"/>
                    </a:lnTo>
                    <a:lnTo>
                      <a:pt x="1637883" y="1712956"/>
                    </a:lnTo>
                    <a:lnTo>
                      <a:pt x="1632801" y="1712956"/>
                    </a:lnTo>
                    <a:lnTo>
                      <a:pt x="1627402" y="1712321"/>
                    </a:lnTo>
                    <a:lnTo>
                      <a:pt x="1622320" y="1712004"/>
                    </a:lnTo>
                    <a:lnTo>
                      <a:pt x="1617238" y="1711369"/>
                    </a:lnTo>
                    <a:lnTo>
                      <a:pt x="1611522" y="1710099"/>
                    </a:lnTo>
                    <a:lnTo>
                      <a:pt x="1606440" y="1708829"/>
                    </a:lnTo>
                    <a:lnTo>
                      <a:pt x="1601358" y="1707242"/>
                    </a:lnTo>
                    <a:lnTo>
                      <a:pt x="1596277" y="1705337"/>
                    </a:lnTo>
                    <a:lnTo>
                      <a:pt x="1591195" y="1703432"/>
                    </a:lnTo>
                    <a:lnTo>
                      <a:pt x="1586113" y="1701210"/>
                    </a:lnTo>
                    <a:lnTo>
                      <a:pt x="1581349" y="1698353"/>
                    </a:lnTo>
                    <a:lnTo>
                      <a:pt x="1375542" y="1579627"/>
                    </a:lnTo>
                    <a:lnTo>
                      <a:pt x="1371096" y="1576770"/>
                    </a:lnTo>
                    <a:lnTo>
                      <a:pt x="1366332" y="1574548"/>
                    </a:lnTo>
                    <a:lnTo>
                      <a:pt x="1361568" y="1572643"/>
                    </a:lnTo>
                    <a:lnTo>
                      <a:pt x="1356803" y="1571056"/>
                    </a:lnTo>
                    <a:lnTo>
                      <a:pt x="1352039" y="1569469"/>
                    </a:lnTo>
                    <a:lnTo>
                      <a:pt x="1347910" y="1568199"/>
                    </a:lnTo>
                    <a:lnTo>
                      <a:pt x="1343464" y="1567564"/>
                    </a:lnTo>
                    <a:lnTo>
                      <a:pt x="1339335" y="1567247"/>
                    </a:lnTo>
                    <a:lnTo>
                      <a:pt x="1335206" y="1566612"/>
                    </a:lnTo>
                    <a:lnTo>
                      <a:pt x="1331078" y="1566612"/>
                    </a:lnTo>
                    <a:lnTo>
                      <a:pt x="1326949" y="1567247"/>
                    </a:lnTo>
                    <a:lnTo>
                      <a:pt x="1323137" y="1567882"/>
                    </a:lnTo>
                    <a:lnTo>
                      <a:pt x="1319644" y="1568517"/>
                    </a:lnTo>
                    <a:lnTo>
                      <a:pt x="1316150" y="1569786"/>
                    </a:lnTo>
                    <a:lnTo>
                      <a:pt x="1312656" y="1571374"/>
                    </a:lnTo>
                    <a:lnTo>
                      <a:pt x="1309480" y="1572961"/>
                    </a:lnTo>
                    <a:lnTo>
                      <a:pt x="1306304" y="1574866"/>
                    </a:lnTo>
                    <a:lnTo>
                      <a:pt x="1303446" y="1577405"/>
                    </a:lnTo>
                    <a:lnTo>
                      <a:pt x="1300270" y="1579627"/>
                    </a:lnTo>
                    <a:lnTo>
                      <a:pt x="1298047" y="1582484"/>
                    </a:lnTo>
                    <a:lnTo>
                      <a:pt x="1295188" y="1585659"/>
                    </a:lnTo>
                    <a:lnTo>
                      <a:pt x="1293283" y="1588516"/>
                    </a:lnTo>
                    <a:lnTo>
                      <a:pt x="1291059" y="1592325"/>
                    </a:lnTo>
                    <a:lnTo>
                      <a:pt x="1289471" y="1595817"/>
                    </a:lnTo>
                    <a:lnTo>
                      <a:pt x="1287566" y="1599944"/>
                    </a:lnTo>
                    <a:lnTo>
                      <a:pt x="1285978" y="1604071"/>
                    </a:lnTo>
                    <a:lnTo>
                      <a:pt x="1284707" y="1608198"/>
                    </a:lnTo>
                    <a:lnTo>
                      <a:pt x="1284072" y="1612959"/>
                    </a:lnTo>
                    <a:lnTo>
                      <a:pt x="1282802" y="1618039"/>
                    </a:lnTo>
                    <a:lnTo>
                      <a:pt x="1282484" y="1622800"/>
                    </a:lnTo>
                    <a:lnTo>
                      <a:pt x="1281849" y="1628197"/>
                    </a:lnTo>
                    <a:lnTo>
                      <a:pt x="1281849" y="1633594"/>
                    </a:lnTo>
                    <a:lnTo>
                      <a:pt x="1281849" y="1871046"/>
                    </a:lnTo>
                    <a:lnTo>
                      <a:pt x="1281531" y="1877077"/>
                    </a:lnTo>
                    <a:lnTo>
                      <a:pt x="1281214" y="1882156"/>
                    </a:lnTo>
                    <a:lnTo>
                      <a:pt x="1280261" y="1887553"/>
                    </a:lnTo>
                    <a:lnTo>
                      <a:pt x="1279626" y="1892950"/>
                    </a:lnTo>
                    <a:lnTo>
                      <a:pt x="1278355" y="1898029"/>
                    </a:lnTo>
                    <a:lnTo>
                      <a:pt x="1276767" y="1903108"/>
                    </a:lnTo>
                    <a:lnTo>
                      <a:pt x="1275179" y="1908187"/>
                    </a:lnTo>
                    <a:lnTo>
                      <a:pt x="1273274" y="1913266"/>
                    </a:lnTo>
                    <a:lnTo>
                      <a:pt x="1271050" y="1918028"/>
                    </a:lnTo>
                    <a:lnTo>
                      <a:pt x="1268510" y="1922790"/>
                    </a:lnTo>
                    <a:lnTo>
                      <a:pt x="1266286" y="1927234"/>
                    </a:lnTo>
                    <a:lnTo>
                      <a:pt x="1263110" y="1931361"/>
                    </a:lnTo>
                    <a:lnTo>
                      <a:pt x="1260570" y="1935805"/>
                    </a:lnTo>
                    <a:lnTo>
                      <a:pt x="1256758" y="1939932"/>
                    </a:lnTo>
                    <a:lnTo>
                      <a:pt x="1253900" y="1944059"/>
                    </a:lnTo>
                    <a:lnTo>
                      <a:pt x="1250088" y="1947551"/>
                    </a:lnTo>
                    <a:lnTo>
                      <a:pt x="1246277" y="1951360"/>
                    </a:lnTo>
                    <a:lnTo>
                      <a:pt x="1242466" y="1954535"/>
                    </a:lnTo>
                    <a:lnTo>
                      <a:pt x="1238337" y="1958027"/>
                    </a:lnTo>
                    <a:lnTo>
                      <a:pt x="1234208" y="1960884"/>
                    </a:lnTo>
                    <a:lnTo>
                      <a:pt x="1229444" y="1963423"/>
                    </a:lnTo>
                    <a:lnTo>
                      <a:pt x="1224998" y="1966280"/>
                    </a:lnTo>
                    <a:lnTo>
                      <a:pt x="1220551" y="1968502"/>
                    </a:lnTo>
                    <a:lnTo>
                      <a:pt x="1215787" y="1971042"/>
                    </a:lnTo>
                    <a:lnTo>
                      <a:pt x="1210706" y="1972947"/>
                    </a:lnTo>
                    <a:lnTo>
                      <a:pt x="1205624" y="1974534"/>
                    </a:lnTo>
                    <a:lnTo>
                      <a:pt x="1200542" y="1976121"/>
                    </a:lnTo>
                    <a:lnTo>
                      <a:pt x="1195461" y="1977391"/>
                    </a:lnTo>
                    <a:lnTo>
                      <a:pt x="1190379" y="1978026"/>
                    </a:lnTo>
                    <a:lnTo>
                      <a:pt x="1184662" y="1978978"/>
                    </a:lnTo>
                    <a:lnTo>
                      <a:pt x="1179263" y="1979296"/>
                    </a:lnTo>
                    <a:lnTo>
                      <a:pt x="1173864" y="1979613"/>
                    </a:lnTo>
                    <a:lnTo>
                      <a:pt x="771142" y="1979613"/>
                    </a:lnTo>
                    <a:lnTo>
                      <a:pt x="765743" y="1979296"/>
                    </a:lnTo>
                    <a:lnTo>
                      <a:pt x="760344" y="1978978"/>
                    </a:lnTo>
                    <a:lnTo>
                      <a:pt x="754944" y="1978026"/>
                    </a:lnTo>
                    <a:lnTo>
                      <a:pt x="749545" y="1977391"/>
                    </a:lnTo>
                    <a:lnTo>
                      <a:pt x="744146" y="1976121"/>
                    </a:lnTo>
                    <a:lnTo>
                      <a:pt x="739064" y="1974534"/>
                    </a:lnTo>
                    <a:lnTo>
                      <a:pt x="733982" y="1972947"/>
                    </a:lnTo>
                    <a:lnTo>
                      <a:pt x="729218" y="1971042"/>
                    </a:lnTo>
                    <a:lnTo>
                      <a:pt x="724772" y="1968502"/>
                    </a:lnTo>
                    <a:lnTo>
                      <a:pt x="720008" y="1966280"/>
                    </a:lnTo>
                    <a:lnTo>
                      <a:pt x="715244" y="1963423"/>
                    </a:lnTo>
                    <a:lnTo>
                      <a:pt x="710797" y="1960884"/>
                    </a:lnTo>
                    <a:lnTo>
                      <a:pt x="706668" y="1958027"/>
                    </a:lnTo>
                    <a:lnTo>
                      <a:pt x="702540" y="1954535"/>
                    </a:lnTo>
                    <a:lnTo>
                      <a:pt x="698728" y="1951360"/>
                    </a:lnTo>
                    <a:lnTo>
                      <a:pt x="694917" y="1947551"/>
                    </a:lnTo>
                    <a:lnTo>
                      <a:pt x="691423" y="1944059"/>
                    </a:lnTo>
                    <a:lnTo>
                      <a:pt x="687930" y="1939932"/>
                    </a:lnTo>
                    <a:lnTo>
                      <a:pt x="684754" y="1935805"/>
                    </a:lnTo>
                    <a:lnTo>
                      <a:pt x="681578" y="1931361"/>
                    </a:lnTo>
                    <a:lnTo>
                      <a:pt x="678719" y="1927234"/>
                    </a:lnTo>
                    <a:lnTo>
                      <a:pt x="675861" y="1922790"/>
                    </a:lnTo>
                    <a:lnTo>
                      <a:pt x="673638" y="1918028"/>
                    </a:lnTo>
                    <a:lnTo>
                      <a:pt x="671732" y="1913266"/>
                    </a:lnTo>
                    <a:lnTo>
                      <a:pt x="669826" y="1908187"/>
                    </a:lnTo>
                    <a:lnTo>
                      <a:pt x="667921" y="1903108"/>
                    </a:lnTo>
                    <a:lnTo>
                      <a:pt x="666650" y="1898029"/>
                    </a:lnTo>
                    <a:lnTo>
                      <a:pt x="665380" y="1892950"/>
                    </a:lnTo>
                    <a:lnTo>
                      <a:pt x="664110" y="1887553"/>
                    </a:lnTo>
                    <a:lnTo>
                      <a:pt x="663474" y="1882156"/>
                    </a:lnTo>
                    <a:lnTo>
                      <a:pt x="663157" y="1877077"/>
                    </a:lnTo>
                    <a:lnTo>
                      <a:pt x="663157" y="1871046"/>
                    </a:lnTo>
                    <a:lnTo>
                      <a:pt x="663157" y="1633594"/>
                    </a:lnTo>
                    <a:lnTo>
                      <a:pt x="663157" y="1628197"/>
                    </a:lnTo>
                    <a:lnTo>
                      <a:pt x="662839" y="1623118"/>
                    </a:lnTo>
                    <a:lnTo>
                      <a:pt x="661886" y="1618039"/>
                    </a:lnTo>
                    <a:lnTo>
                      <a:pt x="661251" y="1612959"/>
                    </a:lnTo>
                    <a:lnTo>
                      <a:pt x="659981" y="1608515"/>
                    </a:lnTo>
                    <a:lnTo>
                      <a:pt x="658710" y="1604071"/>
                    </a:lnTo>
                    <a:lnTo>
                      <a:pt x="657122" y="1599944"/>
                    </a:lnTo>
                    <a:lnTo>
                      <a:pt x="655534" y="1596135"/>
                    </a:lnTo>
                    <a:lnTo>
                      <a:pt x="653629" y="1592325"/>
                    </a:lnTo>
                    <a:lnTo>
                      <a:pt x="651723" y="1588516"/>
                    </a:lnTo>
                    <a:lnTo>
                      <a:pt x="649500" y="1585659"/>
                    </a:lnTo>
                    <a:lnTo>
                      <a:pt x="646959" y="1582484"/>
                    </a:lnTo>
                    <a:lnTo>
                      <a:pt x="644418" y="1579627"/>
                    </a:lnTo>
                    <a:lnTo>
                      <a:pt x="641560" y="1577405"/>
                    </a:lnTo>
                    <a:lnTo>
                      <a:pt x="638384" y="1574866"/>
                    </a:lnTo>
                    <a:lnTo>
                      <a:pt x="635525" y="1572961"/>
                    </a:lnTo>
                    <a:lnTo>
                      <a:pt x="632032" y="1571374"/>
                    </a:lnTo>
                    <a:lnTo>
                      <a:pt x="628538" y="1569786"/>
                    </a:lnTo>
                    <a:lnTo>
                      <a:pt x="625044" y="1568517"/>
                    </a:lnTo>
                    <a:lnTo>
                      <a:pt x="621551" y="1567882"/>
                    </a:lnTo>
                    <a:lnTo>
                      <a:pt x="617739" y="1567247"/>
                    </a:lnTo>
                    <a:lnTo>
                      <a:pt x="613610" y="1566612"/>
                    </a:lnTo>
                    <a:lnTo>
                      <a:pt x="609799" y="1566612"/>
                    </a:lnTo>
                    <a:lnTo>
                      <a:pt x="605353" y="1567247"/>
                    </a:lnTo>
                    <a:lnTo>
                      <a:pt x="601224" y="1567564"/>
                    </a:lnTo>
                    <a:lnTo>
                      <a:pt x="596778" y="1568199"/>
                    </a:lnTo>
                    <a:lnTo>
                      <a:pt x="592649" y="1569469"/>
                    </a:lnTo>
                    <a:lnTo>
                      <a:pt x="587885" y="1571056"/>
                    </a:lnTo>
                    <a:lnTo>
                      <a:pt x="583438" y="1572643"/>
                    </a:lnTo>
                    <a:lnTo>
                      <a:pt x="578674" y="1574548"/>
                    </a:lnTo>
                    <a:lnTo>
                      <a:pt x="574228" y="1576770"/>
                    </a:lnTo>
                    <a:lnTo>
                      <a:pt x="569146" y="1579627"/>
                    </a:lnTo>
                    <a:lnTo>
                      <a:pt x="363339" y="1698353"/>
                    </a:lnTo>
                    <a:lnTo>
                      <a:pt x="358575" y="1701210"/>
                    </a:lnTo>
                    <a:lnTo>
                      <a:pt x="353493" y="1703432"/>
                    </a:lnTo>
                    <a:lnTo>
                      <a:pt x="348411" y="1705337"/>
                    </a:lnTo>
                    <a:lnTo>
                      <a:pt x="343330" y="1707242"/>
                    </a:lnTo>
                    <a:lnTo>
                      <a:pt x="338248" y="1708829"/>
                    </a:lnTo>
                    <a:lnTo>
                      <a:pt x="333166" y="1710099"/>
                    </a:lnTo>
                    <a:lnTo>
                      <a:pt x="328085" y="1711369"/>
                    </a:lnTo>
                    <a:lnTo>
                      <a:pt x="323003" y="1712004"/>
                    </a:lnTo>
                    <a:lnTo>
                      <a:pt x="317286" y="1712321"/>
                    </a:lnTo>
                    <a:lnTo>
                      <a:pt x="312205" y="1712956"/>
                    </a:lnTo>
                    <a:lnTo>
                      <a:pt x="306805" y="1712956"/>
                    </a:lnTo>
                    <a:lnTo>
                      <a:pt x="301724" y="1712321"/>
                    </a:lnTo>
                    <a:lnTo>
                      <a:pt x="296642" y="1712004"/>
                    </a:lnTo>
                    <a:lnTo>
                      <a:pt x="291560" y="1711369"/>
                    </a:lnTo>
                    <a:lnTo>
                      <a:pt x="286479" y="1710099"/>
                    </a:lnTo>
                    <a:lnTo>
                      <a:pt x="281397" y="1708829"/>
                    </a:lnTo>
                    <a:lnTo>
                      <a:pt x="276315" y="1707242"/>
                    </a:lnTo>
                    <a:lnTo>
                      <a:pt x="271551" y="1705655"/>
                    </a:lnTo>
                    <a:lnTo>
                      <a:pt x="266470" y="1703750"/>
                    </a:lnTo>
                    <a:lnTo>
                      <a:pt x="261706" y="1701845"/>
                    </a:lnTo>
                    <a:lnTo>
                      <a:pt x="256941" y="1699623"/>
                    </a:lnTo>
                    <a:lnTo>
                      <a:pt x="252813" y="1696766"/>
                    </a:lnTo>
                    <a:lnTo>
                      <a:pt x="248049" y="1693909"/>
                    </a:lnTo>
                    <a:lnTo>
                      <a:pt x="243602" y="1691052"/>
                    </a:lnTo>
                    <a:lnTo>
                      <a:pt x="239791" y="1687243"/>
                    </a:lnTo>
                    <a:lnTo>
                      <a:pt x="235980" y="1684385"/>
                    </a:lnTo>
                    <a:lnTo>
                      <a:pt x="231851" y="1680259"/>
                    </a:lnTo>
                    <a:lnTo>
                      <a:pt x="228040" y="1676449"/>
                    </a:lnTo>
                    <a:lnTo>
                      <a:pt x="224863" y="1672640"/>
                    </a:lnTo>
                    <a:lnTo>
                      <a:pt x="221370" y="1668196"/>
                    </a:lnTo>
                    <a:lnTo>
                      <a:pt x="218194" y="1663434"/>
                    </a:lnTo>
                    <a:lnTo>
                      <a:pt x="215335" y="1658672"/>
                    </a:lnTo>
                    <a:lnTo>
                      <a:pt x="14292" y="1310430"/>
                    </a:lnTo>
                    <a:lnTo>
                      <a:pt x="11751" y="1305351"/>
                    </a:lnTo>
                    <a:lnTo>
                      <a:pt x="9211" y="1300589"/>
                    </a:lnTo>
                    <a:lnTo>
                      <a:pt x="6987" y="1295510"/>
                    </a:lnTo>
                    <a:lnTo>
                      <a:pt x="5399" y="1290431"/>
                    </a:lnTo>
                    <a:lnTo>
                      <a:pt x="3811" y="1285352"/>
                    </a:lnTo>
                    <a:lnTo>
                      <a:pt x="2541" y="1280273"/>
                    </a:lnTo>
                    <a:lnTo>
                      <a:pt x="1588" y="1274876"/>
                    </a:lnTo>
                    <a:lnTo>
                      <a:pt x="635" y="1269797"/>
                    </a:lnTo>
                    <a:lnTo>
                      <a:pt x="318" y="1264718"/>
                    </a:lnTo>
                    <a:lnTo>
                      <a:pt x="0" y="1259321"/>
                    </a:lnTo>
                    <a:lnTo>
                      <a:pt x="0" y="1254242"/>
                    </a:lnTo>
                    <a:lnTo>
                      <a:pt x="318" y="1249163"/>
                    </a:lnTo>
                    <a:lnTo>
                      <a:pt x="635" y="1243449"/>
                    </a:lnTo>
                    <a:lnTo>
                      <a:pt x="1588" y="1238369"/>
                    </a:lnTo>
                    <a:lnTo>
                      <a:pt x="2223" y="1233290"/>
                    </a:lnTo>
                    <a:lnTo>
                      <a:pt x="3494" y="1228211"/>
                    </a:lnTo>
                    <a:lnTo>
                      <a:pt x="5082" y="1223449"/>
                    </a:lnTo>
                    <a:lnTo>
                      <a:pt x="6987" y="1218370"/>
                    </a:lnTo>
                    <a:lnTo>
                      <a:pt x="8893" y="1213608"/>
                    </a:lnTo>
                    <a:lnTo>
                      <a:pt x="10799" y="1209164"/>
                    </a:lnTo>
                    <a:lnTo>
                      <a:pt x="13339" y="1204402"/>
                    </a:lnTo>
                    <a:lnTo>
                      <a:pt x="15880" y="1199641"/>
                    </a:lnTo>
                    <a:lnTo>
                      <a:pt x="18739" y="1195196"/>
                    </a:lnTo>
                    <a:lnTo>
                      <a:pt x="21915" y="1191069"/>
                    </a:lnTo>
                    <a:lnTo>
                      <a:pt x="25091" y="1186625"/>
                    </a:lnTo>
                    <a:lnTo>
                      <a:pt x="28584" y="1182816"/>
                    </a:lnTo>
                    <a:lnTo>
                      <a:pt x="32396" y="1179006"/>
                    </a:lnTo>
                    <a:lnTo>
                      <a:pt x="36207" y="1175514"/>
                    </a:lnTo>
                    <a:lnTo>
                      <a:pt x="40336" y="1171705"/>
                    </a:lnTo>
                    <a:lnTo>
                      <a:pt x="44465" y="1168848"/>
                    </a:lnTo>
                    <a:lnTo>
                      <a:pt x="49229" y="1165674"/>
                    </a:lnTo>
                    <a:lnTo>
                      <a:pt x="53993" y="1162499"/>
                    </a:lnTo>
                    <a:lnTo>
                      <a:pt x="259800" y="1043773"/>
                    </a:lnTo>
                    <a:lnTo>
                      <a:pt x="264564" y="1040916"/>
                    </a:lnTo>
                    <a:lnTo>
                      <a:pt x="268693" y="1038376"/>
                    </a:lnTo>
                    <a:lnTo>
                      <a:pt x="272822" y="1035202"/>
                    </a:lnTo>
                    <a:lnTo>
                      <a:pt x="276633" y="1032027"/>
                    </a:lnTo>
                    <a:lnTo>
                      <a:pt x="280127" y="1028853"/>
                    </a:lnTo>
                    <a:lnTo>
                      <a:pt x="283303" y="1025361"/>
                    </a:lnTo>
                    <a:lnTo>
                      <a:pt x="286161" y="1022187"/>
                    </a:lnTo>
                    <a:lnTo>
                      <a:pt x="288702" y="1018695"/>
                    </a:lnTo>
                    <a:lnTo>
                      <a:pt x="291243" y="1015203"/>
                    </a:lnTo>
                    <a:lnTo>
                      <a:pt x="293148" y="1011711"/>
                    </a:lnTo>
                    <a:lnTo>
                      <a:pt x="294736" y="1008219"/>
                    </a:lnTo>
                    <a:lnTo>
                      <a:pt x="295689" y="1004409"/>
                    </a:lnTo>
                    <a:lnTo>
                      <a:pt x="296960" y="1000600"/>
                    </a:lnTo>
                    <a:lnTo>
                      <a:pt x="297912" y="997108"/>
                    </a:lnTo>
                    <a:lnTo>
                      <a:pt x="298230" y="993616"/>
                    </a:lnTo>
                    <a:lnTo>
                      <a:pt x="298230" y="989807"/>
                    </a:lnTo>
                    <a:lnTo>
                      <a:pt x="298230" y="985997"/>
                    </a:lnTo>
                    <a:lnTo>
                      <a:pt x="297912" y="982188"/>
                    </a:lnTo>
                    <a:lnTo>
                      <a:pt x="296960" y="978696"/>
                    </a:lnTo>
                    <a:lnTo>
                      <a:pt x="295689" y="975204"/>
                    </a:lnTo>
                    <a:lnTo>
                      <a:pt x="294736" y="971395"/>
                    </a:lnTo>
                    <a:lnTo>
                      <a:pt x="293148" y="967585"/>
                    </a:lnTo>
                    <a:lnTo>
                      <a:pt x="291243" y="964093"/>
                    </a:lnTo>
                    <a:lnTo>
                      <a:pt x="288702" y="960601"/>
                    </a:lnTo>
                    <a:lnTo>
                      <a:pt x="286161" y="957427"/>
                    </a:lnTo>
                    <a:lnTo>
                      <a:pt x="283303" y="953935"/>
                    </a:lnTo>
                    <a:lnTo>
                      <a:pt x="280127" y="950760"/>
                    </a:lnTo>
                    <a:lnTo>
                      <a:pt x="276633" y="947269"/>
                    </a:lnTo>
                    <a:lnTo>
                      <a:pt x="272822" y="944094"/>
                    </a:lnTo>
                    <a:lnTo>
                      <a:pt x="268693" y="941554"/>
                    </a:lnTo>
                    <a:lnTo>
                      <a:pt x="264564" y="938380"/>
                    </a:lnTo>
                    <a:lnTo>
                      <a:pt x="259800" y="935523"/>
                    </a:lnTo>
                    <a:lnTo>
                      <a:pt x="53993" y="816797"/>
                    </a:lnTo>
                    <a:lnTo>
                      <a:pt x="49229" y="813940"/>
                    </a:lnTo>
                    <a:lnTo>
                      <a:pt x="44465" y="811083"/>
                    </a:lnTo>
                    <a:lnTo>
                      <a:pt x="40336" y="807591"/>
                    </a:lnTo>
                    <a:lnTo>
                      <a:pt x="36207" y="804099"/>
                    </a:lnTo>
                    <a:lnTo>
                      <a:pt x="32396" y="800607"/>
                    </a:lnTo>
                    <a:lnTo>
                      <a:pt x="28584" y="796480"/>
                    </a:lnTo>
                    <a:lnTo>
                      <a:pt x="25091" y="792671"/>
                    </a:lnTo>
                    <a:lnTo>
                      <a:pt x="21915" y="788226"/>
                    </a:lnTo>
                    <a:lnTo>
                      <a:pt x="18739" y="784100"/>
                    </a:lnTo>
                    <a:lnTo>
                      <a:pt x="15880" y="779655"/>
                    </a:lnTo>
                    <a:lnTo>
                      <a:pt x="13339" y="775529"/>
                    </a:lnTo>
                    <a:lnTo>
                      <a:pt x="10799" y="770767"/>
                    </a:lnTo>
                    <a:lnTo>
                      <a:pt x="8893" y="766005"/>
                    </a:lnTo>
                    <a:lnTo>
                      <a:pt x="6987" y="760926"/>
                    </a:lnTo>
                    <a:lnTo>
                      <a:pt x="5082" y="756164"/>
                    </a:lnTo>
                    <a:lnTo>
                      <a:pt x="3494" y="751085"/>
                    </a:lnTo>
                    <a:lnTo>
                      <a:pt x="2223" y="746006"/>
                    </a:lnTo>
                    <a:lnTo>
                      <a:pt x="1588" y="740927"/>
                    </a:lnTo>
                    <a:lnTo>
                      <a:pt x="635" y="735847"/>
                    </a:lnTo>
                    <a:lnTo>
                      <a:pt x="318" y="730768"/>
                    </a:lnTo>
                    <a:lnTo>
                      <a:pt x="0" y="725372"/>
                    </a:lnTo>
                    <a:lnTo>
                      <a:pt x="0" y="720292"/>
                    </a:lnTo>
                    <a:lnTo>
                      <a:pt x="318" y="715213"/>
                    </a:lnTo>
                    <a:lnTo>
                      <a:pt x="635" y="709499"/>
                    </a:lnTo>
                    <a:lnTo>
                      <a:pt x="1588" y="704420"/>
                    </a:lnTo>
                    <a:lnTo>
                      <a:pt x="2541" y="699341"/>
                    </a:lnTo>
                    <a:lnTo>
                      <a:pt x="3811" y="693944"/>
                    </a:lnTo>
                    <a:lnTo>
                      <a:pt x="5399" y="688865"/>
                    </a:lnTo>
                    <a:lnTo>
                      <a:pt x="6987" y="683786"/>
                    </a:lnTo>
                    <a:lnTo>
                      <a:pt x="9211" y="678707"/>
                    </a:lnTo>
                    <a:lnTo>
                      <a:pt x="11751" y="673945"/>
                    </a:lnTo>
                    <a:lnTo>
                      <a:pt x="14292" y="668866"/>
                    </a:lnTo>
                    <a:lnTo>
                      <a:pt x="215335" y="320624"/>
                    </a:lnTo>
                    <a:lnTo>
                      <a:pt x="218194" y="315862"/>
                    </a:lnTo>
                    <a:lnTo>
                      <a:pt x="221370" y="311418"/>
                    </a:lnTo>
                    <a:lnTo>
                      <a:pt x="224863" y="307291"/>
                    </a:lnTo>
                    <a:lnTo>
                      <a:pt x="228040" y="302847"/>
                    </a:lnTo>
                    <a:lnTo>
                      <a:pt x="231851" y="299037"/>
                    </a:lnTo>
                    <a:lnTo>
                      <a:pt x="235980" y="295545"/>
                    </a:lnTo>
                    <a:lnTo>
                      <a:pt x="239791" y="292053"/>
                    </a:lnTo>
                    <a:lnTo>
                      <a:pt x="243602" y="288562"/>
                    </a:lnTo>
                    <a:lnTo>
                      <a:pt x="248049" y="285704"/>
                    </a:lnTo>
                    <a:lnTo>
                      <a:pt x="252813" y="282530"/>
                    </a:lnTo>
                    <a:lnTo>
                      <a:pt x="256941" y="280308"/>
                    </a:lnTo>
                    <a:lnTo>
                      <a:pt x="261706" y="277768"/>
                    </a:lnTo>
                    <a:lnTo>
                      <a:pt x="266470" y="275546"/>
                    </a:lnTo>
                    <a:lnTo>
                      <a:pt x="271551" y="273641"/>
                    </a:lnTo>
                    <a:lnTo>
                      <a:pt x="276315" y="272054"/>
                    </a:lnTo>
                    <a:lnTo>
                      <a:pt x="281397" y="270467"/>
                    </a:lnTo>
                    <a:lnTo>
                      <a:pt x="286479" y="269197"/>
                    </a:lnTo>
                    <a:lnTo>
                      <a:pt x="291560" y="268562"/>
                    </a:lnTo>
                    <a:lnTo>
                      <a:pt x="296642" y="267610"/>
                    </a:lnTo>
                    <a:lnTo>
                      <a:pt x="301724" y="266975"/>
                    </a:lnTo>
                    <a:lnTo>
                      <a:pt x="306805" y="266975"/>
                    </a:lnTo>
                    <a:lnTo>
                      <a:pt x="312205" y="266975"/>
                    </a:lnTo>
                    <a:lnTo>
                      <a:pt x="317286" y="266975"/>
                    </a:lnTo>
                    <a:lnTo>
                      <a:pt x="323003" y="267610"/>
                    </a:lnTo>
                    <a:lnTo>
                      <a:pt x="328085" y="268562"/>
                    </a:lnTo>
                    <a:lnTo>
                      <a:pt x="333166" y="269197"/>
                    </a:lnTo>
                    <a:lnTo>
                      <a:pt x="338248" y="270784"/>
                    </a:lnTo>
                    <a:lnTo>
                      <a:pt x="343330" y="272372"/>
                    </a:lnTo>
                    <a:lnTo>
                      <a:pt x="348411" y="273959"/>
                    </a:lnTo>
                    <a:lnTo>
                      <a:pt x="353493" y="276181"/>
                    </a:lnTo>
                    <a:lnTo>
                      <a:pt x="358575" y="278721"/>
                    </a:lnTo>
                    <a:lnTo>
                      <a:pt x="363339" y="281260"/>
                    </a:lnTo>
                    <a:lnTo>
                      <a:pt x="569146" y="399986"/>
                    </a:lnTo>
                    <a:lnTo>
                      <a:pt x="574228" y="402526"/>
                    </a:lnTo>
                    <a:lnTo>
                      <a:pt x="578674" y="404748"/>
                    </a:lnTo>
                    <a:lnTo>
                      <a:pt x="583438" y="406653"/>
                    </a:lnTo>
                    <a:lnTo>
                      <a:pt x="587885" y="408875"/>
                    </a:lnTo>
                    <a:lnTo>
                      <a:pt x="592649" y="409827"/>
                    </a:lnTo>
                    <a:lnTo>
                      <a:pt x="596778" y="411097"/>
                    </a:lnTo>
                    <a:lnTo>
                      <a:pt x="601224" y="411732"/>
                    </a:lnTo>
                    <a:lnTo>
                      <a:pt x="605353" y="412367"/>
                    </a:lnTo>
                    <a:lnTo>
                      <a:pt x="609799" y="412684"/>
                    </a:lnTo>
                    <a:lnTo>
                      <a:pt x="613610" y="412684"/>
                    </a:lnTo>
                    <a:lnTo>
                      <a:pt x="617739" y="412367"/>
                    </a:lnTo>
                    <a:lnTo>
                      <a:pt x="621551" y="411414"/>
                    </a:lnTo>
                    <a:lnTo>
                      <a:pt x="625044" y="410779"/>
                    </a:lnTo>
                    <a:lnTo>
                      <a:pt x="628538" y="409510"/>
                    </a:lnTo>
                    <a:lnTo>
                      <a:pt x="632032" y="407922"/>
                    </a:lnTo>
                    <a:lnTo>
                      <a:pt x="635525" y="406335"/>
                    </a:lnTo>
                    <a:lnTo>
                      <a:pt x="638384" y="404430"/>
                    </a:lnTo>
                    <a:lnTo>
                      <a:pt x="641560" y="402208"/>
                    </a:lnTo>
                    <a:lnTo>
                      <a:pt x="644418" y="399669"/>
                    </a:lnTo>
                    <a:lnTo>
                      <a:pt x="646959" y="396812"/>
                    </a:lnTo>
                    <a:lnTo>
                      <a:pt x="649500" y="393955"/>
                    </a:lnTo>
                    <a:lnTo>
                      <a:pt x="651723" y="390780"/>
                    </a:lnTo>
                    <a:lnTo>
                      <a:pt x="653629" y="387288"/>
                    </a:lnTo>
                    <a:lnTo>
                      <a:pt x="655534" y="383796"/>
                    </a:lnTo>
                    <a:lnTo>
                      <a:pt x="657122" y="379669"/>
                    </a:lnTo>
                    <a:lnTo>
                      <a:pt x="658710" y="375543"/>
                    </a:lnTo>
                    <a:lnTo>
                      <a:pt x="659981" y="371098"/>
                    </a:lnTo>
                    <a:lnTo>
                      <a:pt x="661251" y="366337"/>
                    </a:lnTo>
                    <a:lnTo>
                      <a:pt x="661886" y="361575"/>
                    </a:lnTo>
                    <a:lnTo>
                      <a:pt x="662839" y="356496"/>
                    </a:lnTo>
                    <a:lnTo>
                      <a:pt x="663157" y="351099"/>
                    </a:lnTo>
                    <a:lnTo>
                      <a:pt x="663157" y="345702"/>
                    </a:lnTo>
                    <a:lnTo>
                      <a:pt x="663157" y="108250"/>
                    </a:lnTo>
                    <a:lnTo>
                      <a:pt x="663157" y="102854"/>
                    </a:lnTo>
                    <a:lnTo>
                      <a:pt x="663474" y="97140"/>
                    </a:lnTo>
                    <a:lnTo>
                      <a:pt x="664110" y="91743"/>
                    </a:lnTo>
                    <a:lnTo>
                      <a:pt x="665380" y="86664"/>
                    </a:lnTo>
                    <a:lnTo>
                      <a:pt x="666650" y="81267"/>
                    </a:lnTo>
                    <a:lnTo>
                      <a:pt x="667921" y="76188"/>
                    </a:lnTo>
                    <a:lnTo>
                      <a:pt x="669826" y="71109"/>
                    </a:lnTo>
                    <a:lnTo>
                      <a:pt x="671732" y="66347"/>
                    </a:lnTo>
                    <a:lnTo>
                      <a:pt x="673638" y="61585"/>
                    </a:lnTo>
                    <a:lnTo>
                      <a:pt x="675861" y="56824"/>
                    </a:lnTo>
                    <a:lnTo>
                      <a:pt x="678719" y="52379"/>
                    </a:lnTo>
                    <a:lnTo>
                      <a:pt x="681578" y="47935"/>
                    </a:lnTo>
                    <a:lnTo>
                      <a:pt x="684754" y="43491"/>
                    </a:lnTo>
                    <a:lnTo>
                      <a:pt x="687930" y="39681"/>
                    </a:lnTo>
                    <a:lnTo>
                      <a:pt x="691423" y="35872"/>
                    </a:lnTo>
                    <a:lnTo>
                      <a:pt x="694917" y="31745"/>
                    </a:lnTo>
                    <a:lnTo>
                      <a:pt x="698728" y="28253"/>
                    </a:lnTo>
                    <a:lnTo>
                      <a:pt x="702540" y="24761"/>
                    </a:lnTo>
                    <a:lnTo>
                      <a:pt x="706668" y="21587"/>
                    </a:lnTo>
                    <a:lnTo>
                      <a:pt x="710797" y="18412"/>
                    </a:lnTo>
                    <a:lnTo>
                      <a:pt x="715244" y="15873"/>
                    </a:lnTo>
                    <a:lnTo>
                      <a:pt x="720008" y="13016"/>
                    </a:lnTo>
                    <a:lnTo>
                      <a:pt x="724772" y="10794"/>
                    </a:lnTo>
                    <a:lnTo>
                      <a:pt x="729218" y="8889"/>
                    </a:lnTo>
                    <a:lnTo>
                      <a:pt x="733982" y="6667"/>
                    </a:lnTo>
                    <a:lnTo>
                      <a:pt x="739064" y="4762"/>
                    </a:lnTo>
                    <a:lnTo>
                      <a:pt x="744146" y="3810"/>
                    </a:lnTo>
                    <a:lnTo>
                      <a:pt x="749545" y="2222"/>
                    </a:lnTo>
                    <a:lnTo>
                      <a:pt x="754944" y="1270"/>
                    </a:lnTo>
                    <a:lnTo>
                      <a:pt x="760344" y="635"/>
                    </a:lnTo>
                    <a:lnTo>
                      <a:pt x="765743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7974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  <a:endParaRPr lang="zh-CN" altLang="en-US" sz="1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1679979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13946" y="3542957"/>
              <a:ext cx="1220984" cy="1220983"/>
              <a:chOff x="4113946" y="3542957"/>
              <a:chExt cx="1220984" cy="1220983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11394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423501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  <a:endParaRPr lang="zh-CN" altLang="en-US" sz="1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117524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KSO_Shape"/>
              <p:cNvSpPr/>
              <p:nvPr/>
            </p:nvSpPr>
            <p:spPr bwMode="auto">
              <a:xfrm>
                <a:off x="4614408" y="3644264"/>
                <a:ext cx="220063" cy="253433"/>
              </a:xfrm>
              <a:custGeom>
                <a:avLst/>
                <a:gdLst>
                  <a:gd name="T0" fmla="*/ 53476223 w 5408"/>
                  <a:gd name="T1" fmla="*/ 580361183 h 6236"/>
                  <a:gd name="T2" fmla="*/ 32067076 w 5408"/>
                  <a:gd name="T3" fmla="*/ 573735229 h 6236"/>
                  <a:gd name="T4" fmla="*/ 15799696 w 5408"/>
                  <a:gd name="T5" fmla="*/ 562816915 h 6236"/>
                  <a:gd name="T6" fmla="*/ 5048476 w 5408"/>
                  <a:gd name="T7" fmla="*/ 547978932 h 6236"/>
                  <a:gd name="T8" fmla="*/ 186890 w 5408"/>
                  <a:gd name="T9" fmla="*/ 529967884 h 6236"/>
                  <a:gd name="T10" fmla="*/ 1682927 w 5408"/>
                  <a:gd name="T11" fmla="*/ 509437507 h 6236"/>
                  <a:gd name="T12" fmla="*/ 9816464 w 5408"/>
                  <a:gd name="T13" fmla="*/ 486667320 h 6236"/>
                  <a:gd name="T14" fmla="*/ 494467104 w 5408"/>
                  <a:gd name="T15" fmla="*/ 484054207 h 6236"/>
                  <a:gd name="T16" fmla="*/ 503255215 w 5408"/>
                  <a:gd name="T17" fmla="*/ 507011046 h 6236"/>
                  <a:gd name="T18" fmla="*/ 505405520 w 5408"/>
                  <a:gd name="T19" fmla="*/ 527821551 h 6236"/>
                  <a:gd name="T20" fmla="*/ 501291800 w 5408"/>
                  <a:gd name="T21" fmla="*/ 546112423 h 6236"/>
                  <a:gd name="T22" fmla="*/ 491194848 w 5408"/>
                  <a:gd name="T23" fmla="*/ 561323708 h 6236"/>
                  <a:gd name="T24" fmla="*/ 475582348 w 5408"/>
                  <a:gd name="T25" fmla="*/ 572708801 h 6236"/>
                  <a:gd name="T26" fmla="*/ 454640578 w 5408"/>
                  <a:gd name="T27" fmla="*/ 579801230 h 6236"/>
                  <a:gd name="T28" fmla="*/ 178845743 w 5408"/>
                  <a:gd name="T29" fmla="*/ 396892820 h 6236"/>
                  <a:gd name="T30" fmla="*/ 153510071 w 5408"/>
                  <a:gd name="T31" fmla="*/ 401932089 h 6236"/>
                  <a:gd name="T32" fmla="*/ 130698483 w 5408"/>
                  <a:gd name="T33" fmla="*/ 418076628 h 6236"/>
                  <a:gd name="T34" fmla="*/ 116768605 w 5408"/>
                  <a:gd name="T35" fmla="*/ 442340022 h 6236"/>
                  <a:gd name="T36" fmla="*/ 114150922 w 5408"/>
                  <a:gd name="T37" fmla="*/ 468282970 h 6236"/>
                  <a:gd name="T38" fmla="*/ 123219520 w 5408"/>
                  <a:gd name="T39" fmla="*/ 495252650 h 6236"/>
                  <a:gd name="T40" fmla="*/ 142478363 w 5408"/>
                  <a:gd name="T41" fmla="*/ 515410030 h 6236"/>
                  <a:gd name="T42" fmla="*/ 168842389 w 5408"/>
                  <a:gd name="T43" fmla="*/ 525768392 h 6236"/>
                  <a:gd name="T44" fmla="*/ 194925927 w 5408"/>
                  <a:gd name="T45" fmla="*/ 524368663 h 6236"/>
                  <a:gd name="T46" fmla="*/ 219981417 w 5408"/>
                  <a:gd name="T47" fmla="*/ 511677013 h 6236"/>
                  <a:gd name="T48" fmla="*/ 237276844 w 5408"/>
                  <a:gd name="T49" fmla="*/ 489746907 h 6236"/>
                  <a:gd name="T50" fmla="*/ 243634162 w 5408"/>
                  <a:gd name="T51" fmla="*/ 461563843 h 6236"/>
                  <a:gd name="T52" fmla="*/ 238585686 w 5408"/>
                  <a:gd name="T53" fmla="*/ 436367499 h 6236"/>
                  <a:gd name="T54" fmla="*/ 222411904 w 5408"/>
                  <a:gd name="T55" fmla="*/ 413690484 h 6236"/>
                  <a:gd name="T56" fmla="*/ 198104585 w 5408"/>
                  <a:gd name="T57" fmla="*/ 399785756 h 6236"/>
                  <a:gd name="T58" fmla="*/ 310572886 w 5408"/>
                  <a:gd name="T59" fmla="*/ 318783238 h 6236"/>
                  <a:gd name="T60" fmla="*/ 289911604 w 5408"/>
                  <a:gd name="T61" fmla="*/ 323449510 h 6236"/>
                  <a:gd name="T62" fmla="*/ 273737822 w 5408"/>
                  <a:gd name="T63" fmla="*/ 336047682 h 6236"/>
                  <a:gd name="T64" fmla="*/ 264295444 w 5408"/>
                  <a:gd name="T65" fmla="*/ 354525204 h 6236"/>
                  <a:gd name="T66" fmla="*/ 263360688 w 5408"/>
                  <a:gd name="T67" fmla="*/ 373749331 h 6236"/>
                  <a:gd name="T68" fmla="*/ 271026847 w 5408"/>
                  <a:gd name="T69" fmla="*/ 393159802 h 6236"/>
                  <a:gd name="T70" fmla="*/ 285891481 w 5408"/>
                  <a:gd name="T71" fmla="*/ 407251181 h 6236"/>
                  <a:gd name="T72" fmla="*/ 305711300 w 5408"/>
                  <a:gd name="T73" fmla="*/ 413970308 h 6236"/>
                  <a:gd name="T74" fmla="*/ 324876850 w 5408"/>
                  <a:gd name="T75" fmla="*/ 412104104 h 6236"/>
                  <a:gd name="T76" fmla="*/ 342733253 w 5408"/>
                  <a:gd name="T77" fmla="*/ 401838610 h 6236"/>
                  <a:gd name="T78" fmla="*/ 354793620 w 5408"/>
                  <a:gd name="T79" fmla="*/ 385040946 h 6236"/>
                  <a:gd name="T80" fmla="*/ 358439657 w 5408"/>
                  <a:gd name="T81" fmla="*/ 366470251 h 6236"/>
                  <a:gd name="T82" fmla="*/ 353671669 w 5408"/>
                  <a:gd name="T83" fmla="*/ 345752918 h 6236"/>
                  <a:gd name="T84" fmla="*/ 341050632 w 5408"/>
                  <a:gd name="T85" fmla="*/ 329608379 h 6236"/>
                  <a:gd name="T86" fmla="*/ 322539655 w 5408"/>
                  <a:gd name="T87" fmla="*/ 320276445 h 6236"/>
                  <a:gd name="T88" fmla="*/ 250926541 w 5408"/>
                  <a:gd name="T89" fmla="*/ 218277075 h 6236"/>
                  <a:gd name="T90" fmla="*/ 235407027 w 5408"/>
                  <a:gd name="T91" fmla="*/ 222663218 h 6236"/>
                  <a:gd name="T92" fmla="*/ 223533855 w 5408"/>
                  <a:gd name="T93" fmla="*/ 232741756 h 6236"/>
                  <a:gd name="T94" fmla="*/ 216989648 w 5408"/>
                  <a:gd name="T95" fmla="*/ 247299610 h 6236"/>
                  <a:gd name="T96" fmla="*/ 216989648 w 5408"/>
                  <a:gd name="T97" fmla="*/ 261950941 h 6236"/>
                  <a:gd name="T98" fmla="*/ 223533855 w 5408"/>
                  <a:gd name="T99" fmla="*/ 276322449 h 6236"/>
                  <a:gd name="T100" fmla="*/ 235407027 w 5408"/>
                  <a:gd name="T101" fmla="*/ 286587638 h 6236"/>
                  <a:gd name="T102" fmla="*/ 250926541 w 5408"/>
                  <a:gd name="T103" fmla="*/ 290973781 h 6236"/>
                  <a:gd name="T104" fmla="*/ 265323797 w 5408"/>
                  <a:gd name="T105" fmla="*/ 288733970 h 6236"/>
                  <a:gd name="T106" fmla="*/ 278505810 w 5408"/>
                  <a:gd name="T107" fmla="*/ 280335291 h 6236"/>
                  <a:gd name="T108" fmla="*/ 287013433 w 5408"/>
                  <a:gd name="T109" fmla="*/ 267083688 h 6236"/>
                  <a:gd name="T110" fmla="*/ 289257336 w 5408"/>
                  <a:gd name="T111" fmla="*/ 252712180 h 6236"/>
                  <a:gd name="T112" fmla="*/ 284863128 w 5408"/>
                  <a:gd name="T113" fmla="*/ 237314550 h 6236"/>
                  <a:gd name="T114" fmla="*/ 274579286 w 5408"/>
                  <a:gd name="T115" fmla="*/ 225369504 h 6236"/>
                  <a:gd name="T116" fmla="*/ 260182029 w 5408"/>
                  <a:gd name="T117" fmla="*/ 218930200 h 62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5408" h="6236">
                    <a:moveTo>
                      <a:pt x="4619" y="6236"/>
                    </a:moveTo>
                    <a:lnTo>
                      <a:pt x="788" y="6236"/>
                    </a:lnTo>
                    <a:lnTo>
                      <a:pt x="723" y="6234"/>
                    </a:lnTo>
                    <a:lnTo>
                      <a:pt x="692" y="6232"/>
                    </a:lnTo>
                    <a:lnTo>
                      <a:pt x="661" y="6230"/>
                    </a:lnTo>
                    <a:lnTo>
                      <a:pt x="630" y="6226"/>
                    </a:lnTo>
                    <a:lnTo>
                      <a:pt x="602" y="6222"/>
                    </a:lnTo>
                    <a:lnTo>
                      <a:pt x="572" y="6219"/>
                    </a:lnTo>
                    <a:lnTo>
                      <a:pt x="544" y="6213"/>
                    </a:lnTo>
                    <a:lnTo>
                      <a:pt x="517" y="6208"/>
                    </a:lnTo>
                    <a:lnTo>
                      <a:pt x="490" y="6200"/>
                    </a:lnTo>
                    <a:lnTo>
                      <a:pt x="464" y="6193"/>
                    </a:lnTo>
                    <a:lnTo>
                      <a:pt x="438" y="6185"/>
                    </a:lnTo>
                    <a:lnTo>
                      <a:pt x="413" y="6177"/>
                    </a:lnTo>
                    <a:lnTo>
                      <a:pt x="388" y="6168"/>
                    </a:lnTo>
                    <a:lnTo>
                      <a:pt x="365" y="6158"/>
                    </a:lnTo>
                    <a:lnTo>
                      <a:pt x="343" y="6148"/>
                    </a:lnTo>
                    <a:lnTo>
                      <a:pt x="321" y="6137"/>
                    </a:lnTo>
                    <a:lnTo>
                      <a:pt x="298" y="6126"/>
                    </a:lnTo>
                    <a:lnTo>
                      <a:pt x="279" y="6114"/>
                    </a:lnTo>
                    <a:lnTo>
                      <a:pt x="258" y="6101"/>
                    </a:lnTo>
                    <a:lnTo>
                      <a:pt x="239" y="6089"/>
                    </a:lnTo>
                    <a:lnTo>
                      <a:pt x="219" y="6074"/>
                    </a:lnTo>
                    <a:lnTo>
                      <a:pt x="202" y="6061"/>
                    </a:lnTo>
                    <a:lnTo>
                      <a:pt x="185" y="6046"/>
                    </a:lnTo>
                    <a:lnTo>
                      <a:pt x="169" y="6031"/>
                    </a:lnTo>
                    <a:lnTo>
                      <a:pt x="153" y="6015"/>
                    </a:lnTo>
                    <a:lnTo>
                      <a:pt x="138" y="5999"/>
                    </a:lnTo>
                    <a:lnTo>
                      <a:pt x="123" y="5982"/>
                    </a:lnTo>
                    <a:lnTo>
                      <a:pt x="110" y="5966"/>
                    </a:lnTo>
                    <a:lnTo>
                      <a:pt x="97" y="5947"/>
                    </a:lnTo>
                    <a:lnTo>
                      <a:pt x="85" y="5930"/>
                    </a:lnTo>
                    <a:lnTo>
                      <a:pt x="74" y="5911"/>
                    </a:lnTo>
                    <a:lnTo>
                      <a:pt x="64" y="5892"/>
                    </a:lnTo>
                    <a:lnTo>
                      <a:pt x="54" y="5872"/>
                    </a:lnTo>
                    <a:lnTo>
                      <a:pt x="45" y="5852"/>
                    </a:lnTo>
                    <a:lnTo>
                      <a:pt x="37" y="5832"/>
                    </a:lnTo>
                    <a:lnTo>
                      <a:pt x="29" y="5811"/>
                    </a:lnTo>
                    <a:lnTo>
                      <a:pt x="23" y="5791"/>
                    </a:lnTo>
                    <a:lnTo>
                      <a:pt x="17" y="5770"/>
                    </a:lnTo>
                    <a:lnTo>
                      <a:pt x="12" y="5747"/>
                    </a:lnTo>
                    <a:lnTo>
                      <a:pt x="8" y="5725"/>
                    </a:lnTo>
                    <a:lnTo>
                      <a:pt x="5" y="5703"/>
                    </a:lnTo>
                    <a:lnTo>
                      <a:pt x="2" y="5679"/>
                    </a:lnTo>
                    <a:lnTo>
                      <a:pt x="1" y="5656"/>
                    </a:lnTo>
                    <a:lnTo>
                      <a:pt x="0" y="5633"/>
                    </a:lnTo>
                    <a:lnTo>
                      <a:pt x="0" y="5609"/>
                    </a:lnTo>
                    <a:lnTo>
                      <a:pt x="1" y="5584"/>
                    </a:lnTo>
                    <a:lnTo>
                      <a:pt x="2" y="5560"/>
                    </a:lnTo>
                    <a:lnTo>
                      <a:pt x="5" y="5535"/>
                    </a:lnTo>
                    <a:lnTo>
                      <a:pt x="8" y="5509"/>
                    </a:lnTo>
                    <a:lnTo>
                      <a:pt x="13" y="5484"/>
                    </a:lnTo>
                    <a:lnTo>
                      <a:pt x="18" y="5459"/>
                    </a:lnTo>
                    <a:lnTo>
                      <a:pt x="24" y="5433"/>
                    </a:lnTo>
                    <a:lnTo>
                      <a:pt x="31" y="5405"/>
                    </a:lnTo>
                    <a:lnTo>
                      <a:pt x="39" y="5380"/>
                    </a:lnTo>
                    <a:lnTo>
                      <a:pt x="48" y="5352"/>
                    </a:lnTo>
                    <a:lnTo>
                      <a:pt x="58" y="5325"/>
                    </a:lnTo>
                    <a:lnTo>
                      <a:pt x="68" y="5298"/>
                    </a:lnTo>
                    <a:lnTo>
                      <a:pt x="79" y="5271"/>
                    </a:lnTo>
                    <a:lnTo>
                      <a:pt x="91" y="5243"/>
                    </a:lnTo>
                    <a:lnTo>
                      <a:pt x="105" y="5215"/>
                    </a:lnTo>
                    <a:lnTo>
                      <a:pt x="118" y="5187"/>
                    </a:lnTo>
                    <a:lnTo>
                      <a:pt x="150" y="5130"/>
                    </a:lnTo>
                    <a:lnTo>
                      <a:pt x="1925" y="2058"/>
                    </a:lnTo>
                    <a:lnTo>
                      <a:pt x="1925" y="0"/>
                    </a:lnTo>
                    <a:lnTo>
                      <a:pt x="3484" y="0"/>
                    </a:lnTo>
                    <a:lnTo>
                      <a:pt x="3484" y="2058"/>
                    </a:lnTo>
                    <a:lnTo>
                      <a:pt x="5258" y="5130"/>
                    </a:lnTo>
                    <a:lnTo>
                      <a:pt x="5289" y="5187"/>
                    </a:lnTo>
                    <a:lnTo>
                      <a:pt x="5303" y="5215"/>
                    </a:lnTo>
                    <a:lnTo>
                      <a:pt x="5316" y="5243"/>
                    </a:lnTo>
                    <a:lnTo>
                      <a:pt x="5329" y="5271"/>
                    </a:lnTo>
                    <a:lnTo>
                      <a:pt x="5340" y="5298"/>
                    </a:lnTo>
                    <a:lnTo>
                      <a:pt x="5351" y="5325"/>
                    </a:lnTo>
                    <a:lnTo>
                      <a:pt x="5359" y="5352"/>
                    </a:lnTo>
                    <a:lnTo>
                      <a:pt x="5368" y="5380"/>
                    </a:lnTo>
                    <a:lnTo>
                      <a:pt x="5377" y="5405"/>
                    </a:lnTo>
                    <a:lnTo>
                      <a:pt x="5383" y="5433"/>
                    </a:lnTo>
                    <a:lnTo>
                      <a:pt x="5389" y="5459"/>
                    </a:lnTo>
                    <a:lnTo>
                      <a:pt x="5394" y="5484"/>
                    </a:lnTo>
                    <a:lnTo>
                      <a:pt x="5399" y="5509"/>
                    </a:lnTo>
                    <a:lnTo>
                      <a:pt x="5403" y="5535"/>
                    </a:lnTo>
                    <a:lnTo>
                      <a:pt x="5405" y="5560"/>
                    </a:lnTo>
                    <a:lnTo>
                      <a:pt x="5406" y="5584"/>
                    </a:lnTo>
                    <a:lnTo>
                      <a:pt x="5408" y="5609"/>
                    </a:lnTo>
                    <a:lnTo>
                      <a:pt x="5408" y="5633"/>
                    </a:lnTo>
                    <a:lnTo>
                      <a:pt x="5406" y="5656"/>
                    </a:lnTo>
                    <a:lnTo>
                      <a:pt x="5405" y="5679"/>
                    </a:lnTo>
                    <a:lnTo>
                      <a:pt x="5403" y="5703"/>
                    </a:lnTo>
                    <a:lnTo>
                      <a:pt x="5399" y="5725"/>
                    </a:lnTo>
                    <a:lnTo>
                      <a:pt x="5395" y="5747"/>
                    </a:lnTo>
                    <a:lnTo>
                      <a:pt x="5390" y="5770"/>
                    </a:lnTo>
                    <a:lnTo>
                      <a:pt x="5384" y="5791"/>
                    </a:lnTo>
                    <a:lnTo>
                      <a:pt x="5378" y="5811"/>
                    </a:lnTo>
                    <a:lnTo>
                      <a:pt x="5370" y="5832"/>
                    </a:lnTo>
                    <a:lnTo>
                      <a:pt x="5362" y="5852"/>
                    </a:lnTo>
                    <a:lnTo>
                      <a:pt x="5353" y="5872"/>
                    </a:lnTo>
                    <a:lnTo>
                      <a:pt x="5343" y="5892"/>
                    </a:lnTo>
                    <a:lnTo>
                      <a:pt x="5333" y="5911"/>
                    </a:lnTo>
                    <a:lnTo>
                      <a:pt x="5322" y="5930"/>
                    </a:lnTo>
                    <a:lnTo>
                      <a:pt x="5310" y="5947"/>
                    </a:lnTo>
                    <a:lnTo>
                      <a:pt x="5298" y="5966"/>
                    </a:lnTo>
                    <a:lnTo>
                      <a:pt x="5284" y="5982"/>
                    </a:lnTo>
                    <a:lnTo>
                      <a:pt x="5269" y="5999"/>
                    </a:lnTo>
                    <a:lnTo>
                      <a:pt x="5254" y="6015"/>
                    </a:lnTo>
                    <a:lnTo>
                      <a:pt x="5238" y="6031"/>
                    </a:lnTo>
                    <a:lnTo>
                      <a:pt x="5222" y="6046"/>
                    </a:lnTo>
                    <a:lnTo>
                      <a:pt x="5205" y="6061"/>
                    </a:lnTo>
                    <a:lnTo>
                      <a:pt x="5187" y="6074"/>
                    </a:lnTo>
                    <a:lnTo>
                      <a:pt x="5168" y="6089"/>
                    </a:lnTo>
                    <a:lnTo>
                      <a:pt x="5150" y="6101"/>
                    </a:lnTo>
                    <a:lnTo>
                      <a:pt x="5129" y="6114"/>
                    </a:lnTo>
                    <a:lnTo>
                      <a:pt x="5109" y="6126"/>
                    </a:lnTo>
                    <a:lnTo>
                      <a:pt x="5087" y="6137"/>
                    </a:lnTo>
                    <a:lnTo>
                      <a:pt x="5064" y="6148"/>
                    </a:lnTo>
                    <a:lnTo>
                      <a:pt x="5042" y="6158"/>
                    </a:lnTo>
                    <a:lnTo>
                      <a:pt x="5019" y="6168"/>
                    </a:lnTo>
                    <a:lnTo>
                      <a:pt x="4994" y="6177"/>
                    </a:lnTo>
                    <a:lnTo>
                      <a:pt x="4969" y="6185"/>
                    </a:lnTo>
                    <a:lnTo>
                      <a:pt x="4943" y="6193"/>
                    </a:lnTo>
                    <a:lnTo>
                      <a:pt x="4918" y="6200"/>
                    </a:lnTo>
                    <a:lnTo>
                      <a:pt x="4890" y="6208"/>
                    </a:lnTo>
                    <a:lnTo>
                      <a:pt x="4863" y="6213"/>
                    </a:lnTo>
                    <a:lnTo>
                      <a:pt x="4835" y="6219"/>
                    </a:lnTo>
                    <a:lnTo>
                      <a:pt x="4805" y="6222"/>
                    </a:lnTo>
                    <a:lnTo>
                      <a:pt x="4777" y="6226"/>
                    </a:lnTo>
                    <a:lnTo>
                      <a:pt x="4746" y="6230"/>
                    </a:lnTo>
                    <a:lnTo>
                      <a:pt x="4715" y="6232"/>
                    </a:lnTo>
                    <a:lnTo>
                      <a:pt x="4684" y="6234"/>
                    </a:lnTo>
                    <a:lnTo>
                      <a:pt x="4619" y="6236"/>
                    </a:lnTo>
                    <a:close/>
                    <a:moveTo>
                      <a:pt x="1913" y="4253"/>
                    </a:moveTo>
                    <a:lnTo>
                      <a:pt x="1913" y="4253"/>
                    </a:lnTo>
                    <a:lnTo>
                      <a:pt x="1877" y="4254"/>
                    </a:lnTo>
                    <a:lnTo>
                      <a:pt x="1841" y="4257"/>
                    </a:lnTo>
                    <a:lnTo>
                      <a:pt x="1806" y="4260"/>
                    </a:lnTo>
                    <a:lnTo>
                      <a:pt x="1772" y="4266"/>
                    </a:lnTo>
                    <a:lnTo>
                      <a:pt x="1739" y="4275"/>
                    </a:lnTo>
                    <a:lnTo>
                      <a:pt x="1705" y="4284"/>
                    </a:lnTo>
                    <a:lnTo>
                      <a:pt x="1673" y="4295"/>
                    </a:lnTo>
                    <a:lnTo>
                      <a:pt x="1642" y="4307"/>
                    </a:lnTo>
                    <a:lnTo>
                      <a:pt x="1611" y="4321"/>
                    </a:lnTo>
                    <a:lnTo>
                      <a:pt x="1581" y="4337"/>
                    </a:lnTo>
                    <a:lnTo>
                      <a:pt x="1552" y="4353"/>
                    </a:lnTo>
                    <a:lnTo>
                      <a:pt x="1524" y="4371"/>
                    </a:lnTo>
                    <a:lnTo>
                      <a:pt x="1497" y="4391"/>
                    </a:lnTo>
                    <a:lnTo>
                      <a:pt x="1471" y="4411"/>
                    </a:lnTo>
                    <a:lnTo>
                      <a:pt x="1445" y="4433"/>
                    </a:lnTo>
                    <a:lnTo>
                      <a:pt x="1421" y="4457"/>
                    </a:lnTo>
                    <a:lnTo>
                      <a:pt x="1398" y="4480"/>
                    </a:lnTo>
                    <a:lnTo>
                      <a:pt x="1376" y="4506"/>
                    </a:lnTo>
                    <a:lnTo>
                      <a:pt x="1356" y="4532"/>
                    </a:lnTo>
                    <a:lnTo>
                      <a:pt x="1336" y="4559"/>
                    </a:lnTo>
                    <a:lnTo>
                      <a:pt x="1318" y="4587"/>
                    </a:lnTo>
                    <a:lnTo>
                      <a:pt x="1302" y="4616"/>
                    </a:lnTo>
                    <a:lnTo>
                      <a:pt x="1286" y="4645"/>
                    </a:lnTo>
                    <a:lnTo>
                      <a:pt x="1272" y="4676"/>
                    </a:lnTo>
                    <a:lnTo>
                      <a:pt x="1260" y="4708"/>
                    </a:lnTo>
                    <a:lnTo>
                      <a:pt x="1249" y="4740"/>
                    </a:lnTo>
                    <a:lnTo>
                      <a:pt x="1240" y="4774"/>
                    </a:lnTo>
                    <a:lnTo>
                      <a:pt x="1231" y="4807"/>
                    </a:lnTo>
                    <a:lnTo>
                      <a:pt x="1225" y="4842"/>
                    </a:lnTo>
                    <a:lnTo>
                      <a:pt x="1221" y="4876"/>
                    </a:lnTo>
                    <a:lnTo>
                      <a:pt x="1219" y="4911"/>
                    </a:lnTo>
                    <a:lnTo>
                      <a:pt x="1218" y="4946"/>
                    </a:lnTo>
                    <a:lnTo>
                      <a:pt x="1219" y="4982"/>
                    </a:lnTo>
                    <a:lnTo>
                      <a:pt x="1221" y="5018"/>
                    </a:lnTo>
                    <a:lnTo>
                      <a:pt x="1225" y="5053"/>
                    </a:lnTo>
                    <a:lnTo>
                      <a:pt x="1231" y="5087"/>
                    </a:lnTo>
                    <a:lnTo>
                      <a:pt x="1240" y="5120"/>
                    </a:lnTo>
                    <a:lnTo>
                      <a:pt x="1249" y="5154"/>
                    </a:lnTo>
                    <a:lnTo>
                      <a:pt x="1260" y="5186"/>
                    </a:lnTo>
                    <a:lnTo>
                      <a:pt x="1272" y="5217"/>
                    </a:lnTo>
                    <a:lnTo>
                      <a:pt x="1286" y="5248"/>
                    </a:lnTo>
                    <a:lnTo>
                      <a:pt x="1302" y="5277"/>
                    </a:lnTo>
                    <a:lnTo>
                      <a:pt x="1318" y="5307"/>
                    </a:lnTo>
                    <a:lnTo>
                      <a:pt x="1336" y="5335"/>
                    </a:lnTo>
                    <a:lnTo>
                      <a:pt x="1356" y="5362"/>
                    </a:lnTo>
                    <a:lnTo>
                      <a:pt x="1376" y="5388"/>
                    </a:lnTo>
                    <a:lnTo>
                      <a:pt x="1398" y="5414"/>
                    </a:lnTo>
                    <a:lnTo>
                      <a:pt x="1421" y="5438"/>
                    </a:lnTo>
                    <a:lnTo>
                      <a:pt x="1445" y="5461"/>
                    </a:lnTo>
                    <a:lnTo>
                      <a:pt x="1471" y="5483"/>
                    </a:lnTo>
                    <a:lnTo>
                      <a:pt x="1497" y="5503"/>
                    </a:lnTo>
                    <a:lnTo>
                      <a:pt x="1524" y="5523"/>
                    </a:lnTo>
                    <a:lnTo>
                      <a:pt x="1552" y="5541"/>
                    </a:lnTo>
                    <a:lnTo>
                      <a:pt x="1581" y="5557"/>
                    </a:lnTo>
                    <a:lnTo>
                      <a:pt x="1611" y="5573"/>
                    </a:lnTo>
                    <a:lnTo>
                      <a:pt x="1642" y="5587"/>
                    </a:lnTo>
                    <a:lnTo>
                      <a:pt x="1673" y="5599"/>
                    </a:lnTo>
                    <a:lnTo>
                      <a:pt x="1705" y="5610"/>
                    </a:lnTo>
                    <a:lnTo>
                      <a:pt x="1739" y="5619"/>
                    </a:lnTo>
                    <a:lnTo>
                      <a:pt x="1772" y="5628"/>
                    </a:lnTo>
                    <a:lnTo>
                      <a:pt x="1806" y="5634"/>
                    </a:lnTo>
                    <a:lnTo>
                      <a:pt x="1841" y="5637"/>
                    </a:lnTo>
                    <a:lnTo>
                      <a:pt x="1877" y="5640"/>
                    </a:lnTo>
                    <a:lnTo>
                      <a:pt x="1913" y="5641"/>
                    </a:lnTo>
                    <a:lnTo>
                      <a:pt x="1947" y="5640"/>
                    </a:lnTo>
                    <a:lnTo>
                      <a:pt x="1983" y="5637"/>
                    </a:lnTo>
                    <a:lnTo>
                      <a:pt x="2017" y="5634"/>
                    </a:lnTo>
                    <a:lnTo>
                      <a:pt x="2052" y="5628"/>
                    </a:lnTo>
                    <a:lnTo>
                      <a:pt x="2085" y="5619"/>
                    </a:lnTo>
                    <a:lnTo>
                      <a:pt x="2119" y="5610"/>
                    </a:lnTo>
                    <a:lnTo>
                      <a:pt x="2151" y="5599"/>
                    </a:lnTo>
                    <a:lnTo>
                      <a:pt x="2183" y="5587"/>
                    </a:lnTo>
                    <a:lnTo>
                      <a:pt x="2214" y="5573"/>
                    </a:lnTo>
                    <a:lnTo>
                      <a:pt x="2243" y="5557"/>
                    </a:lnTo>
                    <a:lnTo>
                      <a:pt x="2272" y="5541"/>
                    </a:lnTo>
                    <a:lnTo>
                      <a:pt x="2300" y="5523"/>
                    </a:lnTo>
                    <a:lnTo>
                      <a:pt x="2327" y="5503"/>
                    </a:lnTo>
                    <a:lnTo>
                      <a:pt x="2353" y="5483"/>
                    </a:lnTo>
                    <a:lnTo>
                      <a:pt x="2379" y="5461"/>
                    </a:lnTo>
                    <a:lnTo>
                      <a:pt x="2402" y="5438"/>
                    </a:lnTo>
                    <a:lnTo>
                      <a:pt x="2426" y="5414"/>
                    </a:lnTo>
                    <a:lnTo>
                      <a:pt x="2448" y="5388"/>
                    </a:lnTo>
                    <a:lnTo>
                      <a:pt x="2468" y="5362"/>
                    </a:lnTo>
                    <a:lnTo>
                      <a:pt x="2488" y="5335"/>
                    </a:lnTo>
                    <a:lnTo>
                      <a:pt x="2506" y="5307"/>
                    </a:lnTo>
                    <a:lnTo>
                      <a:pt x="2522" y="5277"/>
                    </a:lnTo>
                    <a:lnTo>
                      <a:pt x="2538" y="5248"/>
                    </a:lnTo>
                    <a:lnTo>
                      <a:pt x="2552" y="5217"/>
                    </a:lnTo>
                    <a:lnTo>
                      <a:pt x="2564" y="5186"/>
                    </a:lnTo>
                    <a:lnTo>
                      <a:pt x="2575" y="5154"/>
                    </a:lnTo>
                    <a:lnTo>
                      <a:pt x="2585" y="5120"/>
                    </a:lnTo>
                    <a:lnTo>
                      <a:pt x="2593" y="5087"/>
                    </a:lnTo>
                    <a:lnTo>
                      <a:pt x="2599" y="5053"/>
                    </a:lnTo>
                    <a:lnTo>
                      <a:pt x="2602" y="5018"/>
                    </a:lnTo>
                    <a:lnTo>
                      <a:pt x="2605" y="4982"/>
                    </a:lnTo>
                    <a:lnTo>
                      <a:pt x="2606" y="4946"/>
                    </a:lnTo>
                    <a:lnTo>
                      <a:pt x="2605" y="4911"/>
                    </a:lnTo>
                    <a:lnTo>
                      <a:pt x="2602" y="4876"/>
                    </a:lnTo>
                    <a:lnTo>
                      <a:pt x="2599" y="4842"/>
                    </a:lnTo>
                    <a:lnTo>
                      <a:pt x="2593" y="4807"/>
                    </a:lnTo>
                    <a:lnTo>
                      <a:pt x="2585" y="4774"/>
                    </a:lnTo>
                    <a:lnTo>
                      <a:pt x="2575" y="4740"/>
                    </a:lnTo>
                    <a:lnTo>
                      <a:pt x="2564" y="4708"/>
                    </a:lnTo>
                    <a:lnTo>
                      <a:pt x="2552" y="4676"/>
                    </a:lnTo>
                    <a:lnTo>
                      <a:pt x="2538" y="4645"/>
                    </a:lnTo>
                    <a:lnTo>
                      <a:pt x="2522" y="4616"/>
                    </a:lnTo>
                    <a:lnTo>
                      <a:pt x="2506" y="4587"/>
                    </a:lnTo>
                    <a:lnTo>
                      <a:pt x="2488" y="4559"/>
                    </a:lnTo>
                    <a:lnTo>
                      <a:pt x="2468" y="4532"/>
                    </a:lnTo>
                    <a:lnTo>
                      <a:pt x="2448" y="4506"/>
                    </a:lnTo>
                    <a:lnTo>
                      <a:pt x="2426" y="4480"/>
                    </a:lnTo>
                    <a:lnTo>
                      <a:pt x="2402" y="4457"/>
                    </a:lnTo>
                    <a:lnTo>
                      <a:pt x="2379" y="4433"/>
                    </a:lnTo>
                    <a:lnTo>
                      <a:pt x="2353" y="4411"/>
                    </a:lnTo>
                    <a:lnTo>
                      <a:pt x="2327" y="4391"/>
                    </a:lnTo>
                    <a:lnTo>
                      <a:pt x="2300" y="4371"/>
                    </a:lnTo>
                    <a:lnTo>
                      <a:pt x="2272" y="4353"/>
                    </a:lnTo>
                    <a:lnTo>
                      <a:pt x="2243" y="4337"/>
                    </a:lnTo>
                    <a:lnTo>
                      <a:pt x="2214" y="4321"/>
                    </a:lnTo>
                    <a:lnTo>
                      <a:pt x="2183" y="4307"/>
                    </a:lnTo>
                    <a:lnTo>
                      <a:pt x="2151" y="4295"/>
                    </a:lnTo>
                    <a:lnTo>
                      <a:pt x="2119" y="4284"/>
                    </a:lnTo>
                    <a:lnTo>
                      <a:pt x="2085" y="4275"/>
                    </a:lnTo>
                    <a:lnTo>
                      <a:pt x="2052" y="4266"/>
                    </a:lnTo>
                    <a:lnTo>
                      <a:pt x="2017" y="4260"/>
                    </a:lnTo>
                    <a:lnTo>
                      <a:pt x="1983" y="4257"/>
                    </a:lnTo>
                    <a:lnTo>
                      <a:pt x="1947" y="4254"/>
                    </a:lnTo>
                    <a:lnTo>
                      <a:pt x="1913" y="4253"/>
                    </a:lnTo>
                    <a:close/>
                    <a:moveTo>
                      <a:pt x="3322" y="3416"/>
                    </a:moveTo>
                    <a:lnTo>
                      <a:pt x="3322" y="3416"/>
                    </a:lnTo>
                    <a:lnTo>
                      <a:pt x="3296" y="3416"/>
                    </a:lnTo>
                    <a:lnTo>
                      <a:pt x="3270" y="3419"/>
                    </a:lnTo>
                    <a:lnTo>
                      <a:pt x="3244" y="3421"/>
                    </a:lnTo>
                    <a:lnTo>
                      <a:pt x="3219" y="3426"/>
                    </a:lnTo>
                    <a:lnTo>
                      <a:pt x="3195" y="3432"/>
                    </a:lnTo>
                    <a:lnTo>
                      <a:pt x="3170" y="3438"/>
                    </a:lnTo>
                    <a:lnTo>
                      <a:pt x="3147" y="3447"/>
                    </a:lnTo>
                    <a:lnTo>
                      <a:pt x="3123" y="3456"/>
                    </a:lnTo>
                    <a:lnTo>
                      <a:pt x="3101" y="3466"/>
                    </a:lnTo>
                    <a:lnTo>
                      <a:pt x="3079" y="3477"/>
                    </a:lnTo>
                    <a:lnTo>
                      <a:pt x="3058" y="3489"/>
                    </a:lnTo>
                    <a:lnTo>
                      <a:pt x="3037" y="3503"/>
                    </a:lnTo>
                    <a:lnTo>
                      <a:pt x="3017" y="3517"/>
                    </a:lnTo>
                    <a:lnTo>
                      <a:pt x="2997" y="3532"/>
                    </a:lnTo>
                    <a:lnTo>
                      <a:pt x="2979" y="3548"/>
                    </a:lnTo>
                    <a:lnTo>
                      <a:pt x="2962" y="3566"/>
                    </a:lnTo>
                    <a:lnTo>
                      <a:pt x="2944" y="3583"/>
                    </a:lnTo>
                    <a:lnTo>
                      <a:pt x="2928" y="3601"/>
                    </a:lnTo>
                    <a:lnTo>
                      <a:pt x="2913" y="3621"/>
                    </a:lnTo>
                    <a:lnTo>
                      <a:pt x="2899" y="3641"/>
                    </a:lnTo>
                    <a:lnTo>
                      <a:pt x="2885" y="3662"/>
                    </a:lnTo>
                    <a:lnTo>
                      <a:pt x="2873" y="3683"/>
                    </a:lnTo>
                    <a:lnTo>
                      <a:pt x="2862" y="3705"/>
                    </a:lnTo>
                    <a:lnTo>
                      <a:pt x="2852" y="3727"/>
                    </a:lnTo>
                    <a:lnTo>
                      <a:pt x="2842" y="3751"/>
                    </a:lnTo>
                    <a:lnTo>
                      <a:pt x="2834" y="3774"/>
                    </a:lnTo>
                    <a:lnTo>
                      <a:pt x="2827" y="3799"/>
                    </a:lnTo>
                    <a:lnTo>
                      <a:pt x="2822" y="3823"/>
                    </a:lnTo>
                    <a:lnTo>
                      <a:pt x="2817" y="3849"/>
                    </a:lnTo>
                    <a:lnTo>
                      <a:pt x="2813" y="3874"/>
                    </a:lnTo>
                    <a:lnTo>
                      <a:pt x="2812" y="3901"/>
                    </a:lnTo>
                    <a:lnTo>
                      <a:pt x="2811" y="3927"/>
                    </a:lnTo>
                    <a:lnTo>
                      <a:pt x="2812" y="3953"/>
                    </a:lnTo>
                    <a:lnTo>
                      <a:pt x="2813" y="3979"/>
                    </a:lnTo>
                    <a:lnTo>
                      <a:pt x="2817" y="4005"/>
                    </a:lnTo>
                    <a:lnTo>
                      <a:pt x="2822" y="4030"/>
                    </a:lnTo>
                    <a:lnTo>
                      <a:pt x="2827" y="4054"/>
                    </a:lnTo>
                    <a:lnTo>
                      <a:pt x="2834" y="4079"/>
                    </a:lnTo>
                    <a:lnTo>
                      <a:pt x="2842" y="4102"/>
                    </a:lnTo>
                    <a:lnTo>
                      <a:pt x="2852" y="4126"/>
                    </a:lnTo>
                    <a:lnTo>
                      <a:pt x="2862" y="4149"/>
                    </a:lnTo>
                    <a:lnTo>
                      <a:pt x="2873" y="4170"/>
                    </a:lnTo>
                    <a:lnTo>
                      <a:pt x="2885" y="4192"/>
                    </a:lnTo>
                    <a:lnTo>
                      <a:pt x="2899" y="4213"/>
                    </a:lnTo>
                    <a:lnTo>
                      <a:pt x="2913" y="4233"/>
                    </a:lnTo>
                    <a:lnTo>
                      <a:pt x="2928" y="4252"/>
                    </a:lnTo>
                    <a:lnTo>
                      <a:pt x="2944" y="4270"/>
                    </a:lnTo>
                    <a:lnTo>
                      <a:pt x="2962" y="4289"/>
                    </a:lnTo>
                    <a:lnTo>
                      <a:pt x="2979" y="4306"/>
                    </a:lnTo>
                    <a:lnTo>
                      <a:pt x="2997" y="4322"/>
                    </a:lnTo>
                    <a:lnTo>
                      <a:pt x="3017" y="4337"/>
                    </a:lnTo>
                    <a:lnTo>
                      <a:pt x="3037" y="4350"/>
                    </a:lnTo>
                    <a:lnTo>
                      <a:pt x="3058" y="4364"/>
                    </a:lnTo>
                    <a:lnTo>
                      <a:pt x="3079" y="4376"/>
                    </a:lnTo>
                    <a:lnTo>
                      <a:pt x="3101" y="4387"/>
                    </a:lnTo>
                    <a:lnTo>
                      <a:pt x="3123" y="4399"/>
                    </a:lnTo>
                    <a:lnTo>
                      <a:pt x="3147" y="4407"/>
                    </a:lnTo>
                    <a:lnTo>
                      <a:pt x="3170" y="4416"/>
                    </a:lnTo>
                    <a:lnTo>
                      <a:pt x="3195" y="4422"/>
                    </a:lnTo>
                    <a:lnTo>
                      <a:pt x="3219" y="4428"/>
                    </a:lnTo>
                    <a:lnTo>
                      <a:pt x="3244" y="4432"/>
                    </a:lnTo>
                    <a:lnTo>
                      <a:pt x="3270" y="4436"/>
                    </a:lnTo>
                    <a:lnTo>
                      <a:pt x="3296" y="4438"/>
                    </a:lnTo>
                    <a:lnTo>
                      <a:pt x="3322" y="4438"/>
                    </a:lnTo>
                    <a:lnTo>
                      <a:pt x="3349" y="4438"/>
                    </a:lnTo>
                    <a:lnTo>
                      <a:pt x="3375" y="4436"/>
                    </a:lnTo>
                    <a:lnTo>
                      <a:pt x="3401" y="4432"/>
                    </a:lnTo>
                    <a:lnTo>
                      <a:pt x="3426" y="4428"/>
                    </a:lnTo>
                    <a:lnTo>
                      <a:pt x="3450" y="4422"/>
                    </a:lnTo>
                    <a:lnTo>
                      <a:pt x="3475" y="4416"/>
                    </a:lnTo>
                    <a:lnTo>
                      <a:pt x="3498" y="4407"/>
                    </a:lnTo>
                    <a:lnTo>
                      <a:pt x="3522" y="4399"/>
                    </a:lnTo>
                    <a:lnTo>
                      <a:pt x="3544" y="4387"/>
                    </a:lnTo>
                    <a:lnTo>
                      <a:pt x="3566" y="4376"/>
                    </a:lnTo>
                    <a:lnTo>
                      <a:pt x="3588" y="4364"/>
                    </a:lnTo>
                    <a:lnTo>
                      <a:pt x="3608" y="4350"/>
                    </a:lnTo>
                    <a:lnTo>
                      <a:pt x="3629" y="4337"/>
                    </a:lnTo>
                    <a:lnTo>
                      <a:pt x="3648" y="4322"/>
                    </a:lnTo>
                    <a:lnTo>
                      <a:pt x="3666" y="4306"/>
                    </a:lnTo>
                    <a:lnTo>
                      <a:pt x="3685" y="4289"/>
                    </a:lnTo>
                    <a:lnTo>
                      <a:pt x="3702" y="4270"/>
                    </a:lnTo>
                    <a:lnTo>
                      <a:pt x="3718" y="4252"/>
                    </a:lnTo>
                    <a:lnTo>
                      <a:pt x="3733" y="4233"/>
                    </a:lnTo>
                    <a:lnTo>
                      <a:pt x="3746" y="4213"/>
                    </a:lnTo>
                    <a:lnTo>
                      <a:pt x="3760" y="4192"/>
                    </a:lnTo>
                    <a:lnTo>
                      <a:pt x="3772" y="4170"/>
                    </a:lnTo>
                    <a:lnTo>
                      <a:pt x="3783" y="4149"/>
                    </a:lnTo>
                    <a:lnTo>
                      <a:pt x="3795" y="4126"/>
                    </a:lnTo>
                    <a:lnTo>
                      <a:pt x="3803" y="4102"/>
                    </a:lnTo>
                    <a:lnTo>
                      <a:pt x="3812" y="4079"/>
                    </a:lnTo>
                    <a:lnTo>
                      <a:pt x="3818" y="4054"/>
                    </a:lnTo>
                    <a:lnTo>
                      <a:pt x="3824" y="4030"/>
                    </a:lnTo>
                    <a:lnTo>
                      <a:pt x="3829" y="4005"/>
                    </a:lnTo>
                    <a:lnTo>
                      <a:pt x="3832" y="3979"/>
                    </a:lnTo>
                    <a:lnTo>
                      <a:pt x="3834" y="3953"/>
                    </a:lnTo>
                    <a:lnTo>
                      <a:pt x="3834" y="3927"/>
                    </a:lnTo>
                    <a:lnTo>
                      <a:pt x="3834" y="3901"/>
                    </a:lnTo>
                    <a:lnTo>
                      <a:pt x="3832" y="3874"/>
                    </a:lnTo>
                    <a:lnTo>
                      <a:pt x="3829" y="3849"/>
                    </a:lnTo>
                    <a:lnTo>
                      <a:pt x="3824" y="3823"/>
                    </a:lnTo>
                    <a:lnTo>
                      <a:pt x="3818" y="3799"/>
                    </a:lnTo>
                    <a:lnTo>
                      <a:pt x="3812" y="3774"/>
                    </a:lnTo>
                    <a:lnTo>
                      <a:pt x="3803" y="3751"/>
                    </a:lnTo>
                    <a:lnTo>
                      <a:pt x="3795" y="3727"/>
                    </a:lnTo>
                    <a:lnTo>
                      <a:pt x="3783" y="3705"/>
                    </a:lnTo>
                    <a:lnTo>
                      <a:pt x="3772" y="3683"/>
                    </a:lnTo>
                    <a:lnTo>
                      <a:pt x="3760" y="3662"/>
                    </a:lnTo>
                    <a:lnTo>
                      <a:pt x="3746" y="3641"/>
                    </a:lnTo>
                    <a:lnTo>
                      <a:pt x="3733" y="3621"/>
                    </a:lnTo>
                    <a:lnTo>
                      <a:pt x="3718" y="3601"/>
                    </a:lnTo>
                    <a:lnTo>
                      <a:pt x="3702" y="3583"/>
                    </a:lnTo>
                    <a:lnTo>
                      <a:pt x="3685" y="3566"/>
                    </a:lnTo>
                    <a:lnTo>
                      <a:pt x="3666" y="3548"/>
                    </a:lnTo>
                    <a:lnTo>
                      <a:pt x="3648" y="3532"/>
                    </a:lnTo>
                    <a:lnTo>
                      <a:pt x="3629" y="3517"/>
                    </a:lnTo>
                    <a:lnTo>
                      <a:pt x="3608" y="3503"/>
                    </a:lnTo>
                    <a:lnTo>
                      <a:pt x="3588" y="3489"/>
                    </a:lnTo>
                    <a:lnTo>
                      <a:pt x="3566" y="3477"/>
                    </a:lnTo>
                    <a:lnTo>
                      <a:pt x="3544" y="3466"/>
                    </a:lnTo>
                    <a:lnTo>
                      <a:pt x="3522" y="3456"/>
                    </a:lnTo>
                    <a:lnTo>
                      <a:pt x="3498" y="3447"/>
                    </a:lnTo>
                    <a:lnTo>
                      <a:pt x="3475" y="3438"/>
                    </a:lnTo>
                    <a:lnTo>
                      <a:pt x="3450" y="3432"/>
                    </a:lnTo>
                    <a:lnTo>
                      <a:pt x="3426" y="3426"/>
                    </a:lnTo>
                    <a:lnTo>
                      <a:pt x="3401" y="3421"/>
                    </a:lnTo>
                    <a:lnTo>
                      <a:pt x="3375" y="3419"/>
                    </a:lnTo>
                    <a:lnTo>
                      <a:pt x="3349" y="3416"/>
                    </a:lnTo>
                    <a:lnTo>
                      <a:pt x="3322" y="3416"/>
                    </a:lnTo>
                    <a:close/>
                    <a:moveTo>
                      <a:pt x="2704" y="2339"/>
                    </a:moveTo>
                    <a:lnTo>
                      <a:pt x="2704" y="2339"/>
                    </a:lnTo>
                    <a:lnTo>
                      <a:pt x="2684" y="2339"/>
                    </a:lnTo>
                    <a:lnTo>
                      <a:pt x="2664" y="2340"/>
                    </a:lnTo>
                    <a:lnTo>
                      <a:pt x="2644" y="2343"/>
                    </a:lnTo>
                    <a:lnTo>
                      <a:pt x="2625" y="2346"/>
                    </a:lnTo>
                    <a:lnTo>
                      <a:pt x="2606" y="2351"/>
                    </a:lnTo>
                    <a:lnTo>
                      <a:pt x="2588" y="2356"/>
                    </a:lnTo>
                    <a:lnTo>
                      <a:pt x="2569" y="2362"/>
                    </a:lnTo>
                    <a:lnTo>
                      <a:pt x="2552" y="2369"/>
                    </a:lnTo>
                    <a:lnTo>
                      <a:pt x="2535" y="2377"/>
                    </a:lnTo>
                    <a:lnTo>
                      <a:pt x="2518" y="2386"/>
                    </a:lnTo>
                    <a:lnTo>
                      <a:pt x="2501" y="2394"/>
                    </a:lnTo>
                    <a:lnTo>
                      <a:pt x="2485" y="2406"/>
                    </a:lnTo>
                    <a:lnTo>
                      <a:pt x="2470" y="2415"/>
                    </a:lnTo>
                    <a:lnTo>
                      <a:pt x="2456" y="2428"/>
                    </a:lnTo>
                    <a:lnTo>
                      <a:pt x="2442" y="2440"/>
                    </a:lnTo>
                    <a:lnTo>
                      <a:pt x="2428" y="2452"/>
                    </a:lnTo>
                    <a:lnTo>
                      <a:pt x="2415" y="2466"/>
                    </a:lnTo>
                    <a:lnTo>
                      <a:pt x="2402" y="2481"/>
                    </a:lnTo>
                    <a:lnTo>
                      <a:pt x="2391" y="2494"/>
                    </a:lnTo>
                    <a:lnTo>
                      <a:pt x="2380" y="2510"/>
                    </a:lnTo>
                    <a:lnTo>
                      <a:pt x="2370" y="2526"/>
                    </a:lnTo>
                    <a:lnTo>
                      <a:pt x="2361" y="2543"/>
                    </a:lnTo>
                    <a:lnTo>
                      <a:pt x="2352" y="2560"/>
                    </a:lnTo>
                    <a:lnTo>
                      <a:pt x="2344" y="2577"/>
                    </a:lnTo>
                    <a:lnTo>
                      <a:pt x="2337" y="2594"/>
                    </a:lnTo>
                    <a:lnTo>
                      <a:pt x="2331" y="2613"/>
                    </a:lnTo>
                    <a:lnTo>
                      <a:pt x="2326" y="2631"/>
                    </a:lnTo>
                    <a:lnTo>
                      <a:pt x="2321" y="2650"/>
                    </a:lnTo>
                    <a:lnTo>
                      <a:pt x="2319" y="2668"/>
                    </a:lnTo>
                    <a:lnTo>
                      <a:pt x="2316" y="2688"/>
                    </a:lnTo>
                    <a:lnTo>
                      <a:pt x="2314" y="2708"/>
                    </a:lnTo>
                    <a:lnTo>
                      <a:pt x="2314" y="2729"/>
                    </a:lnTo>
                    <a:lnTo>
                      <a:pt x="2314" y="2749"/>
                    </a:lnTo>
                    <a:lnTo>
                      <a:pt x="2316" y="2768"/>
                    </a:lnTo>
                    <a:lnTo>
                      <a:pt x="2319" y="2788"/>
                    </a:lnTo>
                    <a:lnTo>
                      <a:pt x="2321" y="2807"/>
                    </a:lnTo>
                    <a:lnTo>
                      <a:pt x="2326" y="2825"/>
                    </a:lnTo>
                    <a:lnTo>
                      <a:pt x="2331" y="2844"/>
                    </a:lnTo>
                    <a:lnTo>
                      <a:pt x="2337" y="2862"/>
                    </a:lnTo>
                    <a:lnTo>
                      <a:pt x="2344" y="2879"/>
                    </a:lnTo>
                    <a:lnTo>
                      <a:pt x="2352" y="2897"/>
                    </a:lnTo>
                    <a:lnTo>
                      <a:pt x="2361" y="2914"/>
                    </a:lnTo>
                    <a:lnTo>
                      <a:pt x="2370" y="2930"/>
                    </a:lnTo>
                    <a:lnTo>
                      <a:pt x="2380" y="2946"/>
                    </a:lnTo>
                    <a:lnTo>
                      <a:pt x="2391" y="2961"/>
                    </a:lnTo>
                    <a:lnTo>
                      <a:pt x="2402" y="2976"/>
                    </a:lnTo>
                    <a:lnTo>
                      <a:pt x="2415" y="2990"/>
                    </a:lnTo>
                    <a:lnTo>
                      <a:pt x="2428" y="3004"/>
                    </a:lnTo>
                    <a:lnTo>
                      <a:pt x="2442" y="3016"/>
                    </a:lnTo>
                    <a:lnTo>
                      <a:pt x="2456" y="3029"/>
                    </a:lnTo>
                    <a:lnTo>
                      <a:pt x="2470" y="3040"/>
                    </a:lnTo>
                    <a:lnTo>
                      <a:pt x="2485" y="3051"/>
                    </a:lnTo>
                    <a:lnTo>
                      <a:pt x="2501" y="3062"/>
                    </a:lnTo>
                    <a:lnTo>
                      <a:pt x="2518" y="3071"/>
                    </a:lnTo>
                    <a:lnTo>
                      <a:pt x="2535" y="3079"/>
                    </a:lnTo>
                    <a:lnTo>
                      <a:pt x="2552" y="3087"/>
                    </a:lnTo>
                    <a:lnTo>
                      <a:pt x="2569" y="3094"/>
                    </a:lnTo>
                    <a:lnTo>
                      <a:pt x="2588" y="3100"/>
                    </a:lnTo>
                    <a:lnTo>
                      <a:pt x="2606" y="3105"/>
                    </a:lnTo>
                    <a:lnTo>
                      <a:pt x="2625" y="3110"/>
                    </a:lnTo>
                    <a:lnTo>
                      <a:pt x="2644" y="3114"/>
                    </a:lnTo>
                    <a:lnTo>
                      <a:pt x="2664" y="3116"/>
                    </a:lnTo>
                    <a:lnTo>
                      <a:pt x="2684" y="3118"/>
                    </a:lnTo>
                    <a:lnTo>
                      <a:pt x="2704" y="3118"/>
                    </a:lnTo>
                    <a:lnTo>
                      <a:pt x="2723" y="3118"/>
                    </a:lnTo>
                    <a:lnTo>
                      <a:pt x="2743" y="3116"/>
                    </a:lnTo>
                    <a:lnTo>
                      <a:pt x="2763" y="3114"/>
                    </a:lnTo>
                    <a:lnTo>
                      <a:pt x="2783" y="3110"/>
                    </a:lnTo>
                    <a:lnTo>
                      <a:pt x="2801" y="3105"/>
                    </a:lnTo>
                    <a:lnTo>
                      <a:pt x="2820" y="3100"/>
                    </a:lnTo>
                    <a:lnTo>
                      <a:pt x="2838" y="3094"/>
                    </a:lnTo>
                    <a:lnTo>
                      <a:pt x="2855" y="3087"/>
                    </a:lnTo>
                    <a:lnTo>
                      <a:pt x="2873" y="3079"/>
                    </a:lnTo>
                    <a:lnTo>
                      <a:pt x="2890" y="3071"/>
                    </a:lnTo>
                    <a:lnTo>
                      <a:pt x="2906" y="3062"/>
                    </a:lnTo>
                    <a:lnTo>
                      <a:pt x="2922" y="3051"/>
                    </a:lnTo>
                    <a:lnTo>
                      <a:pt x="2937" y="3040"/>
                    </a:lnTo>
                    <a:lnTo>
                      <a:pt x="2952" y="3029"/>
                    </a:lnTo>
                    <a:lnTo>
                      <a:pt x="2965" y="3016"/>
                    </a:lnTo>
                    <a:lnTo>
                      <a:pt x="2979" y="3004"/>
                    </a:lnTo>
                    <a:lnTo>
                      <a:pt x="2992" y="2990"/>
                    </a:lnTo>
                    <a:lnTo>
                      <a:pt x="3005" y="2976"/>
                    </a:lnTo>
                    <a:lnTo>
                      <a:pt x="3016" y="2961"/>
                    </a:lnTo>
                    <a:lnTo>
                      <a:pt x="3027" y="2946"/>
                    </a:lnTo>
                    <a:lnTo>
                      <a:pt x="3037" y="2930"/>
                    </a:lnTo>
                    <a:lnTo>
                      <a:pt x="3047" y="2914"/>
                    </a:lnTo>
                    <a:lnTo>
                      <a:pt x="3055" y="2897"/>
                    </a:lnTo>
                    <a:lnTo>
                      <a:pt x="3063" y="2879"/>
                    </a:lnTo>
                    <a:lnTo>
                      <a:pt x="3070" y="2862"/>
                    </a:lnTo>
                    <a:lnTo>
                      <a:pt x="3076" y="2844"/>
                    </a:lnTo>
                    <a:lnTo>
                      <a:pt x="3081" y="2825"/>
                    </a:lnTo>
                    <a:lnTo>
                      <a:pt x="3086" y="2807"/>
                    </a:lnTo>
                    <a:lnTo>
                      <a:pt x="3089" y="2788"/>
                    </a:lnTo>
                    <a:lnTo>
                      <a:pt x="3091" y="2768"/>
                    </a:lnTo>
                    <a:lnTo>
                      <a:pt x="3094" y="2749"/>
                    </a:lnTo>
                    <a:lnTo>
                      <a:pt x="3094" y="2729"/>
                    </a:lnTo>
                    <a:lnTo>
                      <a:pt x="3094" y="2708"/>
                    </a:lnTo>
                    <a:lnTo>
                      <a:pt x="3091" y="2688"/>
                    </a:lnTo>
                    <a:lnTo>
                      <a:pt x="3089" y="2668"/>
                    </a:lnTo>
                    <a:lnTo>
                      <a:pt x="3086" y="2650"/>
                    </a:lnTo>
                    <a:lnTo>
                      <a:pt x="3081" y="2631"/>
                    </a:lnTo>
                    <a:lnTo>
                      <a:pt x="3076" y="2613"/>
                    </a:lnTo>
                    <a:lnTo>
                      <a:pt x="3070" y="2594"/>
                    </a:lnTo>
                    <a:lnTo>
                      <a:pt x="3063" y="2577"/>
                    </a:lnTo>
                    <a:lnTo>
                      <a:pt x="3055" y="2560"/>
                    </a:lnTo>
                    <a:lnTo>
                      <a:pt x="3047" y="2543"/>
                    </a:lnTo>
                    <a:lnTo>
                      <a:pt x="3037" y="2526"/>
                    </a:lnTo>
                    <a:lnTo>
                      <a:pt x="3027" y="2510"/>
                    </a:lnTo>
                    <a:lnTo>
                      <a:pt x="3016" y="2494"/>
                    </a:lnTo>
                    <a:lnTo>
                      <a:pt x="3005" y="2481"/>
                    </a:lnTo>
                    <a:lnTo>
                      <a:pt x="2992" y="2466"/>
                    </a:lnTo>
                    <a:lnTo>
                      <a:pt x="2979" y="2452"/>
                    </a:lnTo>
                    <a:lnTo>
                      <a:pt x="2965" y="2440"/>
                    </a:lnTo>
                    <a:lnTo>
                      <a:pt x="2952" y="2428"/>
                    </a:lnTo>
                    <a:lnTo>
                      <a:pt x="2937" y="2415"/>
                    </a:lnTo>
                    <a:lnTo>
                      <a:pt x="2922" y="2406"/>
                    </a:lnTo>
                    <a:lnTo>
                      <a:pt x="2906" y="2394"/>
                    </a:lnTo>
                    <a:lnTo>
                      <a:pt x="2890" y="2386"/>
                    </a:lnTo>
                    <a:lnTo>
                      <a:pt x="2873" y="2377"/>
                    </a:lnTo>
                    <a:lnTo>
                      <a:pt x="2855" y="2369"/>
                    </a:lnTo>
                    <a:lnTo>
                      <a:pt x="2838" y="2362"/>
                    </a:lnTo>
                    <a:lnTo>
                      <a:pt x="2820" y="2356"/>
                    </a:lnTo>
                    <a:lnTo>
                      <a:pt x="2801" y="2351"/>
                    </a:lnTo>
                    <a:lnTo>
                      <a:pt x="2783" y="2346"/>
                    </a:lnTo>
                    <a:lnTo>
                      <a:pt x="2763" y="2343"/>
                    </a:lnTo>
                    <a:lnTo>
                      <a:pt x="2743" y="2340"/>
                    </a:lnTo>
                    <a:lnTo>
                      <a:pt x="2723" y="2339"/>
                    </a:lnTo>
                    <a:lnTo>
                      <a:pt x="2704" y="2339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892962" y="3457888"/>
              <a:ext cx="1220984" cy="1331227"/>
              <a:chOff x="2892962" y="3457888"/>
              <a:chExt cx="1220984" cy="1331227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892962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9" name="等腰三角形 18"/>
              <p:cNvSpPr/>
              <p:nvPr/>
            </p:nvSpPr>
            <p:spPr>
              <a:xfrm flipV="1">
                <a:off x="3369341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301129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  <a:endParaRPr lang="zh-CN" altLang="en-US" sz="1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2893805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KSO_Shape"/>
              <p:cNvSpPr/>
              <p:nvPr/>
            </p:nvSpPr>
            <p:spPr bwMode="auto">
              <a:xfrm>
                <a:off x="3364573" y="3638464"/>
                <a:ext cx="272295" cy="265032"/>
              </a:xfrm>
              <a:custGeom>
                <a:avLst/>
                <a:gdLst>
                  <a:gd name="T0" fmla="*/ 666817 w 2390775"/>
                  <a:gd name="T1" fmla="*/ 1651200 h 2327275"/>
                  <a:gd name="T2" fmla="*/ 566198 w 2390775"/>
                  <a:gd name="T3" fmla="*/ 1648988 h 2327275"/>
                  <a:gd name="T4" fmla="*/ 521900 w 2390775"/>
                  <a:gd name="T5" fmla="*/ 1642352 h 2327275"/>
                  <a:gd name="T6" fmla="*/ 451657 w 2390775"/>
                  <a:gd name="T7" fmla="*/ 1625606 h 2327275"/>
                  <a:gd name="T8" fmla="*/ 414954 w 2390775"/>
                  <a:gd name="T9" fmla="*/ 1611703 h 2327275"/>
                  <a:gd name="T10" fmla="*/ 386794 w 2390775"/>
                  <a:gd name="T11" fmla="*/ 1596536 h 2327275"/>
                  <a:gd name="T12" fmla="*/ 361480 w 2390775"/>
                  <a:gd name="T13" fmla="*/ 1577261 h 2327275"/>
                  <a:gd name="T14" fmla="*/ 340280 w 2390775"/>
                  <a:gd name="T15" fmla="*/ 1553247 h 2327275"/>
                  <a:gd name="T16" fmla="*/ 888937 w 2390775"/>
                  <a:gd name="T17" fmla="*/ 1206621 h 2327275"/>
                  <a:gd name="T18" fmla="*/ 1840488 w 2390775"/>
                  <a:gd name="T19" fmla="*/ 1219287 h 2327275"/>
                  <a:gd name="T20" fmla="*/ 1623069 w 2390775"/>
                  <a:gd name="T21" fmla="*/ 1586618 h 2327275"/>
                  <a:gd name="T22" fmla="*/ 1603447 w 2390775"/>
                  <a:gd name="T23" fmla="*/ 1604668 h 2327275"/>
                  <a:gd name="T24" fmla="*/ 1586041 w 2390775"/>
                  <a:gd name="T25" fmla="*/ 1615435 h 2327275"/>
                  <a:gd name="T26" fmla="*/ 1564203 w 2390775"/>
                  <a:gd name="T27" fmla="*/ 1624302 h 2327275"/>
                  <a:gd name="T28" fmla="*/ 1537619 w 2390775"/>
                  <a:gd name="T29" fmla="*/ 1631584 h 2327275"/>
                  <a:gd name="T30" fmla="*/ 1504706 w 2390775"/>
                  <a:gd name="T31" fmla="*/ 1636335 h 2327275"/>
                  <a:gd name="T32" fmla="*/ 1344252 w 2390775"/>
                  <a:gd name="T33" fmla="*/ 1642035 h 2327275"/>
                  <a:gd name="T34" fmla="*/ 1310389 w 2390775"/>
                  <a:gd name="T35" fmla="*/ 991605 h 2327275"/>
                  <a:gd name="T36" fmla="*/ 441594 w 2390775"/>
                  <a:gd name="T37" fmla="*/ 1195662 h 2327275"/>
                  <a:gd name="T38" fmla="*/ 81238 w 2390775"/>
                  <a:gd name="T39" fmla="*/ 1104844 h 2327275"/>
                  <a:gd name="T40" fmla="*/ 72704 w 2390775"/>
                  <a:gd name="T41" fmla="*/ 1075414 h 2327275"/>
                  <a:gd name="T42" fmla="*/ 71439 w 2390775"/>
                  <a:gd name="T43" fmla="*/ 1055795 h 2327275"/>
                  <a:gd name="T44" fmla="*/ 73335 w 2390775"/>
                  <a:gd name="T45" fmla="*/ 1033327 h 2327275"/>
                  <a:gd name="T46" fmla="*/ 79342 w 2390775"/>
                  <a:gd name="T47" fmla="*/ 1007378 h 2327275"/>
                  <a:gd name="T48" fmla="*/ 89773 w 2390775"/>
                  <a:gd name="T49" fmla="*/ 977316 h 2327275"/>
                  <a:gd name="T50" fmla="*/ 110320 w 2390775"/>
                  <a:gd name="T51" fmla="*/ 933964 h 2327275"/>
                  <a:gd name="T52" fmla="*/ 509555 w 2390775"/>
                  <a:gd name="T53" fmla="*/ 642520 h 2327275"/>
                  <a:gd name="T54" fmla="*/ 1847476 w 2390775"/>
                  <a:gd name="T55" fmla="*/ 860382 h 2327275"/>
                  <a:gd name="T56" fmla="*/ 1866124 w 2390775"/>
                  <a:gd name="T57" fmla="*/ 899590 h 2327275"/>
                  <a:gd name="T58" fmla="*/ 1881611 w 2390775"/>
                  <a:gd name="T59" fmla="*/ 941329 h 2327275"/>
                  <a:gd name="T60" fmla="*/ 1899627 w 2390775"/>
                  <a:gd name="T61" fmla="*/ 1008363 h 2327275"/>
                  <a:gd name="T62" fmla="*/ 1904368 w 2390775"/>
                  <a:gd name="T63" fmla="*/ 1046940 h 2327275"/>
                  <a:gd name="T64" fmla="*/ 1904052 w 2390775"/>
                  <a:gd name="T65" fmla="*/ 1078876 h 2327275"/>
                  <a:gd name="T66" fmla="*/ 1898679 w 2390775"/>
                  <a:gd name="T67" fmla="*/ 1110496 h 2327275"/>
                  <a:gd name="T68" fmla="*/ 1886036 w 2390775"/>
                  <a:gd name="T69" fmla="*/ 1139903 h 2327275"/>
                  <a:gd name="T70" fmla="*/ 1704931 w 2390775"/>
                  <a:gd name="T71" fmla="*/ 607105 h 2327275"/>
                  <a:gd name="T72" fmla="*/ 1269206 w 2390775"/>
                  <a:gd name="T73" fmla="*/ 633 h 2327275"/>
                  <a:gd name="T74" fmla="*/ 1298604 w 2390775"/>
                  <a:gd name="T75" fmla="*/ 7913 h 2327275"/>
                  <a:gd name="T76" fmla="*/ 1316622 w 2390775"/>
                  <a:gd name="T77" fmla="*/ 16460 h 2327275"/>
                  <a:gd name="T78" fmla="*/ 1334957 w 2390775"/>
                  <a:gd name="T79" fmla="*/ 29437 h 2327275"/>
                  <a:gd name="T80" fmla="*/ 1354556 w 2390775"/>
                  <a:gd name="T81" fmla="*/ 47796 h 2327275"/>
                  <a:gd name="T82" fmla="*/ 1374787 w 2390775"/>
                  <a:gd name="T83" fmla="*/ 71853 h 2327275"/>
                  <a:gd name="T84" fmla="*/ 1402289 w 2390775"/>
                  <a:gd name="T85" fmla="*/ 111420 h 2327275"/>
                  <a:gd name="T86" fmla="*/ 1454131 w 2390775"/>
                  <a:gd name="T87" fmla="*/ 603311 h 2327275"/>
                  <a:gd name="T88" fmla="*/ 851305 w 2390775"/>
                  <a:gd name="T89" fmla="*/ 0 h 2327275"/>
                  <a:gd name="T90" fmla="*/ 776986 w 2390775"/>
                  <a:gd name="T91" fmla="*/ 648844 h 2327275"/>
                  <a:gd name="T92" fmla="*/ 537523 w 2390775"/>
                  <a:gd name="T93" fmla="*/ 174396 h 2327275"/>
                  <a:gd name="T94" fmla="*/ 561912 w 2390775"/>
                  <a:gd name="T95" fmla="*/ 138631 h 2327275"/>
                  <a:gd name="T96" fmla="*/ 590420 w 2390775"/>
                  <a:gd name="T97" fmla="*/ 103815 h 2327275"/>
                  <a:gd name="T98" fmla="*/ 639199 w 2390775"/>
                  <a:gd name="T99" fmla="*/ 54439 h 2327275"/>
                  <a:gd name="T100" fmla="*/ 670241 w 2390775"/>
                  <a:gd name="T101" fmla="*/ 30701 h 2327275"/>
                  <a:gd name="T102" fmla="*/ 698115 w 2390775"/>
                  <a:gd name="T103" fmla="*/ 15192 h 2327275"/>
                  <a:gd name="T104" fmla="*/ 728206 w 2390775"/>
                  <a:gd name="T105" fmla="*/ 4114 h 2327275"/>
                  <a:gd name="T106" fmla="*/ 759565 w 2390775"/>
                  <a:gd name="T107" fmla="*/ 0 h 2327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390775" h="2327275">
                    <a:moveTo>
                      <a:pt x="1115616" y="1514475"/>
                    </a:moveTo>
                    <a:lnTo>
                      <a:pt x="1116013" y="2073275"/>
                    </a:lnTo>
                    <a:lnTo>
                      <a:pt x="959557" y="2072879"/>
                    </a:lnTo>
                    <a:lnTo>
                      <a:pt x="836855" y="2072482"/>
                    </a:lnTo>
                    <a:lnTo>
                      <a:pt x="750685" y="2072085"/>
                    </a:lnTo>
                    <a:lnTo>
                      <a:pt x="737978" y="2071689"/>
                    </a:lnTo>
                    <a:lnTo>
                      <a:pt x="724080" y="2070896"/>
                    </a:lnTo>
                    <a:lnTo>
                      <a:pt x="710579" y="2069706"/>
                    </a:lnTo>
                    <a:lnTo>
                      <a:pt x="696680" y="2067723"/>
                    </a:lnTo>
                    <a:lnTo>
                      <a:pt x="682782" y="2065740"/>
                    </a:lnTo>
                    <a:lnTo>
                      <a:pt x="668487" y="2063757"/>
                    </a:lnTo>
                    <a:lnTo>
                      <a:pt x="654985" y="2061377"/>
                    </a:lnTo>
                    <a:lnTo>
                      <a:pt x="641087" y="2058998"/>
                    </a:lnTo>
                    <a:lnTo>
                      <a:pt x="614482" y="2053049"/>
                    </a:lnTo>
                    <a:lnTo>
                      <a:pt x="589465" y="2046703"/>
                    </a:lnTo>
                    <a:lnTo>
                      <a:pt x="566830" y="2040358"/>
                    </a:lnTo>
                    <a:lnTo>
                      <a:pt x="556903" y="2037185"/>
                    </a:lnTo>
                    <a:lnTo>
                      <a:pt x="547769" y="2034012"/>
                    </a:lnTo>
                    <a:lnTo>
                      <a:pt x="529503" y="2026874"/>
                    </a:lnTo>
                    <a:lnTo>
                      <a:pt x="520767" y="2022908"/>
                    </a:lnTo>
                    <a:lnTo>
                      <a:pt x="512031" y="2018149"/>
                    </a:lnTo>
                    <a:lnTo>
                      <a:pt x="502898" y="2013786"/>
                    </a:lnTo>
                    <a:lnTo>
                      <a:pt x="493765" y="2009027"/>
                    </a:lnTo>
                    <a:lnTo>
                      <a:pt x="485426" y="2003871"/>
                    </a:lnTo>
                    <a:lnTo>
                      <a:pt x="477087" y="1998319"/>
                    </a:lnTo>
                    <a:lnTo>
                      <a:pt x="468747" y="1992370"/>
                    </a:lnTo>
                    <a:lnTo>
                      <a:pt x="461203" y="1986421"/>
                    </a:lnTo>
                    <a:lnTo>
                      <a:pt x="453658" y="1979679"/>
                    </a:lnTo>
                    <a:lnTo>
                      <a:pt x="446113" y="1972541"/>
                    </a:lnTo>
                    <a:lnTo>
                      <a:pt x="439362" y="1965402"/>
                    </a:lnTo>
                    <a:lnTo>
                      <a:pt x="433009" y="1957470"/>
                    </a:lnTo>
                    <a:lnTo>
                      <a:pt x="427052" y="1949538"/>
                    </a:lnTo>
                    <a:lnTo>
                      <a:pt x="421890" y="1941210"/>
                    </a:lnTo>
                    <a:lnTo>
                      <a:pt x="400050" y="1903930"/>
                    </a:lnTo>
                    <a:lnTo>
                      <a:pt x="616864" y="1518045"/>
                    </a:lnTo>
                    <a:lnTo>
                      <a:pt x="1115616" y="1514475"/>
                    </a:lnTo>
                    <a:close/>
                    <a:moveTo>
                      <a:pt x="1644538" y="1244600"/>
                    </a:moveTo>
                    <a:lnTo>
                      <a:pt x="1644538" y="1533950"/>
                    </a:lnTo>
                    <a:lnTo>
                      <a:pt x="1919386" y="1532757"/>
                    </a:lnTo>
                    <a:lnTo>
                      <a:pt x="2309813" y="1530372"/>
                    </a:lnTo>
                    <a:lnTo>
                      <a:pt x="2054824" y="1965986"/>
                    </a:lnTo>
                    <a:lnTo>
                      <a:pt x="2049263" y="1974333"/>
                    </a:lnTo>
                    <a:lnTo>
                      <a:pt x="2043703" y="1983077"/>
                    </a:lnTo>
                    <a:lnTo>
                      <a:pt x="2036951" y="1991423"/>
                    </a:lnTo>
                    <a:lnTo>
                      <a:pt x="2029802" y="1999373"/>
                    </a:lnTo>
                    <a:lnTo>
                      <a:pt x="2021858" y="2006924"/>
                    </a:lnTo>
                    <a:lnTo>
                      <a:pt x="2017092" y="2010501"/>
                    </a:lnTo>
                    <a:lnTo>
                      <a:pt x="2012326" y="2014078"/>
                    </a:lnTo>
                    <a:lnTo>
                      <a:pt x="2007162" y="2017656"/>
                    </a:lnTo>
                    <a:lnTo>
                      <a:pt x="2001999" y="2020835"/>
                    </a:lnTo>
                    <a:lnTo>
                      <a:pt x="1996439" y="2024412"/>
                    </a:lnTo>
                    <a:lnTo>
                      <a:pt x="1990481" y="2027592"/>
                    </a:lnTo>
                    <a:lnTo>
                      <a:pt x="1984126" y="2030772"/>
                    </a:lnTo>
                    <a:lnTo>
                      <a:pt x="1977771" y="2033554"/>
                    </a:lnTo>
                    <a:lnTo>
                      <a:pt x="1970622" y="2036336"/>
                    </a:lnTo>
                    <a:lnTo>
                      <a:pt x="1963075" y="2038721"/>
                    </a:lnTo>
                    <a:lnTo>
                      <a:pt x="1955132" y="2041503"/>
                    </a:lnTo>
                    <a:lnTo>
                      <a:pt x="1947188" y="2043490"/>
                    </a:lnTo>
                    <a:lnTo>
                      <a:pt x="1938450" y="2045875"/>
                    </a:lnTo>
                    <a:lnTo>
                      <a:pt x="1929712" y="2047862"/>
                    </a:lnTo>
                    <a:lnTo>
                      <a:pt x="1919783" y="2049452"/>
                    </a:lnTo>
                    <a:lnTo>
                      <a:pt x="1909853" y="2051042"/>
                    </a:lnTo>
                    <a:lnTo>
                      <a:pt x="1899527" y="2052632"/>
                    </a:lnTo>
                    <a:lnTo>
                      <a:pt x="1888406" y="2053824"/>
                    </a:lnTo>
                    <a:lnTo>
                      <a:pt x="1877285" y="2055017"/>
                    </a:lnTo>
                    <a:lnTo>
                      <a:pt x="1864972" y="2055812"/>
                    </a:lnTo>
                    <a:lnTo>
                      <a:pt x="1839155" y="2057004"/>
                    </a:lnTo>
                    <a:lnTo>
                      <a:pt x="1687036" y="2060979"/>
                    </a:lnTo>
                    <a:lnTo>
                      <a:pt x="1642552" y="2062171"/>
                    </a:lnTo>
                    <a:lnTo>
                      <a:pt x="1644140" y="2327275"/>
                    </a:lnTo>
                    <a:lnTo>
                      <a:pt x="1273175" y="1801439"/>
                    </a:lnTo>
                    <a:lnTo>
                      <a:pt x="1644538" y="1244600"/>
                    </a:lnTo>
                    <a:close/>
                    <a:moveTo>
                      <a:pt x="639492" y="806450"/>
                    </a:moveTo>
                    <a:lnTo>
                      <a:pt x="939800" y="1403808"/>
                    </a:lnTo>
                    <a:lnTo>
                      <a:pt x="688684" y="1261221"/>
                    </a:lnTo>
                    <a:lnTo>
                      <a:pt x="554200" y="1500720"/>
                    </a:lnTo>
                    <a:lnTo>
                      <a:pt x="363781" y="1841500"/>
                    </a:lnTo>
                    <a:lnTo>
                      <a:pt x="111078" y="1404603"/>
                    </a:lnTo>
                    <a:lnTo>
                      <a:pt x="106318" y="1395865"/>
                    </a:lnTo>
                    <a:lnTo>
                      <a:pt x="101954" y="1386730"/>
                    </a:lnTo>
                    <a:lnTo>
                      <a:pt x="97987" y="1376403"/>
                    </a:lnTo>
                    <a:lnTo>
                      <a:pt x="94813" y="1366473"/>
                    </a:lnTo>
                    <a:lnTo>
                      <a:pt x="92036" y="1355750"/>
                    </a:lnTo>
                    <a:lnTo>
                      <a:pt x="91243" y="1349792"/>
                    </a:lnTo>
                    <a:lnTo>
                      <a:pt x="90449" y="1344231"/>
                    </a:lnTo>
                    <a:lnTo>
                      <a:pt x="90053" y="1337877"/>
                    </a:lnTo>
                    <a:lnTo>
                      <a:pt x="89656" y="1331919"/>
                    </a:lnTo>
                    <a:lnTo>
                      <a:pt x="89656" y="1325167"/>
                    </a:lnTo>
                    <a:lnTo>
                      <a:pt x="89656" y="1318415"/>
                    </a:lnTo>
                    <a:lnTo>
                      <a:pt x="90053" y="1311265"/>
                    </a:lnTo>
                    <a:lnTo>
                      <a:pt x="90846" y="1304116"/>
                    </a:lnTo>
                    <a:lnTo>
                      <a:pt x="92036" y="1296967"/>
                    </a:lnTo>
                    <a:lnTo>
                      <a:pt x="93226" y="1289421"/>
                    </a:lnTo>
                    <a:lnTo>
                      <a:pt x="95210" y="1281080"/>
                    </a:lnTo>
                    <a:lnTo>
                      <a:pt x="97193" y="1272739"/>
                    </a:lnTo>
                    <a:lnTo>
                      <a:pt x="99574" y="1264398"/>
                    </a:lnTo>
                    <a:lnTo>
                      <a:pt x="101954" y="1255263"/>
                    </a:lnTo>
                    <a:lnTo>
                      <a:pt x="105127" y="1246128"/>
                    </a:lnTo>
                    <a:lnTo>
                      <a:pt x="108698" y="1236596"/>
                    </a:lnTo>
                    <a:lnTo>
                      <a:pt x="112665" y="1226666"/>
                    </a:lnTo>
                    <a:lnTo>
                      <a:pt x="116632" y="1216737"/>
                    </a:lnTo>
                    <a:lnTo>
                      <a:pt x="121392" y="1206013"/>
                    </a:lnTo>
                    <a:lnTo>
                      <a:pt x="126550" y="1195289"/>
                    </a:lnTo>
                    <a:lnTo>
                      <a:pt x="138451" y="1172253"/>
                    </a:lnTo>
                    <a:lnTo>
                      <a:pt x="209462" y="1038006"/>
                    </a:lnTo>
                    <a:lnTo>
                      <a:pt x="230884" y="998685"/>
                    </a:lnTo>
                    <a:lnTo>
                      <a:pt x="0" y="869205"/>
                    </a:lnTo>
                    <a:lnTo>
                      <a:pt x="639492" y="806450"/>
                    </a:lnTo>
                    <a:close/>
                    <a:moveTo>
                      <a:pt x="2139688" y="762000"/>
                    </a:moveTo>
                    <a:lnTo>
                      <a:pt x="2216641" y="898525"/>
                    </a:lnTo>
                    <a:lnTo>
                      <a:pt x="2276537" y="1004887"/>
                    </a:lnTo>
                    <a:lnTo>
                      <a:pt x="2318583" y="1079897"/>
                    </a:lnTo>
                    <a:lnTo>
                      <a:pt x="2324533" y="1091406"/>
                    </a:lnTo>
                    <a:lnTo>
                      <a:pt x="2330483" y="1103709"/>
                    </a:lnTo>
                    <a:lnTo>
                      <a:pt x="2336432" y="1116409"/>
                    </a:lnTo>
                    <a:lnTo>
                      <a:pt x="2341986" y="1129109"/>
                    </a:lnTo>
                    <a:lnTo>
                      <a:pt x="2347142" y="1141809"/>
                    </a:lnTo>
                    <a:lnTo>
                      <a:pt x="2352299" y="1155303"/>
                    </a:lnTo>
                    <a:lnTo>
                      <a:pt x="2357059" y="1168400"/>
                    </a:lnTo>
                    <a:lnTo>
                      <a:pt x="2361422" y="1181497"/>
                    </a:lnTo>
                    <a:lnTo>
                      <a:pt x="2369355" y="1207690"/>
                    </a:lnTo>
                    <a:lnTo>
                      <a:pt x="2376099" y="1232297"/>
                    </a:lnTo>
                    <a:lnTo>
                      <a:pt x="2382048" y="1255315"/>
                    </a:lnTo>
                    <a:lnTo>
                      <a:pt x="2384032" y="1265634"/>
                    </a:lnTo>
                    <a:lnTo>
                      <a:pt x="2385618" y="1275556"/>
                    </a:lnTo>
                    <a:lnTo>
                      <a:pt x="2388395" y="1294606"/>
                    </a:lnTo>
                    <a:lnTo>
                      <a:pt x="2389188" y="1304528"/>
                    </a:lnTo>
                    <a:lnTo>
                      <a:pt x="2389982" y="1314053"/>
                    </a:lnTo>
                    <a:lnTo>
                      <a:pt x="2390378" y="1323975"/>
                    </a:lnTo>
                    <a:lnTo>
                      <a:pt x="2390775" y="1334294"/>
                    </a:lnTo>
                    <a:lnTo>
                      <a:pt x="2390378" y="1344215"/>
                    </a:lnTo>
                    <a:lnTo>
                      <a:pt x="2389585" y="1354137"/>
                    </a:lnTo>
                    <a:lnTo>
                      <a:pt x="2388792" y="1364059"/>
                    </a:lnTo>
                    <a:lnTo>
                      <a:pt x="2387205" y="1373981"/>
                    </a:lnTo>
                    <a:lnTo>
                      <a:pt x="2385222" y="1384300"/>
                    </a:lnTo>
                    <a:lnTo>
                      <a:pt x="2382842" y="1393825"/>
                    </a:lnTo>
                    <a:lnTo>
                      <a:pt x="2379272" y="1403350"/>
                    </a:lnTo>
                    <a:lnTo>
                      <a:pt x="2375702" y="1412478"/>
                    </a:lnTo>
                    <a:lnTo>
                      <a:pt x="2371735" y="1421606"/>
                    </a:lnTo>
                    <a:lnTo>
                      <a:pt x="2366975" y="1430734"/>
                    </a:lnTo>
                    <a:lnTo>
                      <a:pt x="2345556" y="1467644"/>
                    </a:lnTo>
                    <a:lnTo>
                      <a:pt x="1902485" y="1470025"/>
                    </a:lnTo>
                    <a:lnTo>
                      <a:pt x="1654175" y="1038225"/>
                    </a:lnTo>
                    <a:lnTo>
                      <a:pt x="2139688" y="762000"/>
                    </a:lnTo>
                    <a:close/>
                    <a:moveTo>
                      <a:pt x="1068388" y="0"/>
                    </a:moveTo>
                    <a:lnTo>
                      <a:pt x="1572620" y="0"/>
                    </a:lnTo>
                    <a:lnTo>
                      <a:pt x="1582538" y="0"/>
                    </a:lnTo>
                    <a:lnTo>
                      <a:pt x="1592853" y="794"/>
                    </a:lnTo>
                    <a:lnTo>
                      <a:pt x="1603565" y="2384"/>
                    </a:lnTo>
                    <a:lnTo>
                      <a:pt x="1613879" y="4767"/>
                    </a:lnTo>
                    <a:lnTo>
                      <a:pt x="1624591" y="7946"/>
                    </a:lnTo>
                    <a:lnTo>
                      <a:pt x="1629748" y="9932"/>
                    </a:lnTo>
                    <a:lnTo>
                      <a:pt x="1635302" y="11919"/>
                    </a:lnTo>
                    <a:lnTo>
                      <a:pt x="1640856" y="14700"/>
                    </a:lnTo>
                    <a:lnTo>
                      <a:pt x="1646807" y="17481"/>
                    </a:lnTo>
                    <a:lnTo>
                      <a:pt x="1652361" y="20659"/>
                    </a:lnTo>
                    <a:lnTo>
                      <a:pt x="1657915" y="24235"/>
                    </a:lnTo>
                    <a:lnTo>
                      <a:pt x="1663866" y="27810"/>
                    </a:lnTo>
                    <a:lnTo>
                      <a:pt x="1669420" y="32181"/>
                    </a:lnTo>
                    <a:lnTo>
                      <a:pt x="1675371" y="36948"/>
                    </a:lnTo>
                    <a:lnTo>
                      <a:pt x="1681322" y="41716"/>
                    </a:lnTo>
                    <a:lnTo>
                      <a:pt x="1687273" y="47675"/>
                    </a:lnTo>
                    <a:lnTo>
                      <a:pt x="1693620" y="53634"/>
                    </a:lnTo>
                    <a:lnTo>
                      <a:pt x="1699968" y="59991"/>
                    </a:lnTo>
                    <a:lnTo>
                      <a:pt x="1706315" y="66745"/>
                    </a:lnTo>
                    <a:lnTo>
                      <a:pt x="1712663" y="73896"/>
                    </a:lnTo>
                    <a:lnTo>
                      <a:pt x="1719010" y="81445"/>
                    </a:lnTo>
                    <a:lnTo>
                      <a:pt x="1725358" y="90185"/>
                    </a:lnTo>
                    <a:lnTo>
                      <a:pt x="1732102" y="98926"/>
                    </a:lnTo>
                    <a:lnTo>
                      <a:pt x="1739243" y="108063"/>
                    </a:lnTo>
                    <a:lnTo>
                      <a:pt x="1745987" y="117996"/>
                    </a:lnTo>
                    <a:lnTo>
                      <a:pt x="1759873" y="139847"/>
                    </a:lnTo>
                    <a:lnTo>
                      <a:pt x="1840010" y="268569"/>
                    </a:lnTo>
                    <a:lnTo>
                      <a:pt x="1863417" y="306709"/>
                    </a:lnTo>
                    <a:lnTo>
                      <a:pt x="2090738" y="171233"/>
                    </a:lnTo>
                    <a:lnTo>
                      <a:pt x="1824935" y="757238"/>
                    </a:lnTo>
                    <a:lnTo>
                      <a:pt x="1158047" y="718303"/>
                    </a:lnTo>
                    <a:lnTo>
                      <a:pt x="1407188" y="572100"/>
                    </a:lnTo>
                    <a:lnTo>
                      <a:pt x="1267145" y="335711"/>
                    </a:lnTo>
                    <a:lnTo>
                      <a:pt x="1068388" y="0"/>
                    </a:lnTo>
                    <a:close/>
                    <a:moveTo>
                      <a:pt x="953254" y="0"/>
                    </a:moveTo>
                    <a:lnTo>
                      <a:pt x="996186" y="0"/>
                    </a:lnTo>
                    <a:lnTo>
                      <a:pt x="1222376" y="381372"/>
                    </a:lnTo>
                    <a:lnTo>
                      <a:pt x="975117" y="814388"/>
                    </a:lnTo>
                    <a:lnTo>
                      <a:pt x="490538" y="534318"/>
                    </a:lnTo>
                    <a:lnTo>
                      <a:pt x="569247" y="398851"/>
                    </a:lnTo>
                    <a:lnTo>
                      <a:pt x="630863" y="293180"/>
                    </a:lnTo>
                    <a:lnTo>
                      <a:pt x="674591" y="218891"/>
                    </a:lnTo>
                    <a:lnTo>
                      <a:pt x="681349" y="207768"/>
                    </a:lnTo>
                    <a:lnTo>
                      <a:pt x="689299" y="196645"/>
                    </a:lnTo>
                    <a:lnTo>
                      <a:pt x="697249" y="185521"/>
                    </a:lnTo>
                    <a:lnTo>
                      <a:pt x="705200" y="174001"/>
                    </a:lnTo>
                    <a:lnTo>
                      <a:pt x="713945" y="162877"/>
                    </a:lnTo>
                    <a:lnTo>
                      <a:pt x="722691" y="151754"/>
                    </a:lnTo>
                    <a:lnTo>
                      <a:pt x="731834" y="141028"/>
                    </a:lnTo>
                    <a:lnTo>
                      <a:pt x="740977" y="130302"/>
                    </a:lnTo>
                    <a:lnTo>
                      <a:pt x="759263" y="110439"/>
                    </a:lnTo>
                    <a:lnTo>
                      <a:pt x="777549" y="92165"/>
                    </a:lnTo>
                    <a:lnTo>
                      <a:pt x="794245" y="75480"/>
                    </a:lnTo>
                    <a:lnTo>
                      <a:pt x="802195" y="68329"/>
                    </a:lnTo>
                    <a:lnTo>
                      <a:pt x="809748" y="61973"/>
                    </a:lnTo>
                    <a:lnTo>
                      <a:pt x="824854" y="50452"/>
                    </a:lnTo>
                    <a:lnTo>
                      <a:pt x="832804" y="44493"/>
                    </a:lnTo>
                    <a:lnTo>
                      <a:pt x="841152" y="38534"/>
                    </a:lnTo>
                    <a:lnTo>
                      <a:pt x="849500" y="33370"/>
                    </a:lnTo>
                    <a:lnTo>
                      <a:pt x="857848" y="28206"/>
                    </a:lnTo>
                    <a:lnTo>
                      <a:pt x="866991" y="23438"/>
                    </a:lnTo>
                    <a:lnTo>
                      <a:pt x="876134" y="19068"/>
                    </a:lnTo>
                    <a:lnTo>
                      <a:pt x="884880" y="14699"/>
                    </a:lnTo>
                    <a:lnTo>
                      <a:pt x="894420" y="11123"/>
                    </a:lnTo>
                    <a:lnTo>
                      <a:pt x="903961" y="7945"/>
                    </a:lnTo>
                    <a:lnTo>
                      <a:pt x="913899" y="5164"/>
                    </a:lnTo>
                    <a:lnTo>
                      <a:pt x="923439" y="2781"/>
                    </a:lnTo>
                    <a:lnTo>
                      <a:pt x="933377" y="1192"/>
                    </a:lnTo>
                    <a:lnTo>
                      <a:pt x="943316" y="397"/>
                    </a:lnTo>
                    <a:lnTo>
                      <a:pt x="953254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894297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燕尾形 122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" name="组合 7"/>
            <p:cNvGrpSpPr/>
            <p:nvPr/>
          </p:nvGrpSpPr>
          <p:grpSpPr>
            <a:xfrm>
              <a:off x="6551300" y="3542957"/>
              <a:ext cx="1220984" cy="1220983"/>
              <a:chOff x="6551300" y="3542957"/>
              <a:chExt cx="1220984" cy="1220983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65513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66723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  <a:endParaRPr lang="zh-CN" altLang="en-US" sz="1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554878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KSO_Shape"/>
              <p:cNvSpPr/>
              <p:nvPr/>
            </p:nvSpPr>
            <p:spPr bwMode="auto">
              <a:xfrm>
                <a:off x="7053267" y="3630509"/>
                <a:ext cx="217050" cy="264694"/>
              </a:xfrm>
              <a:custGeom>
                <a:avLst/>
                <a:gdLst>
                  <a:gd name="T0" fmla="*/ 1171924 w 1852613"/>
                  <a:gd name="T1" fmla="*/ 1083099 h 2260601"/>
                  <a:gd name="T2" fmla="*/ 1232168 w 1852613"/>
                  <a:gd name="T3" fmla="*/ 1243397 h 2260601"/>
                  <a:gd name="T4" fmla="*/ 943632 w 1852613"/>
                  <a:gd name="T5" fmla="*/ 1145450 h 2260601"/>
                  <a:gd name="T6" fmla="*/ 869347 w 1852613"/>
                  <a:gd name="T7" fmla="*/ 1164949 h 2260601"/>
                  <a:gd name="T8" fmla="*/ 883841 w 1852613"/>
                  <a:gd name="T9" fmla="*/ 1253147 h 2260601"/>
                  <a:gd name="T10" fmla="*/ 1173962 w 1852613"/>
                  <a:gd name="T11" fmla="*/ 1398254 h 2260601"/>
                  <a:gd name="T12" fmla="*/ 1245303 w 1852613"/>
                  <a:gd name="T13" fmla="*/ 1482824 h 2260601"/>
                  <a:gd name="T14" fmla="*/ 1252551 w 1852613"/>
                  <a:gd name="T15" fmla="*/ 1646070 h 2260601"/>
                  <a:gd name="T16" fmla="*/ 1197290 w 1852613"/>
                  <a:gd name="T17" fmla="*/ 1734041 h 2260601"/>
                  <a:gd name="T18" fmla="*/ 862552 w 1852613"/>
                  <a:gd name="T19" fmla="*/ 1884363 h 2260601"/>
                  <a:gd name="T20" fmla="*/ 664835 w 1852613"/>
                  <a:gd name="T21" fmla="*/ 1741750 h 2260601"/>
                  <a:gd name="T22" fmla="*/ 603912 w 1852613"/>
                  <a:gd name="T23" fmla="*/ 1646297 h 2260601"/>
                  <a:gd name="T24" fmla="*/ 865723 w 1852613"/>
                  <a:gd name="T25" fmla="*/ 1650831 h 2260601"/>
                  <a:gd name="T26" fmla="*/ 903545 w 1852613"/>
                  <a:gd name="T27" fmla="*/ 1692323 h 2260601"/>
                  <a:gd name="T28" fmla="*/ 964468 w 1852613"/>
                  <a:gd name="T29" fmla="*/ 1624304 h 2260601"/>
                  <a:gd name="T30" fmla="*/ 918719 w 1852613"/>
                  <a:gd name="T31" fmla="*/ 1512753 h 2260601"/>
                  <a:gd name="T32" fmla="*/ 677518 w 1852613"/>
                  <a:gd name="T33" fmla="*/ 1388051 h 2260601"/>
                  <a:gd name="T34" fmla="*/ 600515 w 1852613"/>
                  <a:gd name="T35" fmla="*/ 1284435 h 2260601"/>
                  <a:gd name="T36" fmla="*/ 617048 w 1852613"/>
                  <a:gd name="T37" fmla="*/ 1126405 h 2260601"/>
                  <a:gd name="T38" fmla="*/ 813859 w 1852613"/>
                  <a:gd name="T39" fmla="*/ 1028231 h 2260601"/>
                  <a:gd name="T40" fmla="*/ 714952 w 1852613"/>
                  <a:gd name="T41" fmla="*/ 886179 h 2260601"/>
                  <a:gd name="T42" fmla="*/ 499627 w 1852613"/>
                  <a:gd name="T43" fmla="*/ 1034686 h 2260601"/>
                  <a:gd name="T44" fmla="*/ 371884 w 1852613"/>
                  <a:gd name="T45" fmla="*/ 1264361 h 2260601"/>
                  <a:gd name="T46" fmla="*/ 361674 w 1852613"/>
                  <a:gd name="T47" fmla="*/ 1538021 h 2260601"/>
                  <a:gd name="T48" fmla="*/ 472853 w 1852613"/>
                  <a:gd name="T49" fmla="*/ 1777445 h 2260601"/>
                  <a:gd name="T50" fmla="*/ 676380 w 1852613"/>
                  <a:gd name="T51" fmla="*/ 1940916 h 2260601"/>
                  <a:gd name="T52" fmla="*/ 941168 w 1852613"/>
                  <a:gd name="T53" fmla="*/ 1997597 h 2260601"/>
                  <a:gd name="T54" fmla="*/ 1200965 w 1852613"/>
                  <a:gd name="T55" fmla="*/ 1928219 h 2260601"/>
                  <a:gd name="T56" fmla="*/ 1396323 w 1852613"/>
                  <a:gd name="T57" fmla="*/ 1755226 h 2260601"/>
                  <a:gd name="T58" fmla="*/ 1495931 w 1852613"/>
                  <a:gd name="T59" fmla="*/ 1509680 h 2260601"/>
                  <a:gd name="T60" fmla="*/ 1472334 w 1852613"/>
                  <a:gd name="T61" fmla="*/ 1237381 h 2260601"/>
                  <a:gd name="T62" fmla="*/ 1333927 w 1852613"/>
                  <a:gd name="T63" fmla="*/ 1014961 h 2260601"/>
                  <a:gd name="T64" fmla="*/ 1111114 w 1852613"/>
                  <a:gd name="T65" fmla="*/ 876430 h 2260601"/>
                  <a:gd name="T66" fmla="*/ 1180545 w 1852613"/>
                  <a:gd name="T67" fmla="*/ 500063 h 2260601"/>
                  <a:gd name="T68" fmla="*/ 1555151 w 1852613"/>
                  <a:gd name="T69" fmla="*/ 867588 h 2260601"/>
                  <a:gd name="T70" fmla="*/ 1773880 w 1852613"/>
                  <a:gd name="T71" fmla="*/ 1166642 h 2260601"/>
                  <a:gd name="T72" fmla="*/ 1852613 w 1852613"/>
                  <a:gd name="T73" fmla="*/ 1479979 h 2260601"/>
                  <a:gd name="T74" fmla="*/ 1820394 w 1852613"/>
                  <a:gd name="T75" fmla="*/ 1696277 h 2260601"/>
                  <a:gd name="T76" fmla="*/ 1719425 w 1852613"/>
                  <a:gd name="T77" fmla="*/ 1902825 h 2260601"/>
                  <a:gd name="T78" fmla="*/ 1422870 w 1852613"/>
                  <a:gd name="T79" fmla="*/ 2149278 h 2260601"/>
                  <a:gd name="T80" fmla="*/ 1034423 w 1852613"/>
                  <a:gd name="T81" fmla="*/ 2255840 h 2260601"/>
                  <a:gd name="T82" fmla="*/ 626916 w 1852613"/>
                  <a:gd name="T83" fmla="*/ 2222738 h 2260601"/>
                  <a:gd name="T84" fmla="*/ 273184 w 1852613"/>
                  <a:gd name="T85" fmla="*/ 2049745 h 2260601"/>
                  <a:gd name="T86" fmla="*/ 70111 w 1852613"/>
                  <a:gd name="T87" fmla="*/ 1795810 h 2260601"/>
                  <a:gd name="T88" fmla="*/ 9757 w 1852613"/>
                  <a:gd name="T89" fmla="*/ 1598104 h 2260601"/>
                  <a:gd name="T90" fmla="*/ 16790 w 1852613"/>
                  <a:gd name="T91" fmla="*/ 1329659 h 2260601"/>
                  <a:gd name="T92" fmla="*/ 165181 w 1852613"/>
                  <a:gd name="T93" fmla="*/ 1028338 h 2260601"/>
                  <a:gd name="T94" fmla="*/ 592882 w 1852613"/>
                  <a:gd name="T95" fmla="*/ 565360 h 2260601"/>
                  <a:gd name="T96" fmla="*/ 1189264 w 1852613"/>
                  <a:gd name="T97" fmla="*/ 368004 h 2260601"/>
                  <a:gd name="T98" fmla="*/ 1218519 w 1852613"/>
                  <a:gd name="T99" fmla="*/ 430759 h 2260601"/>
                  <a:gd name="T100" fmla="*/ 521153 w 1852613"/>
                  <a:gd name="T101" fmla="*/ 520248 h 2260601"/>
                  <a:gd name="T102" fmla="*/ 499835 w 1852613"/>
                  <a:gd name="T103" fmla="*/ 477656 h 2260601"/>
                  <a:gd name="T104" fmla="*/ 498928 w 1852613"/>
                  <a:gd name="T105" fmla="*/ 340138 h 2260601"/>
                  <a:gd name="T106" fmla="*/ 523875 w 1852613"/>
                  <a:gd name="T107" fmla="*/ 300038 h 2260601"/>
                  <a:gd name="T108" fmla="*/ 891532 w 1852613"/>
                  <a:gd name="T109" fmla="*/ 28458 h 2260601"/>
                  <a:gd name="T110" fmla="*/ 1077064 w 1852613"/>
                  <a:gd name="T111" fmla="*/ 5872 h 2260601"/>
                  <a:gd name="T112" fmla="*/ 1285249 w 1852613"/>
                  <a:gd name="T113" fmla="*/ 20553 h 2260601"/>
                  <a:gd name="T114" fmla="*/ 1334407 w 1852613"/>
                  <a:gd name="T115" fmla="*/ 84923 h 2260601"/>
                  <a:gd name="T116" fmla="*/ 1196221 w 1852613"/>
                  <a:gd name="T117" fmla="*/ 322076 h 2260601"/>
                  <a:gd name="T118" fmla="*/ 527490 w 1852613"/>
                  <a:gd name="T119" fmla="*/ 134838 h 2260601"/>
                  <a:gd name="T120" fmla="*/ 524772 w 1852613"/>
                  <a:gd name="T121" fmla="*/ 61208 h 2260601"/>
                  <a:gd name="T122" fmla="*/ 616972 w 1852613"/>
                  <a:gd name="T123" fmla="*/ 7453 h 2260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52613" h="2260601">
                    <a:moveTo>
                      <a:pt x="862552" y="960438"/>
                    </a:moveTo>
                    <a:lnTo>
                      <a:pt x="986210" y="960438"/>
                    </a:lnTo>
                    <a:lnTo>
                      <a:pt x="986210" y="1022562"/>
                    </a:lnTo>
                    <a:lnTo>
                      <a:pt x="1001385" y="1023923"/>
                    </a:lnTo>
                    <a:lnTo>
                      <a:pt x="1016106" y="1025963"/>
                    </a:lnTo>
                    <a:lnTo>
                      <a:pt x="1030374" y="1028231"/>
                    </a:lnTo>
                    <a:lnTo>
                      <a:pt x="1043963" y="1030725"/>
                    </a:lnTo>
                    <a:lnTo>
                      <a:pt x="1057552" y="1033219"/>
                    </a:lnTo>
                    <a:lnTo>
                      <a:pt x="1070235" y="1036393"/>
                    </a:lnTo>
                    <a:lnTo>
                      <a:pt x="1082691" y="1039794"/>
                    </a:lnTo>
                    <a:lnTo>
                      <a:pt x="1094468" y="1043421"/>
                    </a:lnTo>
                    <a:lnTo>
                      <a:pt x="1105792" y="1047503"/>
                    </a:lnTo>
                    <a:lnTo>
                      <a:pt x="1116663" y="1051584"/>
                    </a:lnTo>
                    <a:lnTo>
                      <a:pt x="1127307" y="1055892"/>
                    </a:lnTo>
                    <a:lnTo>
                      <a:pt x="1137046" y="1060880"/>
                    </a:lnTo>
                    <a:lnTo>
                      <a:pt x="1146558" y="1066094"/>
                    </a:lnTo>
                    <a:lnTo>
                      <a:pt x="1155391" y="1071536"/>
                    </a:lnTo>
                    <a:lnTo>
                      <a:pt x="1163771" y="1077204"/>
                    </a:lnTo>
                    <a:lnTo>
                      <a:pt x="1171924" y="1083099"/>
                    </a:lnTo>
                    <a:lnTo>
                      <a:pt x="1179398" y="1089221"/>
                    </a:lnTo>
                    <a:lnTo>
                      <a:pt x="1186192" y="1096023"/>
                    </a:lnTo>
                    <a:lnTo>
                      <a:pt x="1192760" y="1102598"/>
                    </a:lnTo>
                    <a:lnTo>
                      <a:pt x="1198875" y="1109853"/>
                    </a:lnTo>
                    <a:lnTo>
                      <a:pt x="1204311" y="1117335"/>
                    </a:lnTo>
                    <a:lnTo>
                      <a:pt x="1209520" y="1125044"/>
                    </a:lnTo>
                    <a:lnTo>
                      <a:pt x="1214049" y="1132980"/>
                    </a:lnTo>
                    <a:lnTo>
                      <a:pt x="1218126" y="1141369"/>
                    </a:lnTo>
                    <a:lnTo>
                      <a:pt x="1221750" y="1149758"/>
                    </a:lnTo>
                    <a:lnTo>
                      <a:pt x="1224920" y="1158827"/>
                    </a:lnTo>
                    <a:lnTo>
                      <a:pt x="1227412" y="1167896"/>
                    </a:lnTo>
                    <a:lnTo>
                      <a:pt x="1229676" y="1177419"/>
                    </a:lnTo>
                    <a:lnTo>
                      <a:pt x="1231262" y="1187168"/>
                    </a:lnTo>
                    <a:lnTo>
                      <a:pt x="1232621" y="1197371"/>
                    </a:lnTo>
                    <a:lnTo>
                      <a:pt x="1233300" y="1207574"/>
                    </a:lnTo>
                    <a:lnTo>
                      <a:pt x="1233753" y="1218230"/>
                    </a:lnTo>
                    <a:lnTo>
                      <a:pt x="1233300" y="1225032"/>
                    </a:lnTo>
                    <a:lnTo>
                      <a:pt x="1232847" y="1233421"/>
                    </a:lnTo>
                    <a:lnTo>
                      <a:pt x="1232168" y="1243397"/>
                    </a:lnTo>
                    <a:lnTo>
                      <a:pt x="1230809" y="1254734"/>
                    </a:lnTo>
                    <a:lnTo>
                      <a:pt x="962657" y="1254734"/>
                    </a:lnTo>
                    <a:lnTo>
                      <a:pt x="962657" y="1222538"/>
                    </a:lnTo>
                    <a:lnTo>
                      <a:pt x="962657" y="1210068"/>
                    </a:lnTo>
                    <a:lnTo>
                      <a:pt x="962204" y="1198958"/>
                    </a:lnTo>
                    <a:lnTo>
                      <a:pt x="961298" y="1188982"/>
                    </a:lnTo>
                    <a:lnTo>
                      <a:pt x="960392" y="1179913"/>
                    </a:lnTo>
                    <a:lnTo>
                      <a:pt x="959033" y="1171977"/>
                    </a:lnTo>
                    <a:lnTo>
                      <a:pt x="957447" y="1165402"/>
                    </a:lnTo>
                    <a:lnTo>
                      <a:pt x="956542" y="1162228"/>
                    </a:lnTo>
                    <a:lnTo>
                      <a:pt x="955636" y="1159734"/>
                    </a:lnTo>
                    <a:lnTo>
                      <a:pt x="954730" y="1157240"/>
                    </a:lnTo>
                    <a:lnTo>
                      <a:pt x="953371" y="1154973"/>
                    </a:lnTo>
                    <a:lnTo>
                      <a:pt x="952012" y="1153159"/>
                    </a:lnTo>
                    <a:lnTo>
                      <a:pt x="950880" y="1151345"/>
                    </a:lnTo>
                    <a:lnTo>
                      <a:pt x="949294" y="1149531"/>
                    </a:lnTo>
                    <a:lnTo>
                      <a:pt x="947482" y="1147944"/>
                    </a:lnTo>
                    <a:lnTo>
                      <a:pt x="945671" y="1146810"/>
                    </a:lnTo>
                    <a:lnTo>
                      <a:pt x="943632" y="1145450"/>
                    </a:lnTo>
                    <a:lnTo>
                      <a:pt x="941367" y="1144090"/>
                    </a:lnTo>
                    <a:lnTo>
                      <a:pt x="938876" y="1143183"/>
                    </a:lnTo>
                    <a:lnTo>
                      <a:pt x="936385" y="1142049"/>
                    </a:lnTo>
                    <a:lnTo>
                      <a:pt x="933667" y="1141369"/>
                    </a:lnTo>
                    <a:lnTo>
                      <a:pt x="930723" y="1140915"/>
                    </a:lnTo>
                    <a:lnTo>
                      <a:pt x="927552" y="1140235"/>
                    </a:lnTo>
                    <a:lnTo>
                      <a:pt x="920984" y="1139555"/>
                    </a:lnTo>
                    <a:lnTo>
                      <a:pt x="913737" y="1139328"/>
                    </a:lnTo>
                    <a:lnTo>
                      <a:pt x="907848" y="1139555"/>
                    </a:lnTo>
                    <a:lnTo>
                      <a:pt x="902186" y="1140008"/>
                    </a:lnTo>
                    <a:lnTo>
                      <a:pt x="896977" y="1141142"/>
                    </a:lnTo>
                    <a:lnTo>
                      <a:pt x="891995" y="1142502"/>
                    </a:lnTo>
                    <a:lnTo>
                      <a:pt x="887692" y="1144316"/>
                    </a:lnTo>
                    <a:lnTo>
                      <a:pt x="883615" y="1147037"/>
                    </a:lnTo>
                    <a:lnTo>
                      <a:pt x="879991" y="1149531"/>
                    </a:lnTo>
                    <a:lnTo>
                      <a:pt x="876821" y="1152932"/>
                    </a:lnTo>
                    <a:lnTo>
                      <a:pt x="873876" y="1156560"/>
                    </a:lnTo>
                    <a:lnTo>
                      <a:pt x="871385" y="1160641"/>
                    </a:lnTo>
                    <a:lnTo>
                      <a:pt x="869347" y="1164949"/>
                    </a:lnTo>
                    <a:lnTo>
                      <a:pt x="867535" y="1169937"/>
                    </a:lnTo>
                    <a:lnTo>
                      <a:pt x="866403" y="1175378"/>
                    </a:lnTo>
                    <a:lnTo>
                      <a:pt x="865270" y="1181273"/>
                    </a:lnTo>
                    <a:lnTo>
                      <a:pt x="864817" y="1187395"/>
                    </a:lnTo>
                    <a:lnTo>
                      <a:pt x="864591" y="1194197"/>
                    </a:lnTo>
                    <a:lnTo>
                      <a:pt x="864591" y="1199865"/>
                    </a:lnTo>
                    <a:lnTo>
                      <a:pt x="864817" y="1205307"/>
                    </a:lnTo>
                    <a:lnTo>
                      <a:pt x="865270" y="1210521"/>
                    </a:lnTo>
                    <a:lnTo>
                      <a:pt x="866176" y="1215283"/>
                    </a:lnTo>
                    <a:lnTo>
                      <a:pt x="867082" y="1220044"/>
                    </a:lnTo>
                    <a:lnTo>
                      <a:pt x="868214" y="1224579"/>
                    </a:lnTo>
                    <a:lnTo>
                      <a:pt x="869347" y="1228887"/>
                    </a:lnTo>
                    <a:lnTo>
                      <a:pt x="870706" y="1233194"/>
                    </a:lnTo>
                    <a:lnTo>
                      <a:pt x="872518" y="1237049"/>
                    </a:lnTo>
                    <a:lnTo>
                      <a:pt x="874329" y="1240677"/>
                    </a:lnTo>
                    <a:lnTo>
                      <a:pt x="876368" y="1244078"/>
                    </a:lnTo>
                    <a:lnTo>
                      <a:pt x="878632" y="1247252"/>
                    </a:lnTo>
                    <a:lnTo>
                      <a:pt x="881350" y="1250426"/>
                    </a:lnTo>
                    <a:lnTo>
                      <a:pt x="883841" y="1253147"/>
                    </a:lnTo>
                    <a:lnTo>
                      <a:pt x="886786" y="1255868"/>
                    </a:lnTo>
                    <a:lnTo>
                      <a:pt x="889730" y="1258135"/>
                    </a:lnTo>
                    <a:lnTo>
                      <a:pt x="893127" y="1260629"/>
                    </a:lnTo>
                    <a:lnTo>
                      <a:pt x="897430" y="1263350"/>
                    </a:lnTo>
                    <a:lnTo>
                      <a:pt x="908075" y="1269471"/>
                    </a:lnTo>
                    <a:lnTo>
                      <a:pt x="921664" y="1276953"/>
                    </a:lnTo>
                    <a:lnTo>
                      <a:pt x="938197" y="1285116"/>
                    </a:lnTo>
                    <a:lnTo>
                      <a:pt x="957674" y="1294638"/>
                    </a:lnTo>
                    <a:lnTo>
                      <a:pt x="980548" y="1305295"/>
                    </a:lnTo>
                    <a:lnTo>
                      <a:pt x="1005914" y="1316858"/>
                    </a:lnTo>
                    <a:lnTo>
                      <a:pt x="1034451" y="1329555"/>
                    </a:lnTo>
                    <a:lnTo>
                      <a:pt x="1058911" y="1340438"/>
                    </a:lnTo>
                    <a:lnTo>
                      <a:pt x="1081332" y="1350641"/>
                    </a:lnTo>
                    <a:lnTo>
                      <a:pt x="1101942" y="1360163"/>
                    </a:lnTo>
                    <a:lnTo>
                      <a:pt x="1120287" y="1369233"/>
                    </a:lnTo>
                    <a:lnTo>
                      <a:pt x="1136820" y="1377395"/>
                    </a:lnTo>
                    <a:lnTo>
                      <a:pt x="1151314" y="1384877"/>
                    </a:lnTo>
                    <a:lnTo>
                      <a:pt x="1163544" y="1391906"/>
                    </a:lnTo>
                    <a:lnTo>
                      <a:pt x="1173962" y="1398254"/>
                    </a:lnTo>
                    <a:lnTo>
                      <a:pt x="1178492" y="1401201"/>
                    </a:lnTo>
                    <a:lnTo>
                      <a:pt x="1182795" y="1404602"/>
                    </a:lnTo>
                    <a:lnTo>
                      <a:pt x="1187325" y="1408003"/>
                    </a:lnTo>
                    <a:lnTo>
                      <a:pt x="1191628" y="1411404"/>
                    </a:lnTo>
                    <a:lnTo>
                      <a:pt x="1195704" y="1415032"/>
                    </a:lnTo>
                    <a:lnTo>
                      <a:pt x="1200234" y="1418886"/>
                    </a:lnTo>
                    <a:lnTo>
                      <a:pt x="1204084" y="1422741"/>
                    </a:lnTo>
                    <a:lnTo>
                      <a:pt x="1208161" y="1427049"/>
                    </a:lnTo>
                    <a:lnTo>
                      <a:pt x="1212011" y="1431357"/>
                    </a:lnTo>
                    <a:lnTo>
                      <a:pt x="1215635" y="1435664"/>
                    </a:lnTo>
                    <a:lnTo>
                      <a:pt x="1219485" y="1440426"/>
                    </a:lnTo>
                    <a:lnTo>
                      <a:pt x="1223108" y="1445187"/>
                    </a:lnTo>
                    <a:lnTo>
                      <a:pt x="1226506" y="1450175"/>
                    </a:lnTo>
                    <a:lnTo>
                      <a:pt x="1230129" y="1455163"/>
                    </a:lnTo>
                    <a:lnTo>
                      <a:pt x="1233300" y="1460151"/>
                    </a:lnTo>
                    <a:lnTo>
                      <a:pt x="1236471" y="1465593"/>
                    </a:lnTo>
                    <a:lnTo>
                      <a:pt x="1239641" y="1471261"/>
                    </a:lnTo>
                    <a:lnTo>
                      <a:pt x="1242359" y="1476929"/>
                    </a:lnTo>
                    <a:lnTo>
                      <a:pt x="1245303" y="1482824"/>
                    </a:lnTo>
                    <a:lnTo>
                      <a:pt x="1247795" y="1488946"/>
                    </a:lnTo>
                    <a:lnTo>
                      <a:pt x="1250060" y="1495068"/>
                    </a:lnTo>
                    <a:lnTo>
                      <a:pt x="1252098" y="1501416"/>
                    </a:lnTo>
                    <a:lnTo>
                      <a:pt x="1253910" y="1507991"/>
                    </a:lnTo>
                    <a:lnTo>
                      <a:pt x="1255722" y="1514566"/>
                    </a:lnTo>
                    <a:lnTo>
                      <a:pt x="1257080" y="1521595"/>
                    </a:lnTo>
                    <a:lnTo>
                      <a:pt x="1258439" y="1528624"/>
                    </a:lnTo>
                    <a:lnTo>
                      <a:pt x="1259572" y="1535879"/>
                    </a:lnTo>
                    <a:lnTo>
                      <a:pt x="1260478" y="1543361"/>
                    </a:lnTo>
                    <a:lnTo>
                      <a:pt x="1261157" y="1550617"/>
                    </a:lnTo>
                    <a:lnTo>
                      <a:pt x="1261610" y="1558552"/>
                    </a:lnTo>
                    <a:lnTo>
                      <a:pt x="1262063" y="1566488"/>
                    </a:lnTo>
                    <a:lnTo>
                      <a:pt x="1262063" y="1574423"/>
                    </a:lnTo>
                    <a:lnTo>
                      <a:pt x="1261610" y="1587347"/>
                    </a:lnTo>
                    <a:lnTo>
                      <a:pt x="1260931" y="1599817"/>
                    </a:lnTo>
                    <a:lnTo>
                      <a:pt x="1259572" y="1611834"/>
                    </a:lnTo>
                    <a:lnTo>
                      <a:pt x="1257760" y="1623624"/>
                    </a:lnTo>
                    <a:lnTo>
                      <a:pt x="1255269" y="1634960"/>
                    </a:lnTo>
                    <a:lnTo>
                      <a:pt x="1252551" y="1646070"/>
                    </a:lnTo>
                    <a:lnTo>
                      <a:pt x="1250739" y="1651511"/>
                    </a:lnTo>
                    <a:lnTo>
                      <a:pt x="1248927" y="1656953"/>
                    </a:lnTo>
                    <a:lnTo>
                      <a:pt x="1247115" y="1662168"/>
                    </a:lnTo>
                    <a:lnTo>
                      <a:pt x="1244624" y="1667156"/>
                    </a:lnTo>
                    <a:lnTo>
                      <a:pt x="1242586" y="1672371"/>
                    </a:lnTo>
                    <a:lnTo>
                      <a:pt x="1240321" y="1677359"/>
                    </a:lnTo>
                    <a:lnTo>
                      <a:pt x="1237830" y="1682120"/>
                    </a:lnTo>
                    <a:lnTo>
                      <a:pt x="1235112" y="1687108"/>
                    </a:lnTo>
                    <a:lnTo>
                      <a:pt x="1232394" y="1691643"/>
                    </a:lnTo>
                    <a:lnTo>
                      <a:pt x="1229450" y="1696404"/>
                    </a:lnTo>
                    <a:lnTo>
                      <a:pt x="1226506" y="1700939"/>
                    </a:lnTo>
                    <a:lnTo>
                      <a:pt x="1223335" y="1705473"/>
                    </a:lnTo>
                    <a:lnTo>
                      <a:pt x="1219938" y="1709781"/>
                    </a:lnTo>
                    <a:lnTo>
                      <a:pt x="1216541" y="1713862"/>
                    </a:lnTo>
                    <a:lnTo>
                      <a:pt x="1213143" y="1718397"/>
                    </a:lnTo>
                    <a:lnTo>
                      <a:pt x="1209067" y="1722251"/>
                    </a:lnTo>
                    <a:lnTo>
                      <a:pt x="1205217" y="1726332"/>
                    </a:lnTo>
                    <a:lnTo>
                      <a:pt x="1201366" y="1730187"/>
                    </a:lnTo>
                    <a:lnTo>
                      <a:pt x="1197290" y="1734041"/>
                    </a:lnTo>
                    <a:lnTo>
                      <a:pt x="1192987" y="1737896"/>
                    </a:lnTo>
                    <a:lnTo>
                      <a:pt x="1184154" y="1745151"/>
                    </a:lnTo>
                    <a:lnTo>
                      <a:pt x="1174642" y="1751726"/>
                    </a:lnTo>
                    <a:lnTo>
                      <a:pt x="1164903" y="1758528"/>
                    </a:lnTo>
                    <a:lnTo>
                      <a:pt x="1154259" y="1764650"/>
                    </a:lnTo>
                    <a:lnTo>
                      <a:pt x="1143161" y="1770318"/>
                    </a:lnTo>
                    <a:lnTo>
                      <a:pt x="1131611" y="1775760"/>
                    </a:lnTo>
                    <a:lnTo>
                      <a:pt x="1119607" y="1780974"/>
                    </a:lnTo>
                    <a:lnTo>
                      <a:pt x="1106698" y="1785962"/>
                    </a:lnTo>
                    <a:lnTo>
                      <a:pt x="1093562" y="1790270"/>
                    </a:lnTo>
                    <a:lnTo>
                      <a:pt x="1079973" y="1794125"/>
                    </a:lnTo>
                    <a:lnTo>
                      <a:pt x="1065478" y="1797979"/>
                    </a:lnTo>
                    <a:lnTo>
                      <a:pt x="1050757" y="1801380"/>
                    </a:lnTo>
                    <a:lnTo>
                      <a:pt x="1035357" y="1804101"/>
                    </a:lnTo>
                    <a:lnTo>
                      <a:pt x="1019277" y="1806822"/>
                    </a:lnTo>
                    <a:lnTo>
                      <a:pt x="1002970" y="1809089"/>
                    </a:lnTo>
                    <a:lnTo>
                      <a:pt x="986210" y="1811129"/>
                    </a:lnTo>
                    <a:lnTo>
                      <a:pt x="986210" y="1884363"/>
                    </a:lnTo>
                    <a:lnTo>
                      <a:pt x="862552" y="1884363"/>
                    </a:lnTo>
                    <a:lnTo>
                      <a:pt x="862552" y="1808862"/>
                    </a:lnTo>
                    <a:lnTo>
                      <a:pt x="849190" y="1807502"/>
                    </a:lnTo>
                    <a:lnTo>
                      <a:pt x="836281" y="1805915"/>
                    </a:lnTo>
                    <a:lnTo>
                      <a:pt x="823145" y="1804101"/>
                    </a:lnTo>
                    <a:lnTo>
                      <a:pt x="810462" y="1802060"/>
                    </a:lnTo>
                    <a:lnTo>
                      <a:pt x="798006" y="1799566"/>
                    </a:lnTo>
                    <a:lnTo>
                      <a:pt x="785776" y="1796619"/>
                    </a:lnTo>
                    <a:lnTo>
                      <a:pt x="773546" y="1793444"/>
                    </a:lnTo>
                    <a:lnTo>
                      <a:pt x="761769" y="1789817"/>
                    </a:lnTo>
                    <a:lnTo>
                      <a:pt x="750218" y="1785962"/>
                    </a:lnTo>
                    <a:lnTo>
                      <a:pt x="738894" y="1781655"/>
                    </a:lnTo>
                    <a:lnTo>
                      <a:pt x="727570" y="1777120"/>
                    </a:lnTo>
                    <a:lnTo>
                      <a:pt x="716699" y="1771905"/>
                    </a:lnTo>
                    <a:lnTo>
                      <a:pt x="705828" y="1766690"/>
                    </a:lnTo>
                    <a:lnTo>
                      <a:pt x="695410" y="1761022"/>
                    </a:lnTo>
                    <a:lnTo>
                      <a:pt x="684766" y="1754900"/>
                    </a:lnTo>
                    <a:lnTo>
                      <a:pt x="674801" y="1748779"/>
                    </a:lnTo>
                    <a:lnTo>
                      <a:pt x="669818" y="1745378"/>
                    </a:lnTo>
                    <a:lnTo>
                      <a:pt x="664835" y="1741750"/>
                    </a:lnTo>
                    <a:lnTo>
                      <a:pt x="660306" y="1738122"/>
                    </a:lnTo>
                    <a:lnTo>
                      <a:pt x="656003" y="1734268"/>
                    </a:lnTo>
                    <a:lnTo>
                      <a:pt x="651473" y="1730414"/>
                    </a:lnTo>
                    <a:lnTo>
                      <a:pt x="647396" y="1726332"/>
                    </a:lnTo>
                    <a:lnTo>
                      <a:pt x="643546" y="1722251"/>
                    </a:lnTo>
                    <a:lnTo>
                      <a:pt x="639696" y="1717490"/>
                    </a:lnTo>
                    <a:lnTo>
                      <a:pt x="635846" y="1713182"/>
                    </a:lnTo>
                    <a:lnTo>
                      <a:pt x="632449" y="1708194"/>
                    </a:lnTo>
                    <a:lnTo>
                      <a:pt x="629052" y="1703659"/>
                    </a:lnTo>
                    <a:lnTo>
                      <a:pt x="625654" y="1698445"/>
                    </a:lnTo>
                    <a:lnTo>
                      <a:pt x="622710" y="1693230"/>
                    </a:lnTo>
                    <a:lnTo>
                      <a:pt x="619766" y="1687788"/>
                    </a:lnTo>
                    <a:lnTo>
                      <a:pt x="617048" y="1682573"/>
                    </a:lnTo>
                    <a:lnTo>
                      <a:pt x="614330" y="1676905"/>
                    </a:lnTo>
                    <a:lnTo>
                      <a:pt x="612066" y="1671237"/>
                    </a:lnTo>
                    <a:lnTo>
                      <a:pt x="609801" y="1665115"/>
                    </a:lnTo>
                    <a:lnTo>
                      <a:pt x="607762" y="1658994"/>
                    </a:lnTo>
                    <a:lnTo>
                      <a:pt x="605724" y="1652872"/>
                    </a:lnTo>
                    <a:lnTo>
                      <a:pt x="603912" y="1646297"/>
                    </a:lnTo>
                    <a:lnTo>
                      <a:pt x="602327" y="1639948"/>
                    </a:lnTo>
                    <a:lnTo>
                      <a:pt x="600742" y="1633146"/>
                    </a:lnTo>
                    <a:lnTo>
                      <a:pt x="599383" y="1626571"/>
                    </a:lnTo>
                    <a:lnTo>
                      <a:pt x="598250" y="1619316"/>
                    </a:lnTo>
                    <a:lnTo>
                      <a:pt x="597118" y="1612287"/>
                    </a:lnTo>
                    <a:lnTo>
                      <a:pt x="596438" y="1604805"/>
                    </a:lnTo>
                    <a:lnTo>
                      <a:pt x="595533" y="1597550"/>
                    </a:lnTo>
                    <a:lnTo>
                      <a:pt x="595080" y="1589841"/>
                    </a:lnTo>
                    <a:lnTo>
                      <a:pt x="594627" y="1582132"/>
                    </a:lnTo>
                    <a:lnTo>
                      <a:pt x="594400" y="1574196"/>
                    </a:lnTo>
                    <a:lnTo>
                      <a:pt x="594400" y="1566261"/>
                    </a:lnTo>
                    <a:lnTo>
                      <a:pt x="594400" y="1527944"/>
                    </a:lnTo>
                    <a:lnTo>
                      <a:pt x="862552" y="1527944"/>
                    </a:lnTo>
                    <a:lnTo>
                      <a:pt x="862552" y="1576010"/>
                    </a:lnTo>
                    <a:lnTo>
                      <a:pt x="862779" y="1594602"/>
                    </a:lnTo>
                    <a:lnTo>
                      <a:pt x="863005" y="1611380"/>
                    </a:lnTo>
                    <a:lnTo>
                      <a:pt x="863685" y="1626571"/>
                    </a:lnTo>
                    <a:lnTo>
                      <a:pt x="864591" y="1639721"/>
                    </a:lnTo>
                    <a:lnTo>
                      <a:pt x="865723" y="1650831"/>
                    </a:lnTo>
                    <a:lnTo>
                      <a:pt x="867082" y="1660354"/>
                    </a:lnTo>
                    <a:lnTo>
                      <a:pt x="867988" y="1664208"/>
                    </a:lnTo>
                    <a:lnTo>
                      <a:pt x="868894" y="1667836"/>
                    </a:lnTo>
                    <a:lnTo>
                      <a:pt x="870026" y="1670784"/>
                    </a:lnTo>
                    <a:lnTo>
                      <a:pt x="870706" y="1673504"/>
                    </a:lnTo>
                    <a:lnTo>
                      <a:pt x="872065" y="1675772"/>
                    </a:lnTo>
                    <a:lnTo>
                      <a:pt x="873197" y="1677812"/>
                    </a:lnTo>
                    <a:lnTo>
                      <a:pt x="874782" y="1679853"/>
                    </a:lnTo>
                    <a:lnTo>
                      <a:pt x="876368" y="1681667"/>
                    </a:lnTo>
                    <a:lnTo>
                      <a:pt x="878179" y="1683480"/>
                    </a:lnTo>
                    <a:lnTo>
                      <a:pt x="880218" y="1685067"/>
                    </a:lnTo>
                    <a:lnTo>
                      <a:pt x="882483" y="1686655"/>
                    </a:lnTo>
                    <a:lnTo>
                      <a:pt x="884974" y="1687562"/>
                    </a:lnTo>
                    <a:lnTo>
                      <a:pt x="887692" y="1688922"/>
                    </a:lnTo>
                    <a:lnTo>
                      <a:pt x="890409" y="1690056"/>
                    </a:lnTo>
                    <a:lnTo>
                      <a:pt x="893354" y="1690736"/>
                    </a:lnTo>
                    <a:lnTo>
                      <a:pt x="896524" y="1691189"/>
                    </a:lnTo>
                    <a:lnTo>
                      <a:pt x="899922" y="1691643"/>
                    </a:lnTo>
                    <a:lnTo>
                      <a:pt x="903545" y="1692323"/>
                    </a:lnTo>
                    <a:lnTo>
                      <a:pt x="906942" y="1692550"/>
                    </a:lnTo>
                    <a:lnTo>
                      <a:pt x="910793" y="1692550"/>
                    </a:lnTo>
                    <a:lnTo>
                      <a:pt x="917587" y="1692323"/>
                    </a:lnTo>
                    <a:lnTo>
                      <a:pt x="923702" y="1691643"/>
                    </a:lnTo>
                    <a:lnTo>
                      <a:pt x="929364" y="1690736"/>
                    </a:lnTo>
                    <a:lnTo>
                      <a:pt x="934573" y="1689149"/>
                    </a:lnTo>
                    <a:lnTo>
                      <a:pt x="939556" y="1687335"/>
                    </a:lnTo>
                    <a:lnTo>
                      <a:pt x="943859" y="1685067"/>
                    </a:lnTo>
                    <a:lnTo>
                      <a:pt x="947935" y="1682573"/>
                    </a:lnTo>
                    <a:lnTo>
                      <a:pt x="951559" y="1679173"/>
                    </a:lnTo>
                    <a:lnTo>
                      <a:pt x="954730" y="1675772"/>
                    </a:lnTo>
                    <a:lnTo>
                      <a:pt x="957221" y="1671917"/>
                    </a:lnTo>
                    <a:lnTo>
                      <a:pt x="959486" y="1667609"/>
                    </a:lnTo>
                    <a:lnTo>
                      <a:pt x="961298" y="1662848"/>
                    </a:lnTo>
                    <a:lnTo>
                      <a:pt x="962883" y="1657633"/>
                    </a:lnTo>
                    <a:lnTo>
                      <a:pt x="964015" y="1651965"/>
                    </a:lnTo>
                    <a:lnTo>
                      <a:pt x="964468" y="1646297"/>
                    </a:lnTo>
                    <a:lnTo>
                      <a:pt x="964695" y="1639948"/>
                    </a:lnTo>
                    <a:lnTo>
                      <a:pt x="964468" y="1624304"/>
                    </a:lnTo>
                    <a:lnTo>
                      <a:pt x="964015" y="1609566"/>
                    </a:lnTo>
                    <a:lnTo>
                      <a:pt x="962883" y="1596189"/>
                    </a:lnTo>
                    <a:lnTo>
                      <a:pt x="961751" y="1583719"/>
                    </a:lnTo>
                    <a:lnTo>
                      <a:pt x="959939" y="1572609"/>
                    </a:lnTo>
                    <a:lnTo>
                      <a:pt x="958806" y="1567395"/>
                    </a:lnTo>
                    <a:lnTo>
                      <a:pt x="957674" y="1562633"/>
                    </a:lnTo>
                    <a:lnTo>
                      <a:pt x="956542" y="1558099"/>
                    </a:lnTo>
                    <a:lnTo>
                      <a:pt x="955183" y="1553791"/>
                    </a:lnTo>
                    <a:lnTo>
                      <a:pt x="953597" y="1549936"/>
                    </a:lnTo>
                    <a:lnTo>
                      <a:pt x="952012" y="1546082"/>
                    </a:lnTo>
                    <a:lnTo>
                      <a:pt x="950200" y="1542681"/>
                    </a:lnTo>
                    <a:lnTo>
                      <a:pt x="947935" y="1539053"/>
                    </a:lnTo>
                    <a:lnTo>
                      <a:pt x="945218" y="1535426"/>
                    </a:lnTo>
                    <a:lnTo>
                      <a:pt x="942047" y="1531798"/>
                    </a:lnTo>
                    <a:lnTo>
                      <a:pt x="938197" y="1527944"/>
                    </a:lnTo>
                    <a:lnTo>
                      <a:pt x="934120" y="1524543"/>
                    </a:lnTo>
                    <a:lnTo>
                      <a:pt x="929364" y="1520461"/>
                    </a:lnTo>
                    <a:lnTo>
                      <a:pt x="924381" y="1516607"/>
                    </a:lnTo>
                    <a:lnTo>
                      <a:pt x="918719" y="1512753"/>
                    </a:lnTo>
                    <a:lnTo>
                      <a:pt x="912378" y="1508898"/>
                    </a:lnTo>
                    <a:lnTo>
                      <a:pt x="906037" y="1505044"/>
                    </a:lnTo>
                    <a:lnTo>
                      <a:pt x="898789" y="1500963"/>
                    </a:lnTo>
                    <a:lnTo>
                      <a:pt x="891315" y="1497108"/>
                    </a:lnTo>
                    <a:lnTo>
                      <a:pt x="883389" y="1493027"/>
                    </a:lnTo>
                    <a:lnTo>
                      <a:pt x="874782" y="1488946"/>
                    </a:lnTo>
                    <a:lnTo>
                      <a:pt x="865723" y="1484638"/>
                    </a:lnTo>
                    <a:lnTo>
                      <a:pt x="836507" y="1471261"/>
                    </a:lnTo>
                    <a:lnTo>
                      <a:pt x="809330" y="1458791"/>
                    </a:lnTo>
                    <a:lnTo>
                      <a:pt x="784870" y="1447001"/>
                    </a:lnTo>
                    <a:lnTo>
                      <a:pt x="762901" y="1436345"/>
                    </a:lnTo>
                    <a:lnTo>
                      <a:pt x="743197" y="1426369"/>
                    </a:lnTo>
                    <a:lnTo>
                      <a:pt x="725985" y="1417526"/>
                    </a:lnTo>
                    <a:lnTo>
                      <a:pt x="711264" y="1409817"/>
                    </a:lnTo>
                    <a:lnTo>
                      <a:pt x="698807" y="1402562"/>
                    </a:lnTo>
                    <a:lnTo>
                      <a:pt x="693598" y="1399161"/>
                    </a:lnTo>
                    <a:lnTo>
                      <a:pt x="688163" y="1395760"/>
                    </a:lnTo>
                    <a:lnTo>
                      <a:pt x="682727" y="1391906"/>
                    </a:lnTo>
                    <a:lnTo>
                      <a:pt x="677518" y="1388051"/>
                    </a:lnTo>
                    <a:lnTo>
                      <a:pt x="672309" y="1384197"/>
                    </a:lnTo>
                    <a:lnTo>
                      <a:pt x="667553" y="1379889"/>
                    </a:lnTo>
                    <a:lnTo>
                      <a:pt x="662571" y="1375354"/>
                    </a:lnTo>
                    <a:lnTo>
                      <a:pt x="657815" y="1371046"/>
                    </a:lnTo>
                    <a:lnTo>
                      <a:pt x="653058" y="1366058"/>
                    </a:lnTo>
                    <a:lnTo>
                      <a:pt x="648529" y="1361524"/>
                    </a:lnTo>
                    <a:lnTo>
                      <a:pt x="643773" y="1356309"/>
                    </a:lnTo>
                    <a:lnTo>
                      <a:pt x="639470" y="1351094"/>
                    </a:lnTo>
                    <a:lnTo>
                      <a:pt x="634940" y="1345879"/>
                    </a:lnTo>
                    <a:lnTo>
                      <a:pt x="630863" y="1339984"/>
                    </a:lnTo>
                    <a:lnTo>
                      <a:pt x="626787" y="1334316"/>
                    </a:lnTo>
                    <a:lnTo>
                      <a:pt x="622710" y="1328421"/>
                    </a:lnTo>
                    <a:lnTo>
                      <a:pt x="618860" y="1322526"/>
                    </a:lnTo>
                    <a:lnTo>
                      <a:pt x="615010" y="1316404"/>
                    </a:lnTo>
                    <a:lnTo>
                      <a:pt x="611613" y="1310283"/>
                    </a:lnTo>
                    <a:lnTo>
                      <a:pt x="608442" y="1303934"/>
                    </a:lnTo>
                    <a:lnTo>
                      <a:pt x="605724" y="1297586"/>
                    </a:lnTo>
                    <a:lnTo>
                      <a:pt x="603006" y="1291011"/>
                    </a:lnTo>
                    <a:lnTo>
                      <a:pt x="600515" y="1284435"/>
                    </a:lnTo>
                    <a:lnTo>
                      <a:pt x="598477" y="1277634"/>
                    </a:lnTo>
                    <a:lnTo>
                      <a:pt x="596665" y="1271058"/>
                    </a:lnTo>
                    <a:lnTo>
                      <a:pt x="594853" y="1264030"/>
                    </a:lnTo>
                    <a:lnTo>
                      <a:pt x="593494" y="1257001"/>
                    </a:lnTo>
                    <a:lnTo>
                      <a:pt x="592588" y="1249973"/>
                    </a:lnTo>
                    <a:lnTo>
                      <a:pt x="591456" y="1242717"/>
                    </a:lnTo>
                    <a:lnTo>
                      <a:pt x="591003" y="1235462"/>
                    </a:lnTo>
                    <a:lnTo>
                      <a:pt x="590550" y="1228206"/>
                    </a:lnTo>
                    <a:lnTo>
                      <a:pt x="590550" y="1220724"/>
                    </a:lnTo>
                    <a:lnTo>
                      <a:pt x="590776" y="1209841"/>
                    </a:lnTo>
                    <a:lnTo>
                      <a:pt x="591456" y="1199412"/>
                    </a:lnTo>
                    <a:lnTo>
                      <a:pt x="592815" y="1189209"/>
                    </a:lnTo>
                    <a:lnTo>
                      <a:pt x="594627" y="1179459"/>
                    </a:lnTo>
                    <a:lnTo>
                      <a:pt x="597118" y="1169710"/>
                    </a:lnTo>
                    <a:lnTo>
                      <a:pt x="600062" y="1160414"/>
                    </a:lnTo>
                    <a:lnTo>
                      <a:pt x="603459" y="1151345"/>
                    </a:lnTo>
                    <a:lnTo>
                      <a:pt x="607536" y="1142956"/>
                    </a:lnTo>
                    <a:lnTo>
                      <a:pt x="611839" y="1134340"/>
                    </a:lnTo>
                    <a:lnTo>
                      <a:pt x="617048" y="1126405"/>
                    </a:lnTo>
                    <a:lnTo>
                      <a:pt x="622710" y="1118469"/>
                    </a:lnTo>
                    <a:lnTo>
                      <a:pt x="628599" y="1110987"/>
                    </a:lnTo>
                    <a:lnTo>
                      <a:pt x="635393" y="1103732"/>
                    </a:lnTo>
                    <a:lnTo>
                      <a:pt x="642414" y="1096703"/>
                    </a:lnTo>
                    <a:lnTo>
                      <a:pt x="650341" y="1089901"/>
                    </a:lnTo>
                    <a:lnTo>
                      <a:pt x="658494" y="1083779"/>
                    </a:lnTo>
                    <a:lnTo>
                      <a:pt x="667327" y="1077658"/>
                    </a:lnTo>
                    <a:lnTo>
                      <a:pt x="676612" y="1071989"/>
                    </a:lnTo>
                    <a:lnTo>
                      <a:pt x="686351" y="1066548"/>
                    </a:lnTo>
                    <a:lnTo>
                      <a:pt x="696543" y="1061333"/>
                    </a:lnTo>
                    <a:lnTo>
                      <a:pt x="707640" y="1056572"/>
                    </a:lnTo>
                    <a:lnTo>
                      <a:pt x="718964" y="1051810"/>
                    </a:lnTo>
                    <a:lnTo>
                      <a:pt x="731194" y="1047503"/>
                    </a:lnTo>
                    <a:lnTo>
                      <a:pt x="743424" y="1043648"/>
                    </a:lnTo>
                    <a:lnTo>
                      <a:pt x="756560" y="1040020"/>
                    </a:lnTo>
                    <a:lnTo>
                      <a:pt x="769922" y="1036620"/>
                    </a:lnTo>
                    <a:lnTo>
                      <a:pt x="784190" y="1033445"/>
                    </a:lnTo>
                    <a:lnTo>
                      <a:pt x="798912" y="1030725"/>
                    </a:lnTo>
                    <a:lnTo>
                      <a:pt x="813859" y="1028231"/>
                    </a:lnTo>
                    <a:lnTo>
                      <a:pt x="829486" y="1025963"/>
                    </a:lnTo>
                    <a:lnTo>
                      <a:pt x="845793" y="1023923"/>
                    </a:lnTo>
                    <a:lnTo>
                      <a:pt x="862552" y="1022562"/>
                    </a:lnTo>
                    <a:lnTo>
                      <a:pt x="862552" y="960438"/>
                    </a:lnTo>
                    <a:close/>
                    <a:moveTo>
                      <a:pt x="911445" y="846275"/>
                    </a:moveTo>
                    <a:lnTo>
                      <a:pt x="896696" y="846956"/>
                    </a:lnTo>
                    <a:lnTo>
                      <a:pt x="881948" y="847863"/>
                    </a:lnTo>
                    <a:lnTo>
                      <a:pt x="867200" y="849223"/>
                    </a:lnTo>
                    <a:lnTo>
                      <a:pt x="852905" y="851037"/>
                    </a:lnTo>
                    <a:lnTo>
                      <a:pt x="838384" y="852851"/>
                    </a:lnTo>
                    <a:lnTo>
                      <a:pt x="824089" y="855345"/>
                    </a:lnTo>
                    <a:lnTo>
                      <a:pt x="810022" y="857839"/>
                    </a:lnTo>
                    <a:lnTo>
                      <a:pt x="795954" y="861013"/>
                    </a:lnTo>
                    <a:lnTo>
                      <a:pt x="782114" y="864414"/>
                    </a:lnTo>
                    <a:lnTo>
                      <a:pt x="768500" y="868041"/>
                    </a:lnTo>
                    <a:lnTo>
                      <a:pt x="754659" y="872122"/>
                    </a:lnTo>
                    <a:lnTo>
                      <a:pt x="741272" y="876430"/>
                    </a:lnTo>
                    <a:lnTo>
                      <a:pt x="728112" y="881191"/>
                    </a:lnTo>
                    <a:lnTo>
                      <a:pt x="714952" y="886179"/>
                    </a:lnTo>
                    <a:lnTo>
                      <a:pt x="701792" y="891394"/>
                    </a:lnTo>
                    <a:lnTo>
                      <a:pt x="688859" y="897062"/>
                    </a:lnTo>
                    <a:lnTo>
                      <a:pt x="676380" y="902957"/>
                    </a:lnTo>
                    <a:lnTo>
                      <a:pt x="663900" y="909306"/>
                    </a:lnTo>
                    <a:lnTo>
                      <a:pt x="651648" y="915654"/>
                    </a:lnTo>
                    <a:lnTo>
                      <a:pt x="639395" y="922683"/>
                    </a:lnTo>
                    <a:lnTo>
                      <a:pt x="627370" y="929484"/>
                    </a:lnTo>
                    <a:lnTo>
                      <a:pt x="615571" y="936966"/>
                    </a:lnTo>
                    <a:lnTo>
                      <a:pt x="603999" y="944448"/>
                    </a:lnTo>
                    <a:lnTo>
                      <a:pt x="592655" y="952611"/>
                    </a:lnTo>
                    <a:lnTo>
                      <a:pt x="581310" y="960547"/>
                    </a:lnTo>
                    <a:lnTo>
                      <a:pt x="570419" y="968935"/>
                    </a:lnTo>
                    <a:lnTo>
                      <a:pt x="559755" y="977778"/>
                    </a:lnTo>
                    <a:lnTo>
                      <a:pt x="549090" y="986620"/>
                    </a:lnTo>
                    <a:lnTo>
                      <a:pt x="538880" y="995916"/>
                    </a:lnTo>
                    <a:lnTo>
                      <a:pt x="528670" y="1005212"/>
                    </a:lnTo>
                    <a:lnTo>
                      <a:pt x="518686" y="1014961"/>
                    </a:lnTo>
                    <a:lnTo>
                      <a:pt x="509157" y="1024710"/>
                    </a:lnTo>
                    <a:lnTo>
                      <a:pt x="499627" y="1034686"/>
                    </a:lnTo>
                    <a:lnTo>
                      <a:pt x="490551" y="1045116"/>
                    </a:lnTo>
                    <a:lnTo>
                      <a:pt x="481475" y="1055545"/>
                    </a:lnTo>
                    <a:lnTo>
                      <a:pt x="472853" y="1066428"/>
                    </a:lnTo>
                    <a:lnTo>
                      <a:pt x="464458" y="1077538"/>
                    </a:lnTo>
                    <a:lnTo>
                      <a:pt x="456290" y="1088647"/>
                    </a:lnTo>
                    <a:lnTo>
                      <a:pt x="448348" y="1099984"/>
                    </a:lnTo>
                    <a:lnTo>
                      <a:pt x="440634" y="1111547"/>
                    </a:lnTo>
                    <a:lnTo>
                      <a:pt x="433373" y="1123337"/>
                    </a:lnTo>
                    <a:lnTo>
                      <a:pt x="426339" y="1135353"/>
                    </a:lnTo>
                    <a:lnTo>
                      <a:pt x="419532" y="1147370"/>
                    </a:lnTo>
                    <a:lnTo>
                      <a:pt x="413179" y="1159840"/>
                    </a:lnTo>
                    <a:lnTo>
                      <a:pt x="406599" y="1172537"/>
                    </a:lnTo>
                    <a:lnTo>
                      <a:pt x="400927" y="1185007"/>
                    </a:lnTo>
                    <a:lnTo>
                      <a:pt x="395254" y="1197930"/>
                    </a:lnTo>
                    <a:lnTo>
                      <a:pt x="389809" y="1210854"/>
                    </a:lnTo>
                    <a:lnTo>
                      <a:pt x="385044" y="1224004"/>
                    </a:lnTo>
                    <a:lnTo>
                      <a:pt x="380279" y="1237381"/>
                    </a:lnTo>
                    <a:lnTo>
                      <a:pt x="375968" y="1250758"/>
                    </a:lnTo>
                    <a:lnTo>
                      <a:pt x="371884" y="1264361"/>
                    </a:lnTo>
                    <a:lnTo>
                      <a:pt x="368254" y="1278192"/>
                    </a:lnTo>
                    <a:lnTo>
                      <a:pt x="364623" y="1292022"/>
                    </a:lnTo>
                    <a:lnTo>
                      <a:pt x="361674" y="1306079"/>
                    </a:lnTo>
                    <a:lnTo>
                      <a:pt x="358951" y="1320136"/>
                    </a:lnTo>
                    <a:lnTo>
                      <a:pt x="356682" y="1334420"/>
                    </a:lnTo>
                    <a:lnTo>
                      <a:pt x="354413" y="1348704"/>
                    </a:lnTo>
                    <a:lnTo>
                      <a:pt x="353052" y="1363214"/>
                    </a:lnTo>
                    <a:lnTo>
                      <a:pt x="351690" y="1377725"/>
                    </a:lnTo>
                    <a:lnTo>
                      <a:pt x="350556" y="1392235"/>
                    </a:lnTo>
                    <a:lnTo>
                      <a:pt x="350102" y="1406973"/>
                    </a:lnTo>
                    <a:lnTo>
                      <a:pt x="349875" y="1421937"/>
                    </a:lnTo>
                    <a:lnTo>
                      <a:pt x="350102" y="1436901"/>
                    </a:lnTo>
                    <a:lnTo>
                      <a:pt x="350556" y="1451638"/>
                    </a:lnTo>
                    <a:lnTo>
                      <a:pt x="351690" y="1466375"/>
                    </a:lnTo>
                    <a:lnTo>
                      <a:pt x="353052" y="1480659"/>
                    </a:lnTo>
                    <a:lnTo>
                      <a:pt x="354413" y="1495170"/>
                    </a:lnTo>
                    <a:lnTo>
                      <a:pt x="356682" y="1509680"/>
                    </a:lnTo>
                    <a:lnTo>
                      <a:pt x="358951" y="1523737"/>
                    </a:lnTo>
                    <a:lnTo>
                      <a:pt x="361674" y="1538021"/>
                    </a:lnTo>
                    <a:lnTo>
                      <a:pt x="364623" y="1551851"/>
                    </a:lnTo>
                    <a:lnTo>
                      <a:pt x="368254" y="1565909"/>
                    </a:lnTo>
                    <a:lnTo>
                      <a:pt x="371884" y="1579512"/>
                    </a:lnTo>
                    <a:lnTo>
                      <a:pt x="375968" y="1593116"/>
                    </a:lnTo>
                    <a:lnTo>
                      <a:pt x="380279" y="1606493"/>
                    </a:lnTo>
                    <a:lnTo>
                      <a:pt x="385044" y="1620096"/>
                    </a:lnTo>
                    <a:lnTo>
                      <a:pt x="389809" y="1633247"/>
                    </a:lnTo>
                    <a:lnTo>
                      <a:pt x="395254" y="1645943"/>
                    </a:lnTo>
                    <a:lnTo>
                      <a:pt x="400927" y="1658867"/>
                    </a:lnTo>
                    <a:lnTo>
                      <a:pt x="406599" y="1671563"/>
                    </a:lnTo>
                    <a:lnTo>
                      <a:pt x="413179" y="1684260"/>
                    </a:lnTo>
                    <a:lnTo>
                      <a:pt x="419532" y="1696277"/>
                    </a:lnTo>
                    <a:lnTo>
                      <a:pt x="426339" y="1708747"/>
                    </a:lnTo>
                    <a:lnTo>
                      <a:pt x="433373" y="1720537"/>
                    </a:lnTo>
                    <a:lnTo>
                      <a:pt x="440634" y="1732326"/>
                    </a:lnTo>
                    <a:lnTo>
                      <a:pt x="448348" y="1743890"/>
                    </a:lnTo>
                    <a:lnTo>
                      <a:pt x="456290" y="1755226"/>
                    </a:lnTo>
                    <a:lnTo>
                      <a:pt x="464458" y="1766336"/>
                    </a:lnTo>
                    <a:lnTo>
                      <a:pt x="472853" y="1777445"/>
                    </a:lnTo>
                    <a:lnTo>
                      <a:pt x="481475" y="1788328"/>
                    </a:lnTo>
                    <a:lnTo>
                      <a:pt x="490551" y="1798984"/>
                    </a:lnTo>
                    <a:lnTo>
                      <a:pt x="499627" y="1809187"/>
                    </a:lnTo>
                    <a:lnTo>
                      <a:pt x="509157" y="1819163"/>
                    </a:lnTo>
                    <a:lnTo>
                      <a:pt x="518686" y="1829139"/>
                    </a:lnTo>
                    <a:lnTo>
                      <a:pt x="528670" y="1838888"/>
                    </a:lnTo>
                    <a:lnTo>
                      <a:pt x="538880" y="1848184"/>
                    </a:lnTo>
                    <a:lnTo>
                      <a:pt x="549090" y="1857480"/>
                    </a:lnTo>
                    <a:lnTo>
                      <a:pt x="559755" y="1866096"/>
                    </a:lnTo>
                    <a:lnTo>
                      <a:pt x="570419" y="1874938"/>
                    </a:lnTo>
                    <a:lnTo>
                      <a:pt x="581310" y="1883554"/>
                    </a:lnTo>
                    <a:lnTo>
                      <a:pt x="592655" y="1891489"/>
                    </a:lnTo>
                    <a:lnTo>
                      <a:pt x="603999" y="1899424"/>
                    </a:lnTo>
                    <a:lnTo>
                      <a:pt x="615571" y="1906906"/>
                    </a:lnTo>
                    <a:lnTo>
                      <a:pt x="627370" y="1914388"/>
                    </a:lnTo>
                    <a:lnTo>
                      <a:pt x="639395" y="1921417"/>
                    </a:lnTo>
                    <a:lnTo>
                      <a:pt x="651648" y="1928219"/>
                    </a:lnTo>
                    <a:lnTo>
                      <a:pt x="663900" y="1934794"/>
                    </a:lnTo>
                    <a:lnTo>
                      <a:pt x="676380" y="1940916"/>
                    </a:lnTo>
                    <a:lnTo>
                      <a:pt x="688859" y="1946811"/>
                    </a:lnTo>
                    <a:lnTo>
                      <a:pt x="701792" y="1952479"/>
                    </a:lnTo>
                    <a:lnTo>
                      <a:pt x="714952" y="1957693"/>
                    </a:lnTo>
                    <a:lnTo>
                      <a:pt x="728112" y="1962908"/>
                    </a:lnTo>
                    <a:lnTo>
                      <a:pt x="741272" y="1967443"/>
                    </a:lnTo>
                    <a:lnTo>
                      <a:pt x="754659" y="1971977"/>
                    </a:lnTo>
                    <a:lnTo>
                      <a:pt x="768500" y="1976058"/>
                    </a:lnTo>
                    <a:lnTo>
                      <a:pt x="782114" y="1979686"/>
                    </a:lnTo>
                    <a:lnTo>
                      <a:pt x="795954" y="1983087"/>
                    </a:lnTo>
                    <a:lnTo>
                      <a:pt x="810022" y="1986034"/>
                    </a:lnTo>
                    <a:lnTo>
                      <a:pt x="824089" y="1988755"/>
                    </a:lnTo>
                    <a:lnTo>
                      <a:pt x="838384" y="1991249"/>
                    </a:lnTo>
                    <a:lnTo>
                      <a:pt x="852905" y="1993063"/>
                    </a:lnTo>
                    <a:lnTo>
                      <a:pt x="867200" y="1994877"/>
                    </a:lnTo>
                    <a:lnTo>
                      <a:pt x="881948" y="1996237"/>
                    </a:lnTo>
                    <a:lnTo>
                      <a:pt x="896696" y="1996917"/>
                    </a:lnTo>
                    <a:lnTo>
                      <a:pt x="911445" y="1997597"/>
                    </a:lnTo>
                    <a:lnTo>
                      <a:pt x="926420" y="1997597"/>
                    </a:lnTo>
                    <a:lnTo>
                      <a:pt x="941168" y="1997597"/>
                    </a:lnTo>
                    <a:lnTo>
                      <a:pt x="955690" y="1996917"/>
                    </a:lnTo>
                    <a:lnTo>
                      <a:pt x="970438" y="1996237"/>
                    </a:lnTo>
                    <a:lnTo>
                      <a:pt x="985186" y="1994877"/>
                    </a:lnTo>
                    <a:lnTo>
                      <a:pt x="999708" y="1993063"/>
                    </a:lnTo>
                    <a:lnTo>
                      <a:pt x="1014002" y="1991249"/>
                    </a:lnTo>
                    <a:lnTo>
                      <a:pt x="1028297" y="1988755"/>
                    </a:lnTo>
                    <a:lnTo>
                      <a:pt x="1042591" y="1986034"/>
                    </a:lnTo>
                    <a:lnTo>
                      <a:pt x="1056432" y="1983087"/>
                    </a:lnTo>
                    <a:lnTo>
                      <a:pt x="1070273" y="1979686"/>
                    </a:lnTo>
                    <a:lnTo>
                      <a:pt x="1084113" y="1976058"/>
                    </a:lnTo>
                    <a:lnTo>
                      <a:pt x="1097727" y="1971977"/>
                    </a:lnTo>
                    <a:lnTo>
                      <a:pt x="1111114" y="1967443"/>
                    </a:lnTo>
                    <a:lnTo>
                      <a:pt x="1124274" y="1962908"/>
                    </a:lnTo>
                    <a:lnTo>
                      <a:pt x="1137434" y="1957693"/>
                    </a:lnTo>
                    <a:lnTo>
                      <a:pt x="1150594" y="1952479"/>
                    </a:lnTo>
                    <a:lnTo>
                      <a:pt x="1163527" y="1946811"/>
                    </a:lnTo>
                    <a:lnTo>
                      <a:pt x="1176233" y="1940916"/>
                    </a:lnTo>
                    <a:lnTo>
                      <a:pt x="1188486" y="1934794"/>
                    </a:lnTo>
                    <a:lnTo>
                      <a:pt x="1200965" y="1928219"/>
                    </a:lnTo>
                    <a:lnTo>
                      <a:pt x="1212991" y="1921417"/>
                    </a:lnTo>
                    <a:lnTo>
                      <a:pt x="1225243" y="1914388"/>
                    </a:lnTo>
                    <a:lnTo>
                      <a:pt x="1236815" y="1906906"/>
                    </a:lnTo>
                    <a:lnTo>
                      <a:pt x="1248387" y="1899424"/>
                    </a:lnTo>
                    <a:lnTo>
                      <a:pt x="1259731" y="1891489"/>
                    </a:lnTo>
                    <a:lnTo>
                      <a:pt x="1271076" y="1883554"/>
                    </a:lnTo>
                    <a:lnTo>
                      <a:pt x="1281967" y="1874938"/>
                    </a:lnTo>
                    <a:lnTo>
                      <a:pt x="1292858" y="1866096"/>
                    </a:lnTo>
                    <a:lnTo>
                      <a:pt x="1303296" y="1857480"/>
                    </a:lnTo>
                    <a:lnTo>
                      <a:pt x="1313733" y="1848184"/>
                    </a:lnTo>
                    <a:lnTo>
                      <a:pt x="1323716" y="1838888"/>
                    </a:lnTo>
                    <a:lnTo>
                      <a:pt x="1333927" y="1829139"/>
                    </a:lnTo>
                    <a:lnTo>
                      <a:pt x="1343456" y="1819163"/>
                    </a:lnTo>
                    <a:lnTo>
                      <a:pt x="1352986" y="1809187"/>
                    </a:lnTo>
                    <a:lnTo>
                      <a:pt x="1361835" y="1798984"/>
                    </a:lnTo>
                    <a:lnTo>
                      <a:pt x="1370911" y="1788328"/>
                    </a:lnTo>
                    <a:lnTo>
                      <a:pt x="1379760" y="1777445"/>
                    </a:lnTo>
                    <a:lnTo>
                      <a:pt x="1387928" y="1766336"/>
                    </a:lnTo>
                    <a:lnTo>
                      <a:pt x="1396323" y="1755226"/>
                    </a:lnTo>
                    <a:lnTo>
                      <a:pt x="1404265" y="1743890"/>
                    </a:lnTo>
                    <a:lnTo>
                      <a:pt x="1411752" y="1732326"/>
                    </a:lnTo>
                    <a:lnTo>
                      <a:pt x="1419240" y="1720537"/>
                    </a:lnTo>
                    <a:lnTo>
                      <a:pt x="1426274" y="1708747"/>
                    </a:lnTo>
                    <a:lnTo>
                      <a:pt x="1432854" y="1696277"/>
                    </a:lnTo>
                    <a:lnTo>
                      <a:pt x="1439661" y="1684260"/>
                    </a:lnTo>
                    <a:lnTo>
                      <a:pt x="1445787" y="1671563"/>
                    </a:lnTo>
                    <a:lnTo>
                      <a:pt x="1451686" y="1658867"/>
                    </a:lnTo>
                    <a:lnTo>
                      <a:pt x="1457132" y="1645943"/>
                    </a:lnTo>
                    <a:lnTo>
                      <a:pt x="1462577" y="1633247"/>
                    </a:lnTo>
                    <a:lnTo>
                      <a:pt x="1467569" y="1620096"/>
                    </a:lnTo>
                    <a:lnTo>
                      <a:pt x="1472334" y="1606493"/>
                    </a:lnTo>
                    <a:lnTo>
                      <a:pt x="1476872" y="1593116"/>
                    </a:lnTo>
                    <a:lnTo>
                      <a:pt x="1480729" y="1579512"/>
                    </a:lnTo>
                    <a:lnTo>
                      <a:pt x="1484586" y="1565909"/>
                    </a:lnTo>
                    <a:lnTo>
                      <a:pt x="1487990" y="1551851"/>
                    </a:lnTo>
                    <a:lnTo>
                      <a:pt x="1490939" y="1538021"/>
                    </a:lnTo>
                    <a:lnTo>
                      <a:pt x="1493662" y="1523737"/>
                    </a:lnTo>
                    <a:lnTo>
                      <a:pt x="1495931" y="1509680"/>
                    </a:lnTo>
                    <a:lnTo>
                      <a:pt x="1497973" y="1495170"/>
                    </a:lnTo>
                    <a:lnTo>
                      <a:pt x="1499561" y="1480659"/>
                    </a:lnTo>
                    <a:lnTo>
                      <a:pt x="1500696" y="1466375"/>
                    </a:lnTo>
                    <a:lnTo>
                      <a:pt x="1501830" y="1451638"/>
                    </a:lnTo>
                    <a:lnTo>
                      <a:pt x="1502284" y="1436901"/>
                    </a:lnTo>
                    <a:lnTo>
                      <a:pt x="1502511" y="1421937"/>
                    </a:lnTo>
                    <a:lnTo>
                      <a:pt x="1502284" y="1406973"/>
                    </a:lnTo>
                    <a:lnTo>
                      <a:pt x="1501830" y="1392235"/>
                    </a:lnTo>
                    <a:lnTo>
                      <a:pt x="1500696" y="1377725"/>
                    </a:lnTo>
                    <a:lnTo>
                      <a:pt x="1499561" y="1363214"/>
                    </a:lnTo>
                    <a:lnTo>
                      <a:pt x="1497973" y="1348704"/>
                    </a:lnTo>
                    <a:lnTo>
                      <a:pt x="1495931" y="1334420"/>
                    </a:lnTo>
                    <a:lnTo>
                      <a:pt x="1493662" y="1320136"/>
                    </a:lnTo>
                    <a:lnTo>
                      <a:pt x="1490939" y="1306079"/>
                    </a:lnTo>
                    <a:lnTo>
                      <a:pt x="1487990" y="1292022"/>
                    </a:lnTo>
                    <a:lnTo>
                      <a:pt x="1484586" y="1278192"/>
                    </a:lnTo>
                    <a:lnTo>
                      <a:pt x="1480729" y="1264361"/>
                    </a:lnTo>
                    <a:lnTo>
                      <a:pt x="1476872" y="1250758"/>
                    </a:lnTo>
                    <a:lnTo>
                      <a:pt x="1472334" y="1237381"/>
                    </a:lnTo>
                    <a:lnTo>
                      <a:pt x="1467569" y="1224004"/>
                    </a:lnTo>
                    <a:lnTo>
                      <a:pt x="1462577" y="1210854"/>
                    </a:lnTo>
                    <a:lnTo>
                      <a:pt x="1457132" y="1197930"/>
                    </a:lnTo>
                    <a:lnTo>
                      <a:pt x="1451686" y="1185007"/>
                    </a:lnTo>
                    <a:lnTo>
                      <a:pt x="1445787" y="1172537"/>
                    </a:lnTo>
                    <a:lnTo>
                      <a:pt x="1439661" y="1159840"/>
                    </a:lnTo>
                    <a:lnTo>
                      <a:pt x="1432854" y="1147370"/>
                    </a:lnTo>
                    <a:lnTo>
                      <a:pt x="1426274" y="1135353"/>
                    </a:lnTo>
                    <a:lnTo>
                      <a:pt x="1419240" y="1123337"/>
                    </a:lnTo>
                    <a:lnTo>
                      <a:pt x="1411752" y="1111547"/>
                    </a:lnTo>
                    <a:lnTo>
                      <a:pt x="1404265" y="1099984"/>
                    </a:lnTo>
                    <a:lnTo>
                      <a:pt x="1396323" y="1088647"/>
                    </a:lnTo>
                    <a:lnTo>
                      <a:pt x="1387928" y="1077538"/>
                    </a:lnTo>
                    <a:lnTo>
                      <a:pt x="1379760" y="1066428"/>
                    </a:lnTo>
                    <a:lnTo>
                      <a:pt x="1370911" y="1055545"/>
                    </a:lnTo>
                    <a:lnTo>
                      <a:pt x="1361835" y="1045116"/>
                    </a:lnTo>
                    <a:lnTo>
                      <a:pt x="1352986" y="1034686"/>
                    </a:lnTo>
                    <a:lnTo>
                      <a:pt x="1343456" y="1024710"/>
                    </a:lnTo>
                    <a:lnTo>
                      <a:pt x="1333927" y="1014961"/>
                    </a:lnTo>
                    <a:lnTo>
                      <a:pt x="1323716" y="1005212"/>
                    </a:lnTo>
                    <a:lnTo>
                      <a:pt x="1313733" y="995916"/>
                    </a:lnTo>
                    <a:lnTo>
                      <a:pt x="1303296" y="986620"/>
                    </a:lnTo>
                    <a:lnTo>
                      <a:pt x="1292858" y="977778"/>
                    </a:lnTo>
                    <a:lnTo>
                      <a:pt x="1281967" y="968935"/>
                    </a:lnTo>
                    <a:lnTo>
                      <a:pt x="1271076" y="960547"/>
                    </a:lnTo>
                    <a:lnTo>
                      <a:pt x="1259731" y="952611"/>
                    </a:lnTo>
                    <a:lnTo>
                      <a:pt x="1248387" y="944448"/>
                    </a:lnTo>
                    <a:lnTo>
                      <a:pt x="1236815" y="936966"/>
                    </a:lnTo>
                    <a:lnTo>
                      <a:pt x="1225243" y="929484"/>
                    </a:lnTo>
                    <a:lnTo>
                      <a:pt x="1212991" y="922683"/>
                    </a:lnTo>
                    <a:lnTo>
                      <a:pt x="1200965" y="915654"/>
                    </a:lnTo>
                    <a:lnTo>
                      <a:pt x="1188486" y="909306"/>
                    </a:lnTo>
                    <a:lnTo>
                      <a:pt x="1176233" y="902957"/>
                    </a:lnTo>
                    <a:lnTo>
                      <a:pt x="1163527" y="897062"/>
                    </a:lnTo>
                    <a:lnTo>
                      <a:pt x="1150594" y="891394"/>
                    </a:lnTo>
                    <a:lnTo>
                      <a:pt x="1137434" y="886179"/>
                    </a:lnTo>
                    <a:lnTo>
                      <a:pt x="1124274" y="881191"/>
                    </a:lnTo>
                    <a:lnTo>
                      <a:pt x="1111114" y="876430"/>
                    </a:lnTo>
                    <a:lnTo>
                      <a:pt x="1097727" y="872122"/>
                    </a:lnTo>
                    <a:lnTo>
                      <a:pt x="1084113" y="868041"/>
                    </a:lnTo>
                    <a:lnTo>
                      <a:pt x="1070273" y="864414"/>
                    </a:lnTo>
                    <a:lnTo>
                      <a:pt x="1056432" y="861013"/>
                    </a:lnTo>
                    <a:lnTo>
                      <a:pt x="1042591" y="857839"/>
                    </a:lnTo>
                    <a:lnTo>
                      <a:pt x="1028297" y="855345"/>
                    </a:lnTo>
                    <a:lnTo>
                      <a:pt x="1014002" y="852851"/>
                    </a:lnTo>
                    <a:lnTo>
                      <a:pt x="999708" y="851037"/>
                    </a:lnTo>
                    <a:lnTo>
                      <a:pt x="985186" y="849223"/>
                    </a:lnTo>
                    <a:lnTo>
                      <a:pt x="970438" y="847863"/>
                    </a:lnTo>
                    <a:lnTo>
                      <a:pt x="955690" y="846956"/>
                    </a:lnTo>
                    <a:lnTo>
                      <a:pt x="941168" y="846275"/>
                    </a:lnTo>
                    <a:lnTo>
                      <a:pt x="926420" y="846275"/>
                    </a:lnTo>
                    <a:lnTo>
                      <a:pt x="911445" y="846275"/>
                    </a:lnTo>
                    <a:close/>
                    <a:moveTo>
                      <a:pt x="667984" y="500063"/>
                    </a:moveTo>
                    <a:lnTo>
                      <a:pt x="671842" y="500063"/>
                    </a:lnTo>
                    <a:lnTo>
                      <a:pt x="873553" y="500063"/>
                    </a:lnTo>
                    <a:lnTo>
                      <a:pt x="979060" y="500063"/>
                    </a:lnTo>
                    <a:lnTo>
                      <a:pt x="1180545" y="500063"/>
                    </a:lnTo>
                    <a:lnTo>
                      <a:pt x="1184402" y="500063"/>
                    </a:lnTo>
                    <a:lnTo>
                      <a:pt x="1188259" y="500743"/>
                    </a:lnTo>
                    <a:lnTo>
                      <a:pt x="1192116" y="501877"/>
                    </a:lnTo>
                    <a:lnTo>
                      <a:pt x="1195747" y="503237"/>
                    </a:lnTo>
                    <a:lnTo>
                      <a:pt x="1199150" y="504597"/>
                    </a:lnTo>
                    <a:lnTo>
                      <a:pt x="1202553" y="506865"/>
                    </a:lnTo>
                    <a:lnTo>
                      <a:pt x="1205503" y="509359"/>
                    </a:lnTo>
                    <a:lnTo>
                      <a:pt x="1208453" y="511853"/>
                    </a:lnTo>
                    <a:lnTo>
                      <a:pt x="1233638" y="538833"/>
                    </a:lnTo>
                    <a:lnTo>
                      <a:pt x="1259505" y="565360"/>
                    </a:lnTo>
                    <a:lnTo>
                      <a:pt x="1285825" y="592114"/>
                    </a:lnTo>
                    <a:lnTo>
                      <a:pt x="1312371" y="618868"/>
                    </a:lnTo>
                    <a:lnTo>
                      <a:pt x="1366600" y="673056"/>
                    </a:lnTo>
                    <a:lnTo>
                      <a:pt x="1421282" y="727697"/>
                    </a:lnTo>
                    <a:lnTo>
                      <a:pt x="1448737" y="755358"/>
                    </a:lnTo>
                    <a:lnTo>
                      <a:pt x="1475737" y="783019"/>
                    </a:lnTo>
                    <a:lnTo>
                      <a:pt x="1502511" y="810906"/>
                    </a:lnTo>
                    <a:lnTo>
                      <a:pt x="1529058" y="839247"/>
                    </a:lnTo>
                    <a:lnTo>
                      <a:pt x="1555151" y="867588"/>
                    </a:lnTo>
                    <a:lnTo>
                      <a:pt x="1581017" y="896382"/>
                    </a:lnTo>
                    <a:lnTo>
                      <a:pt x="1593497" y="910666"/>
                    </a:lnTo>
                    <a:lnTo>
                      <a:pt x="1605976" y="925177"/>
                    </a:lnTo>
                    <a:lnTo>
                      <a:pt x="1618229" y="939687"/>
                    </a:lnTo>
                    <a:lnTo>
                      <a:pt x="1630254" y="954424"/>
                    </a:lnTo>
                    <a:lnTo>
                      <a:pt x="1642280" y="968935"/>
                    </a:lnTo>
                    <a:lnTo>
                      <a:pt x="1653851" y="983673"/>
                    </a:lnTo>
                    <a:lnTo>
                      <a:pt x="1665423" y="998637"/>
                    </a:lnTo>
                    <a:lnTo>
                      <a:pt x="1676541" y="1013374"/>
                    </a:lnTo>
                    <a:lnTo>
                      <a:pt x="1687659" y="1028338"/>
                    </a:lnTo>
                    <a:lnTo>
                      <a:pt x="1698096" y="1043529"/>
                    </a:lnTo>
                    <a:lnTo>
                      <a:pt x="1708760" y="1058493"/>
                    </a:lnTo>
                    <a:lnTo>
                      <a:pt x="1718744" y="1073683"/>
                    </a:lnTo>
                    <a:lnTo>
                      <a:pt x="1728954" y="1089101"/>
                    </a:lnTo>
                    <a:lnTo>
                      <a:pt x="1738484" y="1104292"/>
                    </a:lnTo>
                    <a:lnTo>
                      <a:pt x="1747787" y="1119936"/>
                    </a:lnTo>
                    <a:lnTo>
                      <a:pt x="1756863" y="1135580"/>
                    </a:lnTo>
                    <a:lnTo>
                      <a:pt x="1765485" y="1150997"/>
                    </a:lnTo>
                    <a:lnTo>
                      <a:pt x="1773880" y="1166642"/>
                    </a:lnTo>
                    <a:lnTo>
                      <a:pt x="1781821" y="1182739"/>
                    </a:lnTo>
                    <a:lnTo>
                      <a:pt x="1789309" y="1198610"/>
                    </a:lnTo>
                    <a:lnTo>
                      <a:pt x="1796569" y="1214708"/>
                    </a:lnTo>
                    <a:lnTo>
                      <a:pt x="1803376" y="1230579"/>
                    </a:lnTo>
                    <a:lnTo>
                      <a:pt x="1809956" y="1246903"/>
                    </a:lnTo>
                    <a:lnTo>
                      <a:pt x="1815856" y="1263454"/>
                    </a:lnTo>
                    <a:lnTo>
                      <a:pt x="1821528" y="1279779"/>
                    </a:lnTo>
                    <a:lnTo>
                      <a:pt x="1826747" y="1296103"/>
                    </a:lnTo>
                    <a:lnTo>
                      <a:pt x="1831512" y="1312881"/>
                    </a:lnTo>
                    <a:lnTo>
                      <a:pt x="1836049" y="1329659"/>
                    </a:lnTo>
                    <a:lnTo>
                      <a:pt x="1839680" y="1346436"/>
                    </a:lnTo>
                    <a:lnTo>
                      <a:pt x="1842856" y="1363441"/>
                    </a:lnTo>
                    <a:lnTo>
                      <a:pt x="1846033" y="1380446"/>
                    </a:lnTo>
                    <a:lnTo>
                      <a:pt x="1848302" y="1397677"/>
                    </a:lnTo>
                    <a:lnTo>
                      <a:pt x="1850117" y="1415135"/>
                    </a:lnTo>
                    <a:lnTo>
                      <a:pt x="1851479" y="1432593"/>
                    </a:lnTo>
                    <a:lnTo>
                      <a:pt x="1852159" y="1450051"/>
                    </a:lnTo>
                    <a:lnTo>
                      <a:pt x="1852613" y="1467962"/>
                    </a:lnTo>
                    <a:lnTo>
                      <a:pt x="1852613" y="1479979"/>
                    </a:lnTo>
                    <a:lnTo>
                      <a:pt x="1852159" y="1492449"/>
                    </a:lnTo>
                    <a:lnTo>
                      <a:pt x="1851932" y="1504465"/>
                    </a:lnTo>
                    <a:lnTo>
                      <a:pt x="1851252" y="1516709"/>
                    </a:lnTo>
                    <a:lnTo>
                      <a:pt x="1850344" y="1528499"/>
                    </a:lnTo>
                    <a:lnTo>
                      <a:pt x="1849663" y="1540288"/>
                    </a:lnTo>
                    <a:lnTo>
                      <a:pt x="1848529" y="1552078"/>
                    </a:lnTo>
                    <a:lnTo>
                      <a:pt x="1847394" y="1563868"/>
                    </a:lnTo>
                    <a:lnTo>
                      <a:pt x="1845806" y="1575431"/>
                    </a:lnTo>
                    <a:lnTo>
                      <a:pt x="1844218" y="1586767"/>
                    </a:lnTo>
                    <a:lnTo>
                      <a:pt x="1842629" y="1598104"/>
                    </a:lnTo>
                    <a:lnTo>
                      <a:pt x="1840814" y="1609440"/>
                    </a:lnTo>
                    <a:lnTo>
                      <a:pt x="1838772" y="1620777"/>
                    </a:lnTo>
                    <a:lnTo>
                      <a:pt x="1836503" y="1631886"/>
                    </a:lnTo>
                    <a:lnTo>
                      <a:pt x="1834234" y="1642769"/>
                    </a:lnTo>
                    <a:lnTo>
                      <a:pt x="1831965" y="1653425"/>
                    </a:lnTo>
                    <a:lnTo>
                      <a:pt x="1829243" y="1664308"/>
                    </a:lnTo>
                    <a:lnTo>
                      <a:pt x="1826520" y="1675191"/>
                    </a:lnTo>
                    <a:lnTo>
                      <a:pt x="1823570" y="1685621"/>
                    </a:lnTo>
                    <a:lnTo>
                      <a:pt x="1820394" y="1696277"/>
                    </a:lnTo>
                    <a:lnTo>
                      <a:pt x="1817217" y="1706706"/>
                    </a:lnTo>
                    <a:lnTo>
                      <a:pt x="1814041" y="1716909"/>
                    </a:lnTo>
                    <a:lnTo>
                      <a:pt x="1810410" y="1727338"/>
                    </a:lnTo>
                    <a:lnTo>
                      <a:pt x="1806780" y="1737314"/>
                    </a:lnTo>
                    <a:lnTo>
                      <a:pt x="1802923" y="1747290"/>
                    </a:lnTo>
                    <a:lnTo>
                      <a:pt x="1799065" y="1757040"/>
                    </a:lnTo>
                    <a:lnTo>
                      <a:pt x="1795208" y="1767016"/>
                    </a:lnTo>
                    <a:lnTo>
                      <a:pt x="1791124" y="1776765"/>
                    </a:lnTo>
                    <a:lnTo>
                      <a:pt x="1786586" y="1786288"/>
                    </a:lnTo>
                    <a:lnTo>
                      <a:pt x="1782275" y="1795810"/>
                    </a:lnTo>
                    <a:lnTo>
                      <a:pt x="1777737" y="1805333"/>
                    </a:lnTo>
                    <a:lnTo>
                      <a:pt x="1772972" y="1814628"/>
                    </a:lnTo>
                    <a:lnTo>
                      <a:pt x="1768207" y="1823924"/>
                    </a:lnTo>
                    <a:lnTo>
                      <a:pt x="1763216" y="1832993"/>
                    </a:lnTo>
                    <a:lnTo>
                      <a:pt x="1758224" y="1842289"/>
                    </a:lnTo>
                    <a:lnTo>
                      <a:pt x="1753005" y="1850905"/>
                    </a:lnTo>
                    <a:lnTo>
                      <a:pt x="1742341" y="1868816"/>
                    </a:lnTo>
                    <a:lnTo>
                      <a:pt x="1730996" y="1885821"/>
                    </a:lnTo>
                    <a:lnTo>
                      <a:pt x="1719425" y="1902825"/>
                    </a:lnTo>
                    <a:lnTo>
                      <a:pt x="1707172" y="1919377"/>
                    </a:lnTo>
                    <a:lnTo>
                      <a:pt x="1694466" y="1935247"/>
                    </a:lnTo>
                    <a:lnTo>
                      <a:pt x="1681760" y="1951118"/>
                    </a:lnTo>
                    <a:lnTo>
                      <a:pt x="1668146" y="1966309"/>
                    </a:lnTo>
                    <a:lnTo>
                      <a:pt x="1654305" y="1981273"/>
                    </a:lnTo>
                    <a:lnTo>
                      <a:pt x="1640237" y="1995557"/>
                    </a:lnTo>
                    <a:lnTo>
                      <a:pt x="1625489" y="2009841"/>
                    </a:lnTo>
                    <a:lnTo>
                      <a:pt x="1610514" y="2023444"/>
                    </a:lnTo>
                    <a:lnTo>
                      <a:pt x="1594858" y="2036821"/>
                    </a:lnTo>
                    <a:lnTo>
                      <a:pt x="1579202" y="2049745"/>
                    </a:lnTo>
                    <a:lnTo>
                      <a:pt x="1563319" y="2062441"/>
                    </a:lnTo>
                    <a:lnTo>
                      <a:pt x="1546756" y="2074458"/>
                    </a:lnTo>
                    <a:lnTo>
                      <a:pt x="1529966" y="2086475"/>
                    </a:lnTo>
                    <a:lnTo>
                      <a:pt x="1512948" y="2098038"/>
                    </a:lnTo>
                    <a:lnTo>
                      <a:pt x="1495250" y="2108694"/>
                    </a:lnTo>
                    <a:lnTo>
                      <a:pt x="1477779" y="2119577"/>
                    </a:lnTo>
                    <a:lnTo>
                      <a:pt x="1459855" y="2129779"/>
                    </a:lnTo>
                    <a:lnTo>
                      <a:pt x="1441476" y="2139756"/>
                    </a:lnTo>
                    <a:lnTo>
                      <a:pt x="1422870" y="2149278"/>
                    </a:lnTo>
                    <a:lnTo>
                      <a:pt x="1404038" y="2158347"/>
                    </a:lnTo>
                    <a:lnTo>
                      <a:pt x="1385205" y="2166963"/>
                    </a:lnTo>
                    <a:lnTo>
                      <a:pt x="1365919" y="2175352"/>
                    </a:lnTo>
                    <a:lnTo>
                      <a:pt x="1346406" y="2183287"/>
                    </a:lnTo>
                    <a:lnTo>
                      <a:pt x="1326666" y="2190769"/>
                    </a:lnTo>
                    <a:lnTo>
                      <a:pt x="1306699" y="2198024"/>
                    </a:lnTo>
                    <a:lnTo>
                      <a:pt x="1286505" y="2204600"/>
                    </a:lnTo>
                    <a:lnTo>
                      <a:pt x="1266538" y="2211175"/>
                    </a:lnTo>
                    <a:lnTo>
                      <a:pt x="1246118" y="2217070"/>
                    </a:lnTo>
                    <a:lnTo>
                      <a:pt x="1225470" y="2222738"/>
                    </a:lnTo>
                    <a:lnTo>
                      <a:pt x="1204595" y="2227952"/>
                    </a:lnTo>
                    <a:lnTo>
                      <a:pt x="1183721" y="2232714"/>
                    </a:lnTo>
                    <a:lnTo>
                      <a:pt x="1162620" y="2237248"/>
                    </a:lnTo>
                    <a:lnTo>
                      <a:pt x="1141518" y="2241329"/>
                    </a:lnTo>
                    <a:lnTo>
                      <a:pt x="1120417" y="2244957"/>
                    </a:lnTo>
                    <a:lnTo>
                      <a:pt x="1099089" y="2248358"/>
                    </a:lnTo>
                    <a:lnTo>
                      <a:pt x="1077533" y="2251079"/>
                    </a:lnTo>
                    <a:lnTo>
                      <a:pt x="1056205" y="2253573"/>
                    </a:lnTo>
                    <a:lnTo>
                      <a:pt x="1034423" y="2255840"/>
                    </a:lnTo>
                    <a:lnTo>
                      <a:pt x="1013095" y="2257654"/>
                    </a:lnTo>
                    <a:lnTo>
                      <a:pt x="991312" y="2258787"/>
                    </a:lnTo>
                    <a:lnTo>
                      <a:pt x="969757" y="2259921"/>
                    </a:lnTo>
                    <a:lnTo>
                      <a:pt x="947975" y="2260374"/>
                    </a:lnTo>
                    <a:lnTo>
                      <a:pt x="926420" y="2260601"/>
                    </a:lnTo>
                    <a:lnTo>
                      <a:pt x="904411" y="2260374"/>
                    </a:lnTo>
                    <a:lnTo>
                      <a:pt x="882856" y="2259921"/>
                    </a:lnTo>
                    <a:lnTo>
                      <a:pt x="861074" y="2258787"/>
                    </a:lnTo>
                    <a:lnTo>
                      <a:pt x="839745" y="2257654"/>
                    </a:lnTo>
                    <a:lnTo>
                      <a:pt x="817963" y="2255840"/>
                    </a:lnTo>
                    <a:lnTo>
                      <a:pt x="796408" y="2253573"/>
                    </a:lnTo>
                    <a:lnTo>
                      <a:pt x="774853" y="2251079"/>
                    </a:lnTo>
                    <a:lnTo>
                      <a:pt x="753525" y="2248358"/>
                    </a:lnTo>
                    <a:lnTo>
                      <a:pt x="731969" y="2244957"/>
                    </a:lnTo>
                    <a:lnTo>
                      <a:pt x="710868" y="2241329"/>
                    </a:lnTo>
                    <a:lnTo>
                      <a:pt x="689767" y="2237248"/>
                    </a:lnTo>
                    <a:lnTo>
                      <a:pt x="668892" y="2232714"/>
                    </a:lnTo>
                    <a:lnTo>
                      <a:pt x="648017" y="2227952"/>
                    </a:lnTo>
                    <a:lnTo>
                      <a:pt x="626916" y="2222738"/>
                    </a:lnTo>
                    <a:lnTo>
                      <a:pt x="606722" y="2217070"/>
                    </a:lnTo>
                    <a:lnTo>
                      <a:pt x="586075" y="2210948"/>
                    </a:lnTo>
                    <a:lnTo>
                      <a:pt x="565881" y="2204600"/>
                    </a:lnTo>
                    <a:lnTo>
                      <a:pt x="545687" y="2197798"/>
                    </a:lnTo>
                    <a:lnTo>
                      <a:pt x="525947" y="2190769"/>
                    </a:lnTo>
                    <a:lnTo>
                      <a:pt x="506207" y="2183060"/>
                    </a:lnTo>
                    <a:lnTo>
                      <a:pt x="486694" y="2175352"/>
                    </a:lnTo>
                    <a:lnTo>
                      <a:pt x="467634" y="2166736"/>
                    </a:lnTo>
                    <a:lnTo>
                      <a:pt x="448348" y="2158120"/>
                    </a:lnTo>
                    <a:lnTo>
                      <a:pt x="429516" y="2149051"/>
                    </a:lnTo>
                    <a:lnTo>
                      <a:pt x="411137" y="2139529"/>
                    </a:lnTo>
                    <a:lnTo>
                      <a:pt x="392759" y="2129779"/>
                    </a:lnTo>
                    <a:lnTo>
                      <a:pt x="374834" y="2119350"/>
                    </a:lnTo>
                    <a:lnTo>
                      <a:pt x="357136" y="2108694"/>
                    </a:lnTo>
                    <a:lnTo>
                      <a:pt x="339892" y="2097811"/>
                    </a:lnTo>
                    <a:lnTo>
                      <a:pt x="322420" y="2086475"/>
                    </a:lnTo>
                    <a:lnTo>
                      <a:pt x="305857" y="2074458"/>
                    </a:lnTo>
                    <a:lnTo>
                      <a:pt x="289520" y="2062441"/>
                    </a:lnTo>
                    <a:lnTo>
                      <a:pt x="273184" y="2049745"/>
                    </a:lnTo>
                    <a:lnTo>
                      <a:pt x="257528" y="2036821"/>
                    </a:lnTo>
                    <a:lnTo>
                      <a:pt x="242099" y="2023444"/>
                    </a:lnTo>
                    <a:lnTo>
                      <a:pt x="227124" y="2009841"/>
                    </a:lnTo>
                    <a:lnTo>
                      <a:pt x="212375" y="1995557"/>
                    </a:lnTo>
                    <a:lnTo>
                      <a:pt x="198081" y="1980820"/>
                    </a:lnTo>
                    <a:lnTo>
                      <a:pt x="184240" y="1966309"/>
                    </a:lnTo>
                    <a:lnTo>
                      <a:pt x="170853" y="1950665"/>
                    </a:lnTo>
                    <a:lnTo>
                      <a:pt x="157920" y="1935021"/>
                    </a:lnTo>
                    <a:lnTo>
                      <a:pt x="145214" y="1919150"/>
                    </a:lnTo>
                    <a:lnTo>
                      <a:pt x="133188" y="1902599"/>
                    </a:lnTo>
                    <a:lnTo>
                      <a:pt x="121390" y="1885821"/>
                    </a:lnTo>
                    <a:lnTo>
                      <a:pt x="110045" y="1868590"/>
                    </a:lnTo>
                    <a:lnTo>
                      <a:pt x="99608" y="1850905"/>
                    </a:lnTo>
                    <a:lnTo>
                      <a:pt x="94389" y="1842062"/>
                    </a:lnTo>
                    <a:lnTo>
                      <a:pt x="89170" y="1832993"/>
                    </a:lnTo>
                    <a:lnTo>
                      <a:pt x="84406" y="1823924"/>
                    </a:lnTo>
                    <a:lnTo>
                      <a:pt x="79414" y="1814628"/>
                    </a:lnTo>
                    <a:lnTo>
                      <a:pt x="74876" y="1805333"/>
                    </a:lnTo>
                    <a:lnTo>
                      <a:pt x="70111" y="1795810"/>
                    </a:lnTo>
                    <a:lnTo>
                      <a:pt x="65800" y="1786288"/>
                    </a:lnTo>
                    <a:lnTo>
                      <a:pt x="61716" y="1776765"/>
                    </a:lnTo>
                    <a:lnTo>
                      <a:pt x="57178" y="1767016"/>
                    </a:lnTo>
                    <a:lnTo>
                      <a:pt x="53321" y="1757040"/>
                    </a:lnTo>
                    <a:lnTo>
                      <a:pt x="49464" y="1747064"/>
                    </a:lnTo>
                    <a:lnTo>
                      <a:pt x="45606" y="1737088"/>
                    </a:lnTo>
                    <a:lnTo>
                      <a:pt x="41976" y="1726885"/>
                    </a:lnTo>
                    <a:lnTo>
                      <a:pt x="38572" y="1716909"/>
                    </a:lnTo>
                    <a:lnTo>
                      <a:pt x="35396" y="1706706"/>
                    </a:lnTo>
                    <a:lnTo>
                      <a:pt x="31992" y="1696050"/>
                    </a:lnTo>
                    <a:lnTo>
                      <a:pt x="29043" y="1685621"/>
                    </a:lnTo>
                    <a:lnTo>
                      <a:pt x="26093" y="1675191"/>
                    </a:lnTo>
                    <a:lnTo>
                      <a:pt x="23370" y="1664308"/>
                    </a:lnTo>
                    <a:lnTo>
                      <a:pt x="20648" y="1653425"/>
                    </a:lnTo>
                    <a:lnTo>
                      <a:pt x="18379" y="1642769"/>
                    </a:lnTo>
                    <a:lnTo>
                      <a:pt x="15883" y="1631659"/>
                    </a:lnTo>
                    <a:lnTo>
                      <a:pt x="13614" y="1620550"/>
                    </a:lnTo>
                    <a:lnTo>
                      <a:pt x="11799" y="1609440"/>
                    </a:lnTo>
                    <a:lnTo>
                      <a:pt x="9757" y="1598104"/>
                    </a:lnTo>
                    <a:lnTo>
                      <a:pt x="8168" y="1586767"/>
                    </a:lnTo>
                    <a:lnTo>
                      <a:pt x="6580" y="1575431"/>
                    </a:lnTo>
                    <a:lnTo>
                      <a:pt x="5219" y="1563868"/>
                    </a:lnTo>
                    <a:lnTo>
                      <a:pt x="4084" y="1552078"/>
                    </a:lnTo>
                    <a:lnTo>
                      <a:pt x="2723" y="1540288"/>
                    </a:lnTo>
                    <a:lnTo>
                      <a:pt x="2042" y="1528499"/>
                    </a:lnTo>
                    <a:lnTo>
                      <a:pt x="1134" y="1516709"/>
                    </a:lnTo>
                    <a:lnTo>
                      <a:pt x="681" y="1504465"/>
                    </a:lnTo>
                    <a:lnTo>
                      <a:pt x="227" y="1492449"/>
                    </a:lnTo>
                    <a:lnTo>
                      <a:pt x="0" y="1479979"/>
                    </a:lnTo>
                    <a:lnTo>
                      <a:pt x="0" y="1467962"/>
                    </a:lnTo>
                    <a:lnTo>
                      <a:pt x="227" y="1450051"/>
                    </a:lnTo>
                    <a:lnTo>
                      <a:pt x="908" y="1432593"/>
                    </a:lnTo>
                    <a:lnTo>
                      <a:pt x="2269" y="1415135"/>
                    </a:lnTo>
                    <a:lnTo>
                      <a:pt x="4084" y="1397677"/>
                    </a:lnTo>
                    <a:lnTo>
                      <a:pt x="6580" y="1380446"/>
                    </a:lnTo>
                    <a:lnTo>
                      <a:pt x="9530" y="1363441"/>
                    </a:lnTo>
                    <a:lnTo>
                      <a:pt x="12933" y="1346436"/>
                    </a:lnTo>
                    <a:lnTo>
                      <a:pt x="16790" y="1329659"/>
                    </a:lnTo>
                    <a:lnTo>
                      <a:pt x="20875" y="1312881"/>
                    </a:lnTo>
                    <a:lnTo>
                      <a:pt x="25866" y="1296103"/>
                    </a:lnTo>
                    <a:lnTo>
                      <a:pt x="30858" y="1279779"/>
                    </a:lnTo>
                    <a:lnTo>
                      <a:pt x="36530" y="1263454"/>
                    </a:lnTo>
                    <a:lnTo>
                      <a:pt x="42430" y="1246903"/>
                    </a:lnTo>
                    <a:lnTo>
                      <a:pt x="49010" y="1230579"/>
                    </a:lnTo>
                    <a:lnTo>
                      <a:pt x="56044" y="1214708"/>
                    </a:lnTo>
                    <a:lnTo>
                      <a:pt x="63077" y="1198610"/>
                    </a:lnTo>
                    <a:lnTo>
                      <a:pt x="70565" y="1182739"/>
                    </a:lnTo>
                    <a:lnTo>
                      <a:pt x="78733" y="1166642"/>
                    </a:lnTo>
                    <a:lnTo>
                      <a:pt x="87128" y="1150997"/>
                    </a:lnTo>
                    <a:lnTo>
                      <a:pt x="95750" y="1135580"/>
                    </a:lnTo>
                    <a:lnTo>
                      <a:pt x="104826" y="1119936"/>
                    </a:lnTo>
                    <a:lnTo>
                      <a:pt x="113902" y="1104292"/>
                    </a:lnTo>
                    <a:lnTo>
                      <a:pt x="123659" y="1089101"/>
                    </a:lnTo>
                    <a:lnTo>
                      <a:pt x="133642" y="1073683"/>
                    </a:lnTo>
                    <a:lnTo>
                      <a:pt x="143626" y="1058493"/>
                    </a:lnTo>
                    <a:lnTo>
                      <a:pt x="154290" y="1043529"/>
                    </a:lnTo>
                    <a:lnTo>
                      <a:pt x="165181" y="1028338"/>
                    </a:lnTo>
                    <a:lnTo>
                      <a:pt x="175845" y="1013374"/>
                    </a:lnTo>
                    <a:lnTo>
                      <a:pt x="187190" y="998637"/>
                    </a:lnTo>
                    <a:lnTo>
                      <a:pt x="198762" y="983673"/>
                    </a:lnTo>
                    <a:lnTo>
                      <a:pt x="210333" y="968935"/>
                    </a:lnTo>
                    <a:lnTo>
                      <a:pt x="222132" y="954424"/>
                    </a:lnTo>
                    <a:lnTo>
                      <a:pt x="234158" y="939687"/>
                    </a:lnTo>
                    <a:lnTo>
                      <a:pt x="246637" y="925177"/>
                    </a:lnTo>
                    <a:lnTo>
                      <a:pt x="259116" y="910666"/>
                    </a:lnTo>
                    <a:lnTo>
                      <a:pt x="271596" y="896382"/>
                    </a:lnTo>
                    <a:lnTo>
                      <a:pt x="297235" y="867588"/>
                    </a:lnTo>
                    <a:lnTo>
                      <a:pt x="323328" y="839247"/>
                    </a:lnTo>
                    <a:lnTo>
                      <a:pt x="349875" y="810906"/>
                    </a:lnTo>
                    <a:lnTo>
                      <a:pt x="376649" y="783019"/>
                    </a:lnTo>
                    <a:lnTo>
                      <a:pt x="404103" y="755358"/>
                    </a:lnTo>
                    <a:lnTo>
                      <a:pt x="431104" y="727697"/>
                    </a:lnTo>
                    <a:lnTo>
                      <a:pt x="485786" y="673056"/>
                    </a:lnTo>
                    <a:lnTo>
                      <a:pt x="540015" y="618868"/>
                    </a:lnTo>
                    <a:lnTo>
                      <a:pt x="566561" y="592114"/>
                    </a:lnTo>
                    <a:lnTo>
                      <a:pt x="592882" y="565360"/>
                    </a:lnTo>
                    <a:lnTo>
                      <a:pt x="618975" y="538833"/>
                    </a:lnTo>
                    <a:lnTo>
                      <a:pt x="644160" y="511853"/>
                    </a:lnTo>
                    <a:lnTo>
                      <a:pt x="646883" y="509359"/>
                    </a:lnTo>
                    <a:lnTo>
                      <a:pt x="650060" y="506865"/>
                    </a:lnTo>
                    <a:lnTo>
                      <a:pt x="653236" y="504597"/>
                    </a:lnTo>
                    <a:lnTo>
                      <a:pt x="656640" y="503237"/>
                    </a:lnTo>
                    <a:lnTo>
                      <a:pt x="660497" y="501877"/>
                    </a:lnTo>
                    <a:lnTo>
                      <a:pt x="664127" y="500743"/>
                    </a:lnTo>
                    <a:lnTo>
                      <a:pt x="667984" y="500063"/>
                    </a:lnTo>
                    <a:close/>
                    <a:moveTo>
                      <a:pt x="523875" y="300038"/>
                    </a:moveTo>
                    <a:lnTo>
                      <a:pt x="527049" y="300038"/>
                    </a:lnTo>
                    <a:lnTo>
                      <a:pt x="529771" y="300038"/>
                    </a:lnTo>
                    <a:lnTo>
                      <a:pt x="532719" y="300491"/>
                    </a:lnTo>
                    <a:lnTo>
                      <a:pt x="535441" y="301171"/>
                    </a:lnTo>
                    <a:lnTo>
                      <a:pt x="538389" y="302303"/>
                    </a:lnTo>
                    <a:lnTo>
                      <a:pt x="685573" y="367098"/>
                    </a:lnTo>
                    <a:lnTo>
                      <a:pt x="1180646" y="367098"/>
                    </a:lnTo>
                    <a:lnTo>
                      <a:pt x="1184955" y="367098"/>
                    </a:lnTo>
                    <a:lnTo>
                      <a:pt x="1189264" y="368004"/>
                    </a:lnTo>
                    <a:lnTo>
                      <a:pt x="1193573" y="368910"/>
                    </a:lnTo>
                    <a:lnTo>
                      <a:pt x="1197428" y="370496"/>
                    </a:lnTo>
                    <a:lnTo>
                      <a:pt x="1201283" y="372308"/>
                    </a:lnTo>
                    <a:lnTo>
                      <a:pt x="1204912" y="374347"/>
                    </a:lnTo>
                    <a:lnTo>
                      <a:pt x="1208087" y="377066"/>
                    </a:lnTo>
                    <a:lnTo>
                      <a:pt x="1211035" y="379785"/>
                    </a:lnTo>
                    <a:lnTo>
                      <a:pt x="1213757" y="382956"/>
                    </a:lnTo>
                    <a:lnTo>
                      <a:pt x="1216478" y="386355"/>
                    </a:lnTo>
                    <a:lnTo>
                      <a:pt x="1218519" y="389526"/>
                    </a:lnTo>
                    <a:lnTo>
                      <a:pt x="1220333" y="393378"/>
                    </a:lnTo>
                    <a:lnTo>
                      <a:pt x="1221921" y="397682"/>
                    </a:lnTo>
                    <a:lnTo>
                      <a:pt x="1222828" y="401760"/>
                    </a:lnTo>
                    <a:lnTo>
                      <a:pt x="1223735" y="405838"/>
                    </a:lnTo>
                    <a:lnTo>
                      <a:pt x="1223962" y="410596"/>
                    </a:lnTo>
                    <a:lnTo>
                      <a:pt x="1223735" y="414900"/>
                    </a:lnTo>
                    <a:lnTo>
                      <a:pt x="1222828" y="418978"/>
                    </a:lnTo>
                    <a:lnTo>
                      <a:pt x="1221921" y="423056"/>
                    </a:lnTo>
                    <a:lnTo>
                      <a:pt x="1220333" y="427134"/>
                    </a:lnTo>
                    <a:lnTo>
                      <a:pt x="1218519" y="430759"/>
                    </a:lnTo>
                    <a:lnTo>
                      <a:pt x="1216478" y="434384"/>
                    </a:lnTo>
                    <a:lnTo>
                      <a:pt x="1213757" y="437782"/>
                    </a:lnTo>
                    <a:lnTo>
                      <a:pt x="1211035" y="440954"/>
                    </a:lnTo>
                    <a:lnTo>
                      <a:pt x="1208087" y="443673"/>
                    </a:lnTo>
                    <a:lnTo>
                      <a:pt x="1204912" y="446391"/>
                    </a:lnTo>
                    <a:lnTo>
                      <a:pt x="1201283" y="448430"/>
                    </a:lnTo>
                    <a:lnTo>
                      <a:pt x="1197428" y="450243"/>
                    </a:lnTo>
                    <a:lnTo>
                      <a:pt x="1193573" y="451602"/>
                    </a:lnTo>
                    <a:lnTo>
                      <a:pt x="1189264" y="452735"/>
                    </a:lnTo>
                    <a:lnTo>
                      <a:pt x="1184955" y="453188"/>
                    </a:lnTo>
                    <a:lnTo>
                      <a:pt x="1180646" y="453414"/>
                    </a:lnTo>
                    <a:lnTo>
                      <a:pt x="685573" y="453414"/>
                    </a:lnTo>
                    <a:lnTo>
                      <a:pt x="538389" y="518209"/>
                    </a:lnTo>
                    <a:lnTo>
                      <a:pt x="535441" y="519568"/>
                    </a:lnTo>
                    <a:lnTo>
                      <a:pt x="532719" y="520248"/>
                    </a:lnTo>
                    <a:lnTo>
                      <a:pt x="529771" y="520474"/>
                    </a:lnTo>
                    <a:lnTo>
                      <a:pt x="527049" y="520701"/>
                    </a:lnTo>
                    <a:lnTo>
                      <a:pt x="523875" y="520701"/>
                    </a:lnTo>
                    <a:lnTo>
                      <a:pt x="521153" y="520248"/>
                    </a:lnTo>
                    <a:lnTo>
                      <a:pt x="518432" y="519795"/>
                    </a:lnTo>
                    <a:lnTo>
                      <a:pt x="515710" y="518662"/>
                    </a:lnTo>
                    <a:lnTo>
                      <a:pt x="512989" y="517756"/>
                    </a:lnTo>
                    <a:lnTo>
                      <a:pt x="510494" y="516170"/>
                    </a:lnTo>
                    <a:lnTo>
                      <a:pt x="508226" y="514584"/>
                    </a:lnTo>
                    <a:lnTo>
                      <a:pt x="506185" y="512771"/>
                    </a:lnTo>
                    <a:lnTo>
                      <a:pt x="504144" y="510732"/>
                    </a:lnTo>
                    <a:lnTo>
                      <a:pt x="502330" y="508467"/>
                    </a:lnTo>
                    <a:lnTo>
                      <a:pt x="500742" y="505748"/>
                    </a:lnTo>
                    <a:lnTo>
                      <a:pt x="499382" y="503030"/>
                    </a:lnTo>
                    <a:lnTo>
                      <a:pt x="498021" y="500084"/>
                    </a:lnTo>
                    <a:lnTo>
                      <a:pt x="497341" y="497366"/>
                    </a:lnTo>
                    <a:lnTo>
                      <a:pt x="496887" y="494421"/>
                    </a:lnTo>
                    <a:lnTo>
                      <a:pt x="496887" y="491702"/>
                    </a:lnTo>
                    <a:lnTo>
                      <a:pt x="496887" y="488757"/>
                    </a:lnTo>
                    <a:lnTo>
                      <a:pt x="497341" y="486038"/>
                    </a:lnTo>
                    <a:lnTo>
                      <a:pt x="497794" y="483093"/>
                    </a:lnTo>
                    <a:lnTo>
                      <a:pt x="498928" y="480374"/>
                    </a:lnTo>
                    <a:lnTo>
                      <a:pt x="499835" y="477656"/>
                    </a:lnTo>
                    <a:lnTo>
                      <a:pt x="501423" y="475390"/>
                    </a:lnTo>
                    <a:lnTo>
                      <a:pt x="503010" y="473125"/>
                    </a:lnTo>
                    <a:lnTo>
                      <a:pt x="504825" y="470859"/>
                    </a:lnTo>
                    <a:lnTo>
                      <a:pt x="506866" y="468820"/>
                    </a:lnTo>
                    <a:lnTo>
                      <a:pt x="509133" y="467008"/>
                    </a:lnTo>
                    <a:lnTo>
                      <a:pt x="511855" y="465422"/>
                    </a:lnTo>
                    <a:lnTo>
                      <a:pt x="514349" y="464062"/>
                    </a:lnTo>
                    <a:lnTo>
                      <a:pt x="635680" y="410822"/>
                    </a:lnTo>
                    <a:lnTo>
                      <a:pt x="635680" y="410596"/>
                    </a:lnTo>
                    <a:lnTo>
                      <a:pt x="635680" y="409916"/>
                    </a:lnTo>
                    <a:lnTo>
                      <a:pt x="514349" y="356676"/>
                    </a:lnTo>
                    <a:lnTo>
                      <a:pt x="511855" y="355317"/>
                    </a:lnTo>
                    <a:lnTo>
                      <a:pt x="509133" y="353731"/>
                    </a:lnTo>
                    <a:lnTo>
                      <a:pt x="506866" y="351918"/>
                    </a:lnTo>
                    <a:lnTo>
                      <a:pt x="504825" y="349879"/>
                    </a:lnTo>
                    <a:lnTo>
                      <a:pt x="503010" y="347614"/>
                    </a:lnTo>
                    <a:lnTo>
                      <a:pt x="501423" y="345348"/>
                    </a:lnTo>
                    <a:lnTo>
                      <a:pt x="499835" y="343083"/>
                    </a:lnTo>
                    <a:lnTo>
                      <a:pt x="498928" y="340138"/>
                    </a:lnTo>
                    <a:lnTo>
                      <a:pt x="497794" y="337646"/>
                    </a:lnTo>
                    <a:lnTo>
                      <a:pt x="497341" y="334700"/>
                    </a:lnTo>
                    <a:lnTo>
                      <a:pt x="496887" y="331982"/>
                    </a:lnTo>
                    <a:lnTo>
                      <a:pt x="496887" y="329037"/>
                    </a:lnTo>
                    <a:lnTo>
                      <a:pt x="496887" y="326318"/>
                    </a:lnTo>
                    <a:lnTo>
                      <a:pt x="497341" y="323373"/>
                    </a:lnTo>
                    <a:lnTo>
                      <a:pt x="498021" y="320428"/>
                    </a:lnTo>
                    <a:lnTo>
                      <a:pt x="499382" y="317482"/>
                    </a:lnTo>
                    <a:lnTo>
                      <a:pt x="500742" y="314990"/>
                    </a:lnTo>
                    <a:lnTo>
                      <a:pt x="502330" y="312272"/>
                    </a:lnTo>
                    <a:lnTo>
                      <a:pt x="504144" y="310006"/>
                    </a:lnTo>
                    <a:lnTo>
                      <a:pt x="506185" y="307967"/>
                    </a:lnTo>
                    <a:lnTo>
                      <a:pt x="508226" y="306155"/>
                    </a:lnTo>
                    <a:lnTo>
                      <a:pt x="510494" y="304342"/>
                    </a:lnTo>
                    <a:lnTo>
                      <a:pt x="512989" y="302983"/>
                    </a:lnTo>
                    <a:lnTo>
                      <a:pt x="515710" y="301850"/>
                    </a:lnTo>
                    <a:lnTo>
                      <a:pt x="518432" y="300944"/>
                    </a:lnTo>
                    <a:lnTo>
                      <a:pt x="521153" y="300264"/>
                    </a:lnTo>
                    <a:lnTo>
                      <a:pt x="523875" y="300038"/>
                    </a:lnTo>
                    <a:close/>
                    <a:moveTo>
                      <a:pt x="689916" y="0"/>
                    </a:moveTo>
                    <a:lnTo>
                      <a:pt x="702828" y="0"/>
                    </a:lnTo>
                    <a:lnTo>
                      <a:pt x="715967" y="226"/>
                    </a:lnTo>
                    <a:lnTo>
                      <a:pt x="729333" y="677"/>
                    </a:lnTo>
                    <a:lnTo>
                      <a:pt x="742698" y="1807"/>
                    </a:lnTo>
                    <a:lnTo>
                      <a:pt x="756064" y="2936"/>
                    </a:lnTo>
                    <a:lnTo>
                      <a:pt x="769429" y="4291"/>
                    </a:lnTo>
                    <a:lnTo>
                      <a:pt x="782569" y="6098"/>
                    </a:lnTo>
                    <a:lnTo>
                      <a:pt x="795934" y="8131"/>
                    </a:lnTo>
                    <a:lnTo>
                      <a:pt x="809073" y="10389"/>
                    </a:lnTo>
                    <a:lnTo>
                      <a:pt x="822212" y="13100"/>
                    </a:lnTo>
                    <a:lnTo>
                      <a:pt x="835125" y="15810"/>
                    </a:lnTo>
                    <a:lnTo>
                      <a:pt x="847811" y="18972"/>
                    </a:lnTo>
                    <a:lnTo>
                      <a:pt x="860270" y="22360"/>
                    </a:lnTo>
                    <a:lnTo>
                      <a:pt x="866613" y="23715"/>
                    </a:lnTo>
                    <a:lnTo>
                      <a:pt x="872729" y="25296"/>
                    </a:lnTo>
                    <a:lnTo>
                      <a:pt x="879072" y="26425"/>
                    </a:lnTo>
                    <a:lnTo>
                      <a:pt x="885415" y="27329"/>
                    </a:lnTo>
                    <a:lnTo>
                      <a:pt x="891532" y="28458"/>
                    </a:lnTo>
                    <a:lnTo>
                      <a:pt x="897875" y="28910"/>
                    </a:lnTo>
                    <a:lnTo>
                      <a:pt x="904218" y="29362"/>
                    </a:lnTo>
                    <a:lnTo>
                      <a:pt x="910334" y="29813"/>
                    </a:lnTo>
                    <a:lnTo>
                      <a:pt x="916904" y="30039"/>
                    </a:lnTo>
                    <a:lnTo>
                      <a:pt x="923020" y="29813"/>
                    </a:lnTo>
                    <a:lnTo>
                      <a:pt x="929590" y="29362"/>
                    </a:lnTo>
                    <a:lnTo>
                      <a:pt x="935706" y="28910"/>
                    </a:lnTo>
                    <a:lnTo>
                      <a:pt x="942049" y="28458"/>
                    </a:lnTo>
                    <a:lnTo>
                      <a:pt x="948392" y="27329"/>
                    </a:lnTo>
                    <a:lnTo>
                      <a:pt x="954735" y="26425"/>
                    </a:lnTo>
                    <a:lnTo>
                      <a:pt x="960851" y="25070"/>
                    </a:lnTo>
                    <a:lnTo>
                      <a:pt x="974897" y="22360"/>
                    </a:lnTo>
                    <a:lnTo>
                      <a:pt x="988715" y="19424"/>
                    </a:lnTo>
                    <a:lnTo>
                      <a:pt x="1003213" y="16713"/>
                    </a:lnTo>
                    <a:lnTo>
                      <a:pt x="1017938" y="14229"/>
                    </a:lnTo>
                    <a:lnTo>
                      <a:pt x="1032436" y="11744"/>
                    </a:lnTo>
                    <a:lnTo>
                      <a:pt x="1047161" y="9712"/>
                    </a:lnTo>
                    <a:lnTo>
                      <a:pt x="1062113" y="7679"/>
                    </a:lnTo>
                    <a:lnTo>
                      <a:pt x="1077064" y="5872"/>
                    </a:lnTo>
                    <a:lnTo>
                      <a:pt x="1092015" y="4291"/>
                    </a:lnTo>
                    <a:lnTo>
                      <a:pt x="1106966" y="2936"/>
                    </a:lnTo>
                    <a:lnTo>
                      <a:pt x="1121691" y="2032"/>
                    </a:lnTo>
                    <a:lnTo>
                      <a:pt x="1136416" y="1129"/>
                    </a:lnTo>
                    <a:lnTo>
                      <a:pt x="1150688" y="677"/>
                    </a:lnTo>
                    <a:lnTo>
                      <a:pt x="1165186" y="451"/>
                    </a:lnTo>
                    <a:lnTo>
                      <a:pt x="1179231" y="677"/>
                    </a:lnTo>
                    <a:lnTo>
                      <a:pt x="1192823" y="1129"/>
                    </a:lnTo>
                    <a:lnTo>
                      <a:pt x="1205962" y="2258"/>
                    </a:lnTo>
                    <a:lnTo>
                      <a:pt x="1218875" y="3614"/>
                    </a:lnTo>
                    <a:lnTo>
                      <a:pt x="1231334" y="4969"/>
                    </a:lnTo>
                    <a:lnTo>
                      <a:pt x="1243340" y="7453"/>
                    </a:lnTo>
                    <a:lnTo>
                      <a:pt x="1254667" y="9938"/>
                    </a:lnTo>
                    <a:lnTo>
                      <a:pt x="1260331" y="11293"/>
                    </a:lnTo>
                    <a:lnTo>
                      <a:pt x="1265541" y="13100"/>
                    </a:lnTo>
                    <a:lnTo>
                      <a:pt x="1270751" y="14681"/>
                    </a:lnTo>
                    <a:lnTo>
                      <a:pt x="1275735" y="16262"/>
                    </a:lnTo>
                    <a:lnTo>
                      <a:pt x="1280719" y="18520"/>
                    </a:lnTo>
                    <a:lnTo>
                      <a:pt x="1285249" y="20553"/>
                    </a:lnTo>
                    <a:lnTo>
                      <a:pt x="1290007" y="22812"/>
                    </a:lnTo>
                    <a:lnTo>
                      <a:pt x="1294084" y="25070"/>
                    </a:lnTo>
                    <a:lnTo>
                      <a:pt x="1298162" y="27329"/>
                    </a:lnTo>
                    <a:lnTo>
                      <a:pt x="1302239" y="30039"/>
                    </a:lnTo>
                    <a:lnTo>
                      <a:pt x="1305864" y="32749"/>
                    </a:lnTo>
                    <a:lnTo>
                      <a:pt x="1309489" y="35686"/>
                    </a:lnTo>
                    <a:lnTo>
                      <a:pt x="1312887" y="38622"/>
                    </a:lnTo>
                    <a:lnTo>
                      <a:pt x="1315832" y="41784"/>
                    </a:lnTo>
                    <a:lnTo>
                      <a:pt x="1318777" y="45172"/>
                    </a:lnTo>
                    <a:lnTo>
                      <a:pt x="1321495" y="48785"/>
                    </a:lnTo>
                    <a:lnTo>
                      <a:pt x="1323987" y="52399"/>
                    </a:lnTo>
                    <a:lnTo>
                      <a:pt x="1326252" y="56239"/>
                    </a:lnTo>
                    <a:lnTo>
                      <a:pt x="1328064" y="60078"/>
                    </a:lnTo>
                    <a:lnTo>
                      <a:pt x="1329877" y="64144"/>
                    </a:lnTo>
                    <a:lnTo>
                      <a:pt x="1331462" y="68209"/>
                    </a:lnTo>
                    <a:lnTo>
                      <a:pt x="1332369" y="72727"/>
                    </a:lnTo>
                    <a:lnTo>
                      <a:pt x="1333501" y="76792"/>
                    </a:lnTo>
                    <a:lnTo>
                      <a:pt x="1333954" y="80858"/>
                    </a:lnTo>
                    <a:lnTo>
                      <a:pt x="1334407" y="84923"/>
                    </a:lnTo>
                    <a:lnTo>
                      <a:pt x="1335087" y="88989"/>
                    </a:lnTo>
                    <a:lnTo>
                      <a:pt x="1335087" y="93506"/>
                    </a:lnTo>
                    <a:lnTo>
                      <a:pt x="1335087" y="97571"/>
                    </a:lnTo>
                    <a:lnTo>
                      <a:pt x="1335087" y="101637"/>
                    </a:lnTo>
                    <a:lnTo>
                      <a:pt x="1334407" y="105702"/>
                    </a:lnTo>
                    <a:lnTo>
                      <a:pt x="1333954" y="109542"/>
                    </a:lnTo>
                    <a:lnTo>
                      <a:pt x="1333275" y="113607"/>
                    </a:lnTo>
                    <a:lnTo>
                      <a:pt x="1332369" y="117221"/>
                    </a:lnTo>
                    <a:lnTo>
                      <a:pt x="1331236" y="121061"/>
                    </a:lnTo>
                    <a:lnTo>
                      <a:pt x="1329877" y="124674"/>
                    </a:lnTo>
                    <a:lnTo>
                      <a:pt x="1328291" y="128288"/>
                    </a:lnTo>
                    <a:lnTo>
                      <a:pt x="1326479" y="131676"/>
                    </a:lnTo>
                    <a:lnTo>
                      <a:pt x="1324440" y="134838"/>
                    </a:lnTo>
                    <a:lnTo>
                      <a:pt x="1292498" y="182494"/>
                    </a:lnTo>
                    <a:lnTo>
                      <a:pt x="1261237" y="228570"/>
                    </a:lnTo>
                    <a:lnTo>
                      <a:pt x="1231334" y="272613"/>
                    </a:lnTo>
                    <a:lnTo>
                      <a:pt x="1202338" y="314848"/>
                    </a:lnTo>
                    <a:lnTo>
                      <a:pt x="1199393" y="318688"/>
                    </a:lnTo>
                    <a:lnTo>
                      <a:pt x="1196221" y="322076"/>
                    </a:lnTo>
                    <a:lnTo>
                      <a:pt x="1192823" y="325012"/>
                    </a:lnTo>
                    <a:lnTo>
                      <a:pt x="1189425" y="327496"/>
                    </a:lnTo>
                    <a:lnTo>
                      <a:pt x="1185574" y="329529"/>
                    </a:lnTo>
                    <a:lnTo>
                      <a:pt x="1181723" y="330658"/>
                    </a:lnTo>
                    <a:lnTo>
                      <a:pt x="1177872" y="331562"/>
                    </a:lnTo>
                    <a:lnTo>
                      <a:pt x="1174021" y="331788"/>
                    </a:lnTo>
                    <a:lnTo>
                      <a:pt x="678136" y="331788"/>
                    </a:lnTo>
                    <a:lnTo>
                      <a:pt x="674058" y="331562"/>
                    </a:lnTo>
                    <a:lnTo>
                      <a:pt x="670207" y="330658"/>
                    </a:lnTo>
                    <a:lnTo>
                      <a:pt x="666356" y="329529"/>
                    </a:lnTo>
                    <a:lnTo>
                      <a:pt x="662505" y="327496"/>
                    </a:lnTo>
                    <a:lnTo>
                      <a:pt x="659107" y="325012"/>
                    </a:lnTo>
                    <a:lnTo>
                      <a:pt x="655936" y="322076"/>
                    </a:lnTo>
                    <a:lnTo>
                      <a:pt x="652538" y="318688"/>
                    </a:lnTo>
                    <a:lnTo>
                      <a:pt x="649593" y="314848"/>
                    </a:lnTo>
                    <a:lnTo>
                      <a:pt x="620823" y="272613"/>
                    </a:lnTo>
                    <a:lnTo>
                      <a:pt x="590693" y="228570"/>
                    </a:lnTo>
                    <a:lnTo>
                      <a:pt x="559432" y="182494"/>
                    </a:lnTo>
                    <a:lnTo>
                      <a:pt x="527490" y="134838"/>
                    </a:lnTo>
                    <a:lnTo>
                      <a:pt x="525451" y="131676"/>
                    </a:lnTo>
                    <a:lnTo>
                      <a:pt x="523639" y="128288"/>
                    </a:lnTo>
                    <a:lnTo>
                      <a:pt x="522053" y="124674"/>
                    </a:lnTo>
                    <a:lnTo>
                      <a:pt x="520694" y="121061"/>
                    </a:lnTo>
                    <a:lnTo>
                      <a:pt x="519335" y="117221"/>
                    </a:lnTo>
                    <a:lnTo>
                      <a:pt x="518202" y="113381"/>
                    </a:lnTo>
                    <a:lnTo>
                      <a:pt x="517296" y="109316"/>
                    </a:lnTo>
                    <a:lnTo>
                      <a:pt x="516843" y="105250"/>
                    </a:lnTo>
                    <a:lnTo>
                      <a:pt x="516164" y="101185"/>
                    </a:lnTo>
                    <a:lnTo>
                      <a:pt x="515937" y="97119"/>
                    </a:lnTo>
                    <a:lnTo>
                      <a:pt x="515937" y="92828"/>
                    </a:lnTo>
                    <a:lnTo>
                      <a:pt x="516164" y="88763"/>
                    </a:lnTo>
                    <a:lnTo>
                      <a:pt x="516843" y="84697"/>
                    </a:lnTo>
                    <a:lnTo>
                      <a:pt x="517523" y="80632"/>
                    </a:lnTo>
                    <a:lnTo>
                      <a:pt x="518202" y="76792"/>
                    </a:lnTo>
                    <a:lnTo>
                      <a:pt x="519562" y="72727"/>
                    </a:lnTo>
                    <a:lnTo>
                      <a:pt x="521147" y="68661"/>
                    </a:lnTo>
                    <a:lnTo>
                      <a:pt x="522960" y="64822"/>
                    </a:lnTo>
                    <a:lnTo>
                      <a:pt x="524772" y="61208"/>
                    </a:lnTo>
                    <a:lnTo>
                      <a:pt x="527037" y="57820"/>
                    </a:lnTo>
                    <a:lnTo>
                      <a:pt x="529303" y="54432"/>
                    </a:lnTo>
                    <a:lnTo>
                      <a:pt x="532021" y="51044"/>
                    </a:lnTo>
                    <a:lnTo>
                      <a:pt x="534513" y="47656"/>
                    </a:lnTo>
                    <a:lnTo>
                      <a:pt x="537458" y="44720"/>
                    </a:lnTo>
                    <a:lnTo>
                      <a:pt x="540629" y="41784"/>
                    </a:lnTo>
                    <a:lnTo>
                      <a:pt x="543801" y="39073"/>
                    </a:lnTo>
                    <a:lnTo>
                      <a:pt x="547425" y="36137"/>
                    </a:lnTo>
                    <a:lnTo>
                      <a:pt x="551050" y="33653"/>
                    </a:lnTo>
                    <a:lnTo>
                      <a:pt x="554674" y="30943"/>
                    </a:lnTo>
                    <a:lnTo>
                      <a:pt x="558752" y="28458"/>
                    </a:lnTo>
                    <a:lnTo>
                      <a:pt x="562830" y="26199"/>
                    </a:lnTo>
                    <a:lnTo>
                      <a:pt x="566907" y="24167"/>
                    </a:lnTo>
                    <a:lnTo>
                      <a:pt x="571438" y="21682"/>
                    </a:lnTo>
                    <a:lnTo>
                      <a:pt x="575969" y="19875"/>
                    </a:lnTo>
                    <a:lnTo>
                      <a:pt x="585483" y="16036"/>
                    </a:lnTo>
                    <a:lnTo>
                      <a:pt x="595677" y="12874"/>
                    </a:lnTo>
                    <a:lnTo>
                      <a:pt x="605871" y="9938"/>
                    </a:lnTo>
                    <a:lnTo>
                      <a:pt x="616972" y="7453"/>
                    </a:lnTo>
                    <a:lnTo>
                      <a:pt x="628298" y="5420"/>
                    </a:lnTo>
                    <a:lnTo>
                      <a:pt x="639852" y="3614"/>
                    </a:lnTo>
                    <a:lnTo>
                      <a:pt x="652084" y="2258"/>
                    </a:lnTo>
                    <a:lnTo>
                      <a:pt x="664317" y="903"/>
                    </a:lnTo>
                    <a:lnTo>
                      <a:pt x="677003" y="451"/>
                    </a:lnTo>
                    <a:lnTo>
                      <a:pt x="68991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30316" y="3457888"/>
              <a:ext cx="1220984" cy="1331227"/>
              <a:chOff x="5330316" y="3457888"/>
              <a:chExt cx="1220984" cy="1331227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33031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26" name="等腰三角形 125"/>
              <p:cNvSpPr/>
              <p:nvPr/>
            </p:nvSpPr>
            <p:spPr>
              <a:xfrm flipV="1">
                <a:off x="5806695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544864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  <a:endParaRPr lang="zh-CN" altLang="en-US" sz="14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5331161" y="4154078"/>
                <a:ext cx="1213827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5331651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" name="组合 131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133" name="矩形 132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燕尾形 133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42" name="KSO_Shape"/>
              <p:cNvSpPr/>
              <p:nvPr/>
            </p:nvSpPr>
            <p:spPr bwMode="auto">
              <a:xfrm>
                <a:off x="5835406" y="3633375"/>
                <a:ext cx="264694" cy="258960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99" grpId="0" advAuto="0" build="p"/>
      <p:bldP spid="100" grpId="0" animBg="1"/>
      <p:bldP spid="101" grpId="0" animBg="1"/>
      <p:bldP spid="102" grpId="0"/>
      <p:bldP spid="103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6357520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6323981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867901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821488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73773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99592" y="1233947"/>
            <a:ext cx="2278967" cy="1539878"/>
            <a:chOff x="1023904" y="1275606"/>
            <a:chExt cx="2278967" cy="1539878"/>
          </a:xfrm>
        </p:grpSpPr>
        <p:graphicFrame>
          <p:nvGraphicFramePr>
            <p:cNvPr id="9" name="图表 8"/>
            <p:cNvGraphicFramePr/>
            <p:nvPr/>
          </p:nvGraphicFramePr>
          <p:xfrm>
            <a:off x="1023904" y="1275606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1" name="椭圆 10"/>
            <p:cNvSpPr/>
            <p:nvPr/>
          </p:nvSpPr>
          <p:spPr>
            <a:xfrm>
              <a:off x="1772260" y="1654418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7343" y="1860879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563079" y="1445237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1318995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123016" y="3408958"/>
            <a:ext cx="1832118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290322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5792815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3625509" y="3408958"/>
            <a:ext cx="1832118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02085" y="1233947"/>
            <a:ext cx="2278967" cy="1539878"/>
            <a:chOff x="3518032" y="1262975"/>
            <a:chExt cx="2278967" cy="1539878"/>
          </a:xfrm>
        </p:grpSpPr>
        <p:graphicFrame>
          <p:nvGraphicFramePr>
            <p:cNvPr id="82" name="图表 81"/>
            <p:cNvGraphicFramePr/>
            <p:nvPr/>
          </p:nvGraphicFramePr>
          <p:xfrm>
            <a:off x="3518032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3" name="椭圆 82"/>
            <p:cNvSpPr/>
            <p:nvPr/>
          </p:nvSpPr>
          <p:spPr>
            <a:xfrm>
              <a:off x="4266388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61471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53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057207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6128002" y="3408958"/>
            <a:ext cx="1832118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04578" y="1233947"/>
            <a:ext cx="2278967" cy="1539878"/>
            <a:chOff x="5904578" y="1262975"/>
            <a:chExt cx="2278967" cy="1539878"/>
          </a:xfrm>
        </p:grpSpPr>
        <p:graphicFrame>
          <p:nvGraphicFramePr>
            <p:cNvPr id="105" name="图表 104"/>
            <p:cNvGraphicFramePr/>
            <p:nvPr/>
          </p:nvGraphicFramePr>
          <p:xfrm>
            <a:off x="5904578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6" name="椭圆 105"/>
            <p:cNvSpPr/>
            <p:nvPr/>
          </p:nvSpPr>
          <p:spPr>
            <a:xfrm>
              <a:off x="6652934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648017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38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6443753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9" grpId="0"/>
      <p:bldP spid="102" grpId="0" animBg="1"/>
      <p:bldP spid="97" grpId="0"/>
      <p:bldP spid="43" grpId="0" animBg="1"/>
      <p:bldP spid="95" grpId="0"/>
      <p:bldP spid="96" grpId="0"/>
      <p:bldP spid="98" grpId="0"/>
      <p:bldP spid="100" grpId="0"/>
      <p:bldP spid="80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91722" y="919933"/>
            <a:ext cx="2664296" cy="2880320"/>
            <a:chOff x="5591722" y="919933"/>
            <a:chExt cx="2664296" cy="2880320"/>
          </a:xfrm>
        </p:grpSpPr>
        <p:sp>
          <p:nvSpPr>
            <p:cNvPr id="99" name="平行四边形 98"/>
            <p:cNvSpPr/>
            <p:nvPr/>
          </p:nvSpPr>
          <p:spPr>
            <a:xfrm>
              <a:off x="5591722" y="919933"/>
              <a:ext cx="2664296" cy="2880320"/>
            </a:xfrm>
            <a:prstGeom prst="parallelogram">
              <a:avLst>
                <a:gd name="adj" fmla="val 12130"/>
              </a:avLst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7" name="等腰三角形 96"/>
            <p:cNvSpPr/>
            <p:nvPr/>
          </p:nvSpPr>
          <p:spPr>
            <a:xfrm rot="16200000">
              <a:off x="7489875" y="1061120"/>
              <a:ext cx="213760" cy="2714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911202" y="1293266"/>
          <a:ext cx="3433164" cy="27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椭圆 9"/>
          <p:cNvSpPr/>
          <p:nvPr/>
        </p:nvSpPr>
        <p:spPr>
          <a:xfrm>
            <a:off x="1917837" y="1981201"/>
            <a:ext cx="1419894" cy="1419894"/>
          </a:xfrm>
          <a:prstGeom prst="ellipse">
            <a:avLst/>
          </a:prstGeom>
          <a:noFill/>
          <a:ln w="95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118668" y="2182032"/>
            <a:ext cx="1018232" cy="1018232"/>
            <a:chOff x="2195736" y="2350418"/>
            <a:chExt cx="760462" cy="760462"/>
          </a:xfrm>
        </p:grpSpPr>
        <p:sp>
          <p:nvSpPr>
            <p:cNvPr id="22" name="弧形 21"/>
            <p:cNvSpPr/>
            <p:nvPr/>
          </p:nvSpPr>
          <p:spPr>
            <a:xfrm>
              <a:off x="2195736" y="2350418"/>
              <a:ext cx="760462" cy="760462"/>
            </a:xfrm>
            <a:prstGeom prst="arc">
              <a:avLst>
                <a:gd name="adj1" fmla="val 16395229"/>
                <a:gd name="adj2" fmla="val 14255211"/>
              </a:avLst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600722" y="2353593"/>
              <a:ext cx="0" cy="14400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KSO_Shape"/>
          <p:cNvSpPr/>
          <p:nvPr/>
        </p:nvSpPr>
        <p:spPr bwMode="auto">
          <a:xfrm>
            <a:off x="2420299" y="2540001"/>
            <a:ext cx="414970" cy="316760"/>
          </a:xfrm>
          <a:custGeom>
            <a:avLst/>
            <a:gdLst>
              <a:gd name="T0" fmla="*/ 526637250 w 4720"/>
              <a:gd name="T1" fmla="*/ 585602192 h 3602"/>
              <a:gd name="T2" fmla="*/ 482818618 w 4720"/>
              <a:gd name="T3" fmla="*/ 575660117 h 3602"/>
              <a:gd name="T4" fmla="*/ 422710621 w 4720"/>
              <a:gd name="T5" fmla="*/ 543552146 h 3602"/>
              <a:gd name="T6" fmla="*/ 375634519 w 4720"/>
              <a:gd name="T7" fmla="*/ 494982648 h 3602"/>
              <a:gd name="T8" fmla="*/ 345336140 w 4720"/>
              <a:gd name="T9" fmla="*/ 433700843 h 3602"/>
              <a:gd name="T10" fmla="*/ 223816916 w 4720"/>
              <a:gd name="T11" fmla="*/ 394421434 h 3602"/>
              <a:gd name="T12" fmla="*/ 192866720 w 4720"/>
              <a:gd name="T13" fmla="*/ 389695244 h 3602"/>
              <a:gd name="T14" fmla="*/ 161591221 w 4720"/>
              <a:gd name="T15" fmla="*/ 373722606 h 3602"/>
              <a:gd name="T16" fmla="*/ 137645533 w 4720"/>
              <a:gd name="T17" fmla="*/ 348622975 h 3602"/>
              <a:gd name="T18" fmla="*/ 123148160 w 4720"/>
              <a:gd name="T19" fmla="*/ 316515004 h 3602"/>
              <a:gd name="T20" fmla="*/ 39257530 w 4720"/>
              <a:gd name="T21" fmla="*/ 207967672 h 3602"/>
              <a:gd name="T22" fmla="*/ 167781261 w 4720"/>
              <a:gd name="T23" fmla="*/ 290437598 h 3602"/>
              <a:gd name="T24" fmla="*/ 170387317 w 4720"/>
              <a:gd name="T25" fmla="*/ 307224916 h 3602"/>
              <a:gd name="T26" fmla="*/ 179183816 w 4720"/>
              <a:gd name="T27" fmla="*/ 324012637 h 3602"/>
              <a:gd name="T28" fmla="*/ 192866720 w 4720"/>
              <a:gd name="T29" fmla="*/ 336888041 h 3602"/>
              <a:gd name="T30" fmla="*/ 209970957 w 4720"/>
              <a:gd name="T31" fmla="*/ 344711465 h 3602"/>
              <a:gd name="T32" fmla="*/ 337354109 w 4720"/>
              <a:gd name="T33" fmla="*/ 346341228 h 3602"/>
              <a:gd name="T34" fmla="*/ 345336140 w 4720"/>
              <a:gd name="T35" fmla="*/ 306899125 h 3602"/>
              <a:gd name="T36" fmla="*/ 375634519 w 4720"/>
              <a:gd name="T37" fmla="*/ 245454222 h 3602"/>
              <a:gd name="T38" fmla="*/ 422710621 w 4720"/>
              <a:gd name="T39" fmla="*/ 196884724 h 3602"/>
              <a:gd name="T40" fmla="*/ 482818618 w 4720"/>
              <a:gd name="T41" fmla="*/ 165102948 h 3602"/>
              <a:gd name="T42" fmla="*/ 526637250 w 4720"/>
              <a:gd name="T43" fmla="*/ 155323971 h 3602"/>
              <a:gd name="T44" fmla="*/ 557913153 w 4720"/>
              <a:gd name="T45" fmla="*/ 153694208 h 3602"/>
              <a:gd name="T46" fmla="*/ 596030507 w 4720"/>
              <a:gd name="T47" fmla="*/ 157931509 h 3602"/>
              <a:gd name="T48" fmla="*/ 631867109 w 4720"/>
              <a:gd name="T49" fmla="*/ 168688667 h 3602"/>
              <a:gd name="T50" fmla="*/ 664934600 w 4720"/>
              <a:gd name="T51" fmla="*/ 184987096 h 3602"/>
              <a:gd name="T52" fmla="*/ 694092804 w 4720"/>
              <a:gd name="T53" fmla="*/ 206501007 h 3602"/>
              <a:gd name="T54" fmla="*/ 719504374 w 4720"/>
              <a:gd name="T55" fmla="*/ 232415317 h 3602"/>
              <a:gd name="T56" fmla="*/ 740354841 w 4720"/>
              <a:gd name="T57" fmla="*/ 262404638 h 3602"/>
              <a:gd name="T58" fmla="*/ 755829737 w 4720"/>
              <a:gd name="T59" fmla="*/ 295816176 h 3602"/>
              <a:gd name="T60" fmla="*/ 765603356 w 4720"/>
              <a:gd name="T61" fmla="*/ 331998755 h 3602"/>
              <a:gd name="T62" fmla="*/ 768861229 w 4720"/>
              <a:gd name="T63" fmla="*/ 370463081 h 3602"/>
              <a:gd name="T64" fmla="*/ 766580879 w 4720"/>
              <a:gd name="T65" fmla="*/ 403385732 h 3602"/>
              <a:gd name="T66" fmla="*/ 757621325 w 4720"/>
              <a:gd name="T67" fmla="*/ 439894101 h 3602"/>
              <a:gd name="T68" fmla="*/ 742960897 w 4720"/>
              <a:gd name="T69" fmla="*/ 473631834 h 3602"/>
              <a:gd name="T70" fmla="*/ 722762247 w 4720"/>
              <a:gd name="T71" fmla="*/ 504435834 h 3602"/>
              <a:gd name="T72" fmla="*/ 698002090 w 4720"/>
              <a:gd name="T73" fmla="*/ 530839436 h 3602"/>
              <a:gd name="T74" fmla="*/ 669169996 w 4720"/>
              <a:gd name="T75" fmla="*/ 553005332 h 3602"/>
              <a:gd name="T76" fmla="*/ 636753918 w 4720"/>
              <a:gd name="T77" fmla="*/ 570118441 h 3602"/>
              <a:gd name="T78" fmla="*/ 601243023 w 4720"/>
              <a:gd name="T79" fmla="*/ 581527584 h 3602"/>
              <a:gd name="T80" fmla="*/ 563614430 w 4720"/>
              <a:gd name="T81" fmla="*/ 586743066 h 3602"/>
              <a:gd name="T82" fmla="*/ 535108042 w 4720"/>
              <a:gd name="T83" fmla="*/ 202589094 h 3602"/>
              <a:gd name="T84" fmla="*/ 479398093 w 4720"/>
              <a:gd name="T85" fmla="*/ 218072844 h 3602"/>
              <a:gd name="T86" fmla="*/ 433299111 w 4720"/>
              <a:gd name="T87" fmla="*/ 250995495 h 3602"/>
              <a:gd name="T88" fmla="*/ 400394272 w 4720"/>
              <a:gd name="T89" fmla="*/ 296957050 h 3602"/>
              <a:gd name="T90" fmla="*/ 384593669 w 4720"/>
              <a:gd name="T91" fmla="*/ 353023777 h 3602"/>
              <a:gd name="T92" fmla="*/ 387199726 w 4720"/>
              <a:gd name="T93" fmla="*/ 404200814 h 3602"/>
              <a:gd name="T94" fmla="*/ 408213248 w 4720"/>
              <a:gd name="T95" fmla="*/ 457659599 h 3602"/>
              <a:gd name="T96" fmla="*/ 445353079 w 4720"/>
              <a:gd name="T97" fmla="*/ 500524324 h 3602"/>
              <a:gd name="T98" fmla="*/ 494547283 w 4720"/>
              <a:gd name="T99" fmla="*/ 528720381 h 3602"/>
              <a:gd name="T100" fmla="*/ 552211875 w 4720"/>
              <a:gd name="T101" fmla="*/ 539151344 h 3602"/>
              <a:gd name="T102" fmla="*/ 602546253 w 4720"/>
              <a:gd name="T103" fmla="*/ 531491421 h 3602"/>
              <a:gd name="T104" fmla="*/ 653368989 w 4720"/>
              <a:gd name="T105" fmla="*/ 505576708 h 3602"/>
              <a:gd name="T106" fmla="*/ 692138161 w 4720"/>
              <a:gd name="T107" fmla="*/ 464504843 h 3602"/>
              <a:gd name="T108" fmla="*/ 715594684 w 4720"/>
              <a:gd name="T109" fmla="*/ 412350029 h 3602"/>
              <a:gd name="T110" fmla="*/ 720644549 w 4720"/>
              <a:gd name="T111" fmla="*/ 361661881 h 3602"/>
              <a:gd name="T112" fmla="*/ 707775709 w 4720"/>
              <a:gd name="T113" fmla="*/ 304617377 h 3602"/>
              <a:gd name="T114" fmla="*/ 677314678 w 4720"/>
              <a:gd name="T115" fmla="*/ 256862961 h 3602"/>
              <a:gd name="T116" fmla="*/ 632844632 w 4720"/>
              <a:gd name="T117" fmla="*/ 221821257 h 3602"/>
              <a:gd name="T118" fmla="*/ 577949151 w 4720"/>
              <a:gd name="T119" fmla="*/ 203567274 h 36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720" h="3602">
                <a:moveTo>
                  <a:pt x="3390" y="3602"/>
                </a:moveTo>
                <a:lnTo>
                  <a:pt x="3390" y="3602"/>
                </a:lnTo>
                <a:lnTo>
                  <a:pt x="3359" y="3601"/>
                </a:lnTo>
                <a:lnTo>
                  <a:pt x="3327" y="3600"/>
                </a:lnTo>
                <a:lnTo>
                  <a:pt x="3296" y="3599"/>
                </a:lnTo>
                <a:lnTo>
                  <a:pt x="3265" y="3596"/>
                </a:lnTo>
                <a:lnTo>
                  <a:pt x="3233" y="3593"/>
                </a:lnTo>
                <a:lnTo>
                  <a:pt x="3202" y="3588"/>
                </a:lnTo>
                <a:lnTo>
                  <a:pt x="3171" y="3584"/>
                </a:lnTo>
                <a:lnTo>
                  <a:pt x="3141" y="3579"/>
                </a:lnTo>
                <a:lnTo>
                  <a:pt x="3111" y="3573"/>
                </a:lnTo>
                <a:lnTo>
                  <a:pt x="3081" y="3565"/>
                </a:lnTo>
                <a:lnTo>
                  <a:pt x="3023" y="3550"/>
                </a:lnTo>
                <a:lnTo>
                  <a:pt x="2964" y="3532"/>
                </a:lnTo>
                <a:lnTo>
                  <a:pt x="2908" y="3510"/>
                </a:lnTo>
                <a:lnTo>
                  <a:pt x="2851" y="3487"/>
                </a:lnTo>
                <a:lnTo>
                  <a:pt x="2797" y="3461"/>
                </a:lnTo>
                <a:lnTo>
                  <a:pt x="2745" y="3434"/>
                </a:lnTo>
                <a:lnTo>
                  <a:pt x="2693" y="3402"/>
                </a:lnTo>
                <a:lnTo>
                  <a:pt x="2643" y="3370"/>
                </a:lnTo>
                <a:lnTo>
                  <a:pt x="2595" y="3335"/>
                </a:lnTo>
                <a:lnTo>
                  <a:pt x="2548" y="3298"/>
                </a:lnTo>
                <a:lnTo>
                  <a:pt x="2503" y="3259"/>
                </a:lnTo>
                <a:lnTo>
                  <a:pt x="2459" y="3218"/>
                </a:lnTo>
                <a:lnTo>
                  <a:pt x="2418" y="3176"/>
                </a:lnTo>
                <a:lnTo>
                  <a:pt x="2378" y="3132"/>
                </a:lnTo>
                <a:lnTo>
                  <a:pt x="2341" y="3085"/>
                </a:lnTo>
                <a:lnTo>
                  <a:pt x="2306" y="3037"/>
                </a:lnTo>
                <a:lnTo>
                  <a:pt x="2273" y="2988"/>
                </a:lnTo>
                <a:lnTo>
                  <a:pt x="2241" y="2936"/>
                </a:lnTo>
                <a:lnTo>
                  <a:pt x="2213" y="2884"/>
                </a:lnTo>
                <a:lnTo>
                  <a:pt x="2185" y="2830"/>
                </a:lnTo>
                <a:lnTo>
                  <a:pt x="2161" y="2775"/>
                </a:lnTo>
                <a:lnTo>
                  <a:pt x="2140" y="2718"/>
                </a:lnTo>
                <a:lnTo>
                  <a:pt x="2120" y="2661"/>
                </a:lnTo>
                <a:lnTo>
                  <a:pt x="2104" y="2602"/>
                </a:lnTo>
                <a:lnTo>
                  <a:pt x="2090" y="2542"/>
                </a:lnTo>
                <a:lnTo>
                  <a:pt x="2084" y="2512"/>
                </a:lnTo>
                <a:lnTo>
                  <a:pt x="2080" y="2481"/>
                </a:lnTo>
                <a:lnTo>
                  <a:pt x="2075" y="2450"/>
                </a:lnTo>
                <a:lnTo>
                  <a:pt x="2071" y="2420"/>
                </a:lnTo>
                <a:lnTo>
                  <a:pt x="1374" y="2420"/>
                </a:lnTo>
                <a:lnTo>
                  <a:pt x="1342" y="2419"/>
                </a:lnTo>
                <a:lnTo>
                  <a:pt x="1308" y="2417"/>
                </a:lnTo>
                <a:lnTo>
                  <a:pt x="1277" y="2413"/>
                </a:lnTo>
                <a:lnTo>
                  <a:pt x="1246" y="2407"/>
                </a:lnTo>
                <a:lnTo>
                  <a:pt x="1215" y="2400"/>
                </a:lnTo>
                <a:lnTo>
                  <a:pt x="1184" y="2391"/>
                </a:lnTo>
                <a:lnTo>
                  <a:pt x="1155" y="2381"/>
                </a:lnTo>
                <a:lnTo>
                  <a:pt x="1125" y="2370"/>
                </a:lnTo>
                <a:lnTo>
                  <a:pt x="1097" y="2357"/>
                </a:lnTo>
                <a:lnTo>
                  <a:pt x="1070" y="2343"/>
                </a:lnTo>
                <a:lnTo>
                  <a:pt x="1043" y="2328"/>
                </a:lnTo>
                <a:lnTo>
                  <a:pt x="1017" y="2311"/>
                </a:lnTo>
                <a:lnTo>
                  <a:pt x="992" y="2293"/>
                </a:lnTo>
                <a:lnTo>
                  <a:pt x="968" y="2274"/>
                </a:lnTo>
                <a:lnTo>
                  <a:pt x="945" y="2255"/>
                </a:lnTo>
                <a:lnTo>
                  <a:pt x="922" y="2233"/>
                </a:lnTo>
                <a:lnTo>
                  <a:pt x="902" y="2212"/>
                </a:lnTo>
                <a:lnTo>
                  <a:pt x="882" y="2188"/>
                </a:lnTo>
                <a:lnTo>
                  <a:pt x="863" y="2164"/>
                </a:lnTo>
                <a:lnTo>
                  <a:pt x="845" y="2139"/>
                </a:lnTo>
                <a:lnTo>
                  <a:pt x="828" y="2113"/>
                </a:lnTo>
                <a:lnTo>
                  <a:pt x="813" y="2086"/>
                </a:lnTo>
                <a:lnTo>
                  <a:pt x="799" y="2058"/>
                </a:lnTo>
                <a:lnTo>
                  <a:pt x="786" y="2031"/>
                </a:lnTo>
                <a:lnTo>
                  <a:pt x="775" y="2002"/>
                </a:lnTo>
                <a:lnTo>
                  <a:pt x="764" y="1972"/>
                </a:lnTo>
                <a:lnTo>
                  <a:pt x="756" y="1942"/>
                </a:lnTo>
                <a:lnTo>
                  <a:pt x="749" y="1911"/>
                </a:lnTo>
                <a:lnTo>
                  <a:pt x="744" y="1879"/>
                </a:lnTo>
                <a:lnTo>
                  <a:pt x="739" y="1848"/>
                </a:lnTo>
                <a:lnTo>
                  <a:pt x="737" y="1815"/>
                </a:lnTo>
                <a:lnTo>
                  <a:pt x="737" y="1782"/>
                </a:lnTo>
                <a:lnTo>
                  <a:pt x="737" y="560"/>
                </a:lnTo>
                <a:lnTo>
                  <a:pt x="241" y="1276"/>
                </a:lnTo>
                <a:lnTo>
                  <a:pt x="0" y="1110"/>
                </a:lnTo>
                <a:lnTo>
                  <a:pt x="761" y="0"/>
                </a:lnTo>
                <a:lnTo>
                  <a:pt x="1006" y="0"/>
                </a:lnTo>
                <a:lnTo>
                  <a:pt x="1767" y="1110"/>
                </a:lnTo>
                <a:lnTo>
                  <a:pt x="1526" y="1276"/>
                </a:lnTo>
                <a:lnTo>
                  <a:pt x="1030" y="560"/>
                </a:lnTo>
                <a:lnTo>
                  <a:pt x="1030" y="1782"/>
                </a:lnTo>
                <a:lnTo>
                  <a:pt x="1031" y="1800"/>
                </a:lnTo>
                <a:lnTo>
                  <a:pt x="1033" y="1818"/>
                </a:lnTo>
                <a:lnTo>
                  <a:pt x="1035" y="1834"/>
                </a:lnTo>
                <a:lnTo>
                  <a:pt x="1037" y="1851"/>
                </a:lnTo>
                <a:lnTo>
                  <a:pt x="1042" y="1868"/>
                </a:lnTo>
                <a:lnTo>
                  <a:pt x="1046" y="1885"/>
                </a:lnTo>
                <a:lnTo>
                  <a:pt x="1052" y="1900"/>
                </a:lnTo>
                <a:lnTo>
                  <a:pt x="1058" y="1916"/>
                </a:lnTo>
                <a:lnTo>
                  <a:pt x="1065" y="1931"/>
                </a:lnTo>
                <a:lnTo>
                  <a:pt x="1072" y="1946"/>
                </a:lnTo>
                <a:lnTo>
                  <a:pt x="1081" y="1960"/>
                </a:lnTo>
                <a:lnTo>
                  <a:pt x="1090" y="1975"/>
                </a:lnTo>
                <a:lnTo>
                  <a:pt x="1100" y="1988"/>
                </a:lnTo>
                <a:lnTo>
                  <a:pt x="1111" y="2001"/>
                </a:lnTo>
                <a:lnTo>
                  <a:pt x="1121" y="2014"/>
                </a:lnTo>
                <a:lnTo>
                  <a:pt x="1132" y="2025"/>
                </a:lnTo>
                <a:lnTo>
                  <a:pt x="1144" y="2037"/>
                </a:lnTo>
                <a:lnTo>
                  <a:pt x="1157" y="2048"/>
                </a:lnTo>
                <a:lnTo>
                  <a:pt x="1170" y="2057"/>
                </a:lnTo>
                <a:lnTo>
                  <a:pt x="1184" y="2067"/>
                </a:lnTo>
                <a:lnTo>
                  <a:pt x="1198" y="2076"/>
                </a:lnTo>
                <a:lnTo>
                  <a:pt x="1212" y="2085"/>
                </a:lnTo>
                <a:lnTo>
                  <a:pt x="1227" y="2092"/>
                </a:lnTo>
                <a:lnTo>
                  <a:pt x="1242" y="2099"/>
                </a:lnTo>
                <a:lnTo>
                  <a:pt x="1258" y="2105"/>
                </a:lnTo>
                <a:lnTo>
                  <a:pt x="1273" y="2110"/>
                </a:lnTo>
                <a:lnTo>
                  <a:pt x="1289" y="2115"/>
                </a:lnTo>
                <a:lnTo>
                  <a:pt x="1306" y="2118"/>
                </a:lnTo>
                <a:lnTo>
                  <a:pt x="1323" y="2122"/>
                </a:lnTo>
                <a:lnTo>
                  <a:pt x="1339" y="2123"/>
                </a:lnTo>
                <a:lnTo>
                  <a:pt x="1357" y="2125"/>
                </a:lnTo>
                <a:lnTo>
                  <a:pt x="1374" y="2125"/>
                </a:lnTo>
                <a:lnTo>
                  <a:pt x="2071" y="2125"/>
                </a:lnTo>
                <a:lnTo>
                  <a:pt x="2075" y="2094"/>
                </a:lnTo>
                <a:lnTo>
                  <a:pt x="2080" y="2063"/>
                </a:lnTo>
                <a:lnTo>
                  <a:pt x="2084" y="2032"/>
                </a:lnTo>
                <a:lnTo>
                  <a:pt x="2090" y="2002"/>
                </a:lnTo>
                <a:lnTo>
                  <a:pt x="2096" y="1972"/>
                </a:lnTo>
                <a:lnTo>
                  <a:pt x="2104" y="1942"/>
                </a:lnTo>
                <a:lnTo>
                  <a:pt x="2120" y="1883"/>
                </a:lnTo>
                <a:lnTo>
                  <a:pt x="2140" y="1825"/>
                </a:lnTo>
                <a:lnTo>
                  <a:pt x="2161" y="1768"/>
                </a:lnTo>
                <a:lnTo>
                  <a:pt x="2185" y="1713"/>
                </a:lnTo>
                <a:lnTo>
                  <a:pt x="2213" y="1659"/>
                </a:lnTo>
                <a:lnTo>
                  <a:pt x="2241" y="1607"/>
                </a:lnTo>
                <a:lnTo>
                  <a:pt x="2273" y="1555"/>
                </a:lnTo>
                <a:lnTo>
                  <a:pt x="2306" y="1506"/>
                </a:lnTo>
                <a:lnTo>
                  <a:pt x="2341" y="1458"/>
                </a:lnTo>
                <a:lnTo>
                  <a:pt x="2378" y="1412"/>
                </a:lnTo>
                <a:lnTo>
                  <a:pt x="2418" y="1367"/>
                </a:lnTo>
                <a:lnTo>
                  <a:pt x="2459" y="1324"/>
                </a:lnTo>
                <a:lnTo>
                  <a:pt x="2503" y="1283"/>
                </a:lnTo>
                <a:lnTo>
                  <a:pt x="2548" y="1245"/>
                </a:lnTo>
                <a:lnTo>
                  <a:pt x="2595" y="1208"/>
                </a:lnTo>
                <a:lnTo>
                  <a:pt x="2643" y="1173"/>
                </a:lnTo>
                <a:lnTo>
                  <a:pt x="2693" y="1141"/>
                </a:lnTo>
                <a:lnTo>
                  <a:pt x="2745" y="1111"/>
                </a:lnTo>
                <a:lnTo>
                  <a:pt x="2797" y="1083"/>
                </a:lnTo>
                <a:lnTo>
                  <a:pt x="2851" y="1057"/>
                </a:lnTo>
                <a:lnTo>
                  <a:pt x="2908" y="1034"/>
                </a:lnTo>
                <a:lnTo>
                  <a:pt x="2964" y="1013"/>
                </a:lnTo>
                <a:lnTo>
                  <a:pt x="3023" y="995"/>
                </a:lnTo>
                <a:lnTo>
                  <a:pt x="3081" y="979"/>
                </a:lnTo>
                <a:lnTo>
                  <a:pt x="3111" y="972"/>
                </a:lnTo>
                <a:lnTo>
                  <a:pt x="3141" y="966"/>
                </a:lnTo>
                <a:lnTo>
                  <a:pt x="3171" y="961"/>
                </a:lnTo>
                <a:lnTo>
                  <a:pt x="3202" y="956"/>
                </a:lnTo>
                <a:lnTo>
                  <a:pt x="3233" y="953"/>
                </a:lnTo>
                <a:lnTo>
                  <a:pt x="3265" y="949"/>
                </a:lnTo>
                <a:lnTo>
                  <a:pt x="3296" y="947"/>
                </a:lnTo>
                <a:lnTo>
                  <a:pt x="3327" y="944"/>
                </a:lnTo>
                <a:lnTo>
                  <a:pt x="3359" y="943"/>
                </a:lnTo>
                <a:lnTo>
                  <a:pt x="3390" y="943"/>
                </a:lnTo>
                <a:lnTo>
                  <a:pt x="3425" y="943"/>
                </a:lnTo>
                <a:lnTo>
                  <a:pt x="3460" y="944"/>
                </a:lnTo>
                <a:lnTo>
                  <a:pt x="3493" y="947"/>
                </a:lnTo>
                <a:lnTo>
                  <a:pt x="3527" y="950"/>
                </a:lnTo>
                <a:lnTo>
                  <a:pt x="3560" y="954"/>
                </a:lnTo>
                <a:lnTo>
                  <a:pt x="3594" y="959"/>
                </a:lnTo>
                <a:lnTo>
                  <a:pt x="3626" y="964"/>
                </a:lnTo>
                <a:lnTo>
                  <a:pt x="3659" y="969"/>
                </a:lnTo>
                <a:lnTo>
                  <a:pt x="3691" y="977"/>
                </a:lnTo>
                <a:lnTo>
                  <a:pt x="3723" y="985"/>
                </a:lnTo>
                <a:lnTo>
                  <a:pt x="3756" y="993"/>
                </a:lnTo>
                <a:lnTo>
                  <a:pt x="3787" y="1003"/>
                </a:lnTo>
                <a:lnTo>
                  <a:pt x="3818" y="1013"/>
                </a:lnTo>
                <a:lnTo>
                  <a:pt x="3849" y="1023"/>
                </a:lnTo>
                <a:lnTo>
                  <a:pt x="3879" y="1035"/>
                </a:lnTo>
                <a:lnTo>
                  <a:pt x="3909" y="1047"/>
                </a:lnTo>
                <a:lnTo>
                  <a:pt x="3939" y="1061"/>
                </a:lnTo>
                <a:lnTo>
                  <a:pt x="3968" y="1074"/>
                </a:lnTo>
                <a:lnTo>
                  <a:pt x="3997" y="1088"/>
                </a:lnTo>
                <a:lnTo>
                  <a:pt x="4025" y="1104"/>
                </a:lnTo>
                <a:lnTo>
                  <a:pt x="4053" y="1119"/>
                </a:lnTo>
                <a:lnTo>
                  <a:pt x="4082" y="1135"/>
                </a:lnTo>
                <a:lnTo>
                  <a:pt x="4108" y="1152"/>
                </a:lnTo>
                <a:lnTo>
                  <a:pt x="4135" y="1170"/>
                </a:lnTo>
                <a:lnTo>
                  <a:pt x="4161" y="1188"/>
                </a:lnTo>
                <a:lnTo>
                  <a:pt x="4187" y="1207"/>
                </a:lnTo>
                <a:lnTo>
                  <a:pt x="4212" y="1226"/>
                </a:lnTo>
                <a:lnTo>
                  <a:pt x="4237" y="1246"/>
                </a:lnTo>
                <a:lnTo>
                  <a:pt x="4261" y="1267"/>
                </a:lnTo>
                <a:lnTo>
                  <a:pt x="4285" y="1288"/>
                </a:lnTo>
                <a:lnTo>
                  <a:pt x="4309" y="1310"/>
                </a:lnTo>
                <a:lnTo>
                  <a:pt x="4332" y="1331"/>
                </a:lnTo>
                <a:lnTo>
                  <a:pt x="4354" y="1354"/>
                </a:lnTo>
                <a:lnTo>
                  <a:pt x="4375" y="1378"/>
                </a:lnTo>
                <a:lnTo>
                  <a:pt x="4397" y="1402"/>
                </a:lnTo>
                <a:lnTo>
                  <a:pt x="4417" y="1426"/>
                </a:lnTo>
                <a:lnTo>
                  <a:pt x="4437" y="1451"/>
                </a:lnTo>
                <a:lnTo>
                  <a:pt x="4457" y="1476"/>
                </a:lnTo>
                <a:lnTo>
                  <a:pt x="4476" y="1503"/>
                </a:lnTo>
                <a:lnTo>
                  <a:pt x="4494" y="1529"/>
                </a:lnTo>
                <a:lnTo>
                  <a:pt x="4512" y="1555"/>
                </a:lnTo>
                <a:lnTo>
                  <a:pt x="4528" y="1583"/>
                </a:lnTo>
                <a:lnTo>
                  <a:pt x="4545" y="1610"/>
                </a:lnTo>
                <a:lnTo>
                  <a:pt x="4561" y="1638"/>
                </a:lnTo>
                <a:lnTo>
                  <a:pt x="4575" y="1667"/>
                </a:lnTo>
                <a:lnTo>
                  <a:pt x="4590" y="1695"/>
                </a:lnTo>
                <a:lnTo>
                  <a:pt x="4603" y="1724"/>
                </a:lnTo>
                <a:lnTo>
                  <a:pt x="4616" y="1754"/>
                </a:lnTo>
                <a:lnTo>
                  <a:pt x="4629" y="1784"/>
                </a:lnTo>
                <a:lnTo>
                  <a:pt x="4640" y="1815"/>
                </a:lnTo>
                <a:lnTo>
                  <a:pt x="4651" y="1845"/>
                </a:lnTo>
                <a:lnTo>
                  <a:pt x="4661" y="1876"/>
                </a:lnTo>
                <a:lnTo>
                  <a:pt x="4670" y="1907"/>
                </a:lnTo>
                <a:lnTo>
                  <a:pt x="4678" y="1940"/>
                </a:lnTo>
                <a:lnTo>
                  <a:pt x="4687" y="1972"/>
                </a:lnTo>
                <a:lnTo>
                  <a:pt x="4694" y="2004"/>
                </a:lnTo>
                <a:lnTo>
                  <a:pt x="4700" y="2037"/>
                </a:lnTo>
                <a:lnTo>
                  <a:pt x="4706" y="2069"/>
                </a:lnTo>
                <a:lnTo>
                  <a:pt x="4709" y="2103"/>
                </a:lnTo>
                <a:lnTo>
                  <a:pt x="4714" y="2136"/>
                </a:lnTo>
                <a:lnTo>
                  <a:pt x="4717" y="2170"/>
                </a:lnTo>
                <a:lnTo>
                  <a:pt x="4719" y="2205"/>
                </a:lnTo>
                <a:lnTo>
                  <a:pt x="4720" y="2238"/>
                </a:lnTo>
                <a:lnTo>
                  <a:pt x="4720" y="2273"/>
                </a:lnTo>
                <a:lnTo>
                  <a:pt x="4720" y="2306"/>
                </a:lnTo>
                <a:lnTo>
                  <a:pt x="4719" y="2341"/>
                </a:lnTo>
                <a:lnTo>
                  <a:pt x="4717" y="2375"/>
                </a:lnTo>
                <a:lnTo>
                  <a:pt x="4714" y="2408"/>
                </a:lnTo>
                <a:lnTo>
                  <a:pt x="4709" y="2442"/>
                </a:lnTo>
                <a:lnTo>
                  <a:pt x="4706" y="2475"/>
                </a:lnTo>
                <a:lnTo>
                  <a:pt x="4700" y="2509"/>
                </a:lnTo>
                <a:lnTo>
                  <a:pt x="4694" y="2541"/>
                </a:lnTo>
                <a:lnTo>
                  <a:pt x="4687" y="2573"/>
                </a:lnTo>
                <a:lnTo>
                  <a:pt x="4678" y="2606"/>
                </a:lnTo>
                <a:lnTo>
                  <a:pt x="4670" y="2637"/>
                </a:lnTo>
                <a:lnTo>
                  <a:pt x="4661" y="2668"/>
                </a:lnTo>
                <a:lnTo>
                  <a:pt x="4651" y="2699"/>
                </a:lnTo>
                <a:lnTo>
                  <a:pt x="4640" y="2730"/>
                </a:lnTo>
                <a:lnTo>
                  <a:pt x="4629" y="2760"/>
                </a:lnTo>
                <a:lnTo>
                  <a:pt x="4616" y="2790"/>
                </a:lnTo>
                <a:lnTo>
                  <a:pt x="4603" y="2820"/>
                </a:lnTo>
                <a:lnTo>
                  <a:pt x="4590" y="2850"/>
                </a:lnTo>
                <a:lnTo>
                  <a:pt x="4575" y="2879"/>
                </a:lnTo>
                <a:lnTo>
                  <a:pt x="4561" y="2906"/>
                </a:lnTo>
                <a:lnTo>
                  <a:pt x="4545" y="2935"/>
                </a:lnTo>
                <a:lnTo>
                  <a:pt x="4528" y="2963"/>
                </a:lnTo>
                <a:lnTo>
                  <a:pt x="4512" y="2990"/>
                </a:lnTo>
                <a:lnTo>
                  <a:pt x="4494" y="3017"/>
                </a:lnTo>
                <a:lnTo>
                  <a:pt x="4476" y="3043"/>
                </a:lnTo>
                <a:lnTo>
                  <a:pt x="4457" y="3068"/>
                </a:lnTo>
                <a:lnTo>
                  <a:pt x="4437" y="3095"/>
                </a:lnTo>
                <a:lnTo>
                  <a:pt x="4417" y="3119"/>
                </a:lnTo>
                <a:lnTo>
                  <a:pt x="4397" y="3144"/>
                </a:lnTo>
                <a:lnTo>
                  <a:pt x="4375" y="3168"/>
                </a:lnTo>
                <a:lnTo>
                  <a:pt x="4354" y="3190"/>
                </a:lnTo>
                <a:lnTo>
                  <a:pt x="4332" y="3213"/>
                </a:lnTo>
                <a:lnTo>
                  <a:pt x="4309" y="3236"/>
                </a:lnTo>
                <a:lnTo>
                  <a:pt x="4285" y="3257"/>
                </a:lnTo>
                <a:lnTo>
                  <a:pt x="4261" y="3278"/>
                </a:lnTo>
                <a:lnTo>
                  <a:pt x="4237" y="3299"/>
                </a:lnTo>
                <a:lnTo>
                  <a:pt x="4212" y="3319"/>
                </a:lnTo>
                <a:lnTo>
                  <a:pt x="4187" y="3339"/>
                </a:lnTo>
                <a:lnTo>
                  <a:pt x="4161" y="3357"/>
                </a:lnTo>
                <a:lnTo>
                  <a:pt x="4135" y="3375"/>
                </a:lnTo>
                <a:lnTo>
                  <a:pt x="4108" y="3393"/>
                </a:lnTo>
                <a:lnTo>
                  <a:pt x="4082" y="3410"/>
                </a:lnTo>
                <a:lnTo>
                  <a:pt x="4053" y="3426"/>
                </a:lnTo>
                <a:lnTo>
                  <a:pt x="4025" y="3442"/>
                </a:lnTo>
                <a:lnTo>
                  <a:pt x="3997" y="3458"/>
                </a:lnTo>
                <a:lnTo>
                  <a:pt x="3968" y="3471"/>
                </a:lnTo>
                <a:lnTo>
                  <a:pt x="3939" y="3485"/>
                </a:lnTo>
                <a:lnTo>
                  <a:pt x="3909" y="3498"/>
                </a:lnTo>
                <a:lnTo>
                  <a:pt x="3879" y="3510"/>
                </a:lnTo>
                <a:lnTo>
                  <a:pt x="3849" y="3521"/>
                </a:lnTo>
                <a:lnTo>
                  <a:pt x="3818" y="3532"/>
                </a:lnTo>
                <a:lnTo>
                  <a:pt x="3787" y="3543"/>
                </a:lnTo>
                <a:lnTo>
                  <a:pt x="3756" y="3552"/>
                </a:lnTo>
                <a:lnTo>
                  <a:pt x="3723" y="3561"/>
                </a:lnTo>
                <a:lnTo>
                  <a:pt x="3691" y="3568"/>
                </a:lnTo>
                <a:lnTo>
                  <a:pt x="3659" y="3575"/>
                </a:lnTo>
                <a:lnTo>
                  <a:pt x="3626" y="3581"/>
                </a:lnTo>
                <a:lnTo>
                  <a:pt x="3594" y="3587"/>
                </a:lnTo>
                <a:lnTo>
                  <a:pt x="3560" y="3592"/>
                </a:lnTo>
                <a:lnTo>
                  <a:pt x="3527" y="3595"/>
                </a:lnTo>
                <a:lnTo>
                  <a:pt x="3493" y="3598"/>
                </a:lnTo>
                <a:lnTo>
                  <a:pt x="3460" y="3600"/>
                </a:lnTo>
                <a:lnTo>
                  <a:pt x="3425" y="3601"/>
                </a:lnTo>
                <a:lnTo>
                  <a:pt x="3390" y="3602"/>
                </a:lnTo>
                <a:close/>
                <a:moveTo>
                  <a:pt x="3390" y="1238"/>
                </a:moveTo>
                <a:lnTo>
                  <a:pt x="3390" y="1238"/>
                </a:lnTo>
                <a:lnTo>
                  <a:pt x="3338" y="1239"/>
                </a:lnTo>
                <a:lnTo>
                  <a:pt x="3285" y="1243"/>
                </a:lnTo>
                <a:lnTo>
                  <a:pt x="3233" y="1249"/>
                </a:lnTo>
                <a:lnTo>
                  <a:pt x="3183" y="1258"/>
                </a:lnTo>
                <a:lnTo>
                  <a:pt x="3133" y="1270"/>
                </a:lnTo>
                <a:lnTo>
                  <a:pt x="3084" y="1283"/>
                </a:lnTo>
                <a:lnTo>
                  <a:pt x="3036" y="1300"/>
                </a:lnTo>
                <a:lnTo>
                  <a:pt x="2989" y="1318"/>
                </a:lnTo>
                <a:lnTo>
                  <a:pt x="2943" y="1338"/>
                </a:lnTo>
                <a:lnTo>
                  <a:pt x="2898" y="1361"/>
                </a:lnTo>
                <a:lnTo>
                  <a:pt x="2855" y="1386"/>
                </a:lnTo>
                <a:lnTo>
                  <a:pt x="2813" y="1414"/>
                </a:lnTo>
                <a:lnTo>
                  <a:pt x="2772" y="1443"/>
                </a:lnTo>
                <a:lnTo>
                  <a:pt x="2734" y="1473"/>
                </a:lnTo>
                <a:lnTo>
                  <a:pt x="2695" y="1505"/>
                </a:lnTo>
                <a:lnTo>
                  <a:pt x="2660" y="1540"/>
                </a:lnTo>
                <a:lnTo>
                  <a:pt x="2625" y="1576"/>
                </a:lnTo>
                <a:lnTo>
                  <a:pt x="2592" y="1613"/>
                </a:lnTo>
                <a:lnTo>
                  <a:pt x="2563" y="1652"/>
                </a:lnTo>
                <a:lnTo>
                  <a:pt x="2533" y="1693"/>
                </a:lnTo>
                <a:lnTo>
                  <a:pt x="2506" y="1735"/>
                </a:lnTo>
                <a:lnTo>
                  <a:pt x="2481" y="1778"/>
                </a:lnTo>
                <a:lnTo>
                  <a:pt x="2458" y="1822"/>
                </a:lnTo>
                <a:lnTo>
                  <a:pt x="2437" y="1869"/>
                </a:lnTo>
                <a:lnTo>
                  <a:pt x="2419" y="1916"/>
                </a:lnTo>
                <a:lnTo>
                  <a:pt x="2402" y="1964"/>
                </a:lnTo>
                <a:lnTo>
                  <a:pt x="2389" y="2013"/>
                </a:lnTo>
                <a:lnTo>
                  <a:pt x="2377" y="2063"/>
                </a:lnTo>
                <a:lnTo>
                  <a:pt x="2367" y="2115"/>
                </a:lnTo>
                <a:lnTo>
                  <a:pt x="2361" y="2166"/>
                </a:lnTo>
                <a:lnTo>
                  <a:pt x="2356" y="2219"/>
                </a:lnTo>
                <a:lnTo>
                  <a:pt x="2355" y="2273"/>
                </a:lnTo>
                <a:lnTo>
                  <a:pt x="2356" y="2326"/>
                </a:lnTo>
                <a:lnTo>
                  <a:pt x="2361" y="2378"/>
                </a:lnTo>
                <a:lnTo>
                  <a:pt x="2367" y="2430"/>
                </a:lnTo>
                <a:lnTo>
                  <a:pt x="2377" y="2480"/>
                </a:lnTo>
                <a:lnTo>
                  <a:pt x="2389" y="2530"/>
                </a:lnTo>
                <a:lnTo>
                  <a:pt x="2402" y="2579"/>
                </a:lnTo>
                <a:lnTo>
                  <a:pt x="2419" y="2627"/>
                </a:lnTo>
                <a:lnTo>
                  <a:pt x="2437" y="2674"/>
                </a:lnTo>
                <a:lnTo>
                  <a:pt x="2458" y="2720"/>
                </a:lnTo>
                <a:lnTo>
                  <a:pt x="2481" y="2765"/>
                </a:lnTo>
                <a:lnTo>
                  <a:pt x="2506" y="2808"/>
                </a:lnTo>
                <a:lnTo>
                  <a:pt x="2533" y="2850"/>
                </a:lnTo>
                <a:lnTo>
                  <a:pt x="2563" y="2891"/>
                </a:lnTo>
                <a:lnTo>
                  <a:pt x="2592" y="2930"/>
                </a:lnTo>
                <a:lnTo>
                  <a:pt x="2625" y="2968"/>
                </a:lnTo>
                <a:lnTo>
                  <a:pt x="2660" y="3004"/>
                </a:lnTo>
                <a:lnTo>
                  <a:pt x="2695" y="3038"/>
                </a:lnTo>
                <a:lnTo>
                  <a:pt x="2734" y="3071"/>
                </a:lnTo>
                <a:lnTo>
                  <a:pt x="2772" y="3102"/>
                </a:lnTo>
                <a:lnTo>
                  <a:pt x="2813" y="3130"/>
                </a:lnTo>
                <a:lnTo>
                  <a:pt x="2855" y="3157"/>
                </a:lnTo>
                <a:lnTo>
                  <a:pt x="2898" y="3182"/>
                </a:lnTo>
                <a:lnTo>
                  <a:pt x="2943" y="3205"/>
                </a:lnTo>
                <a:lnTo>
                  <a:pt x="2989" y="3226"/>
                </a:lnTo>
                <a:lnTo>
                  <a:pt x="3036" y="3244"/>
                </a:lnTo>
                <a:lnTo>
                  <a:pt x="3084" y="3261"/>
                </a:lnTo>
                <a:lnTo>
                  <a:pt x="3133" y="3275"/>
                </a:lnTo>
                <a:lnTo>
                  <a:pt x="3183" y="3286"/>
                </a:lnTo>
                <a:lnTo>
                  <a:pt x="3233" y="3296"/>
                </a:lnTo>
                <a:lnTo>
                  <a:pt x="3285" y="3302"/>
                </a:lnTo>
                <a:lnTo>
                  <a:pt x="3338" y="3307"/>
                </a:lnTo>
                <a:lnTo>
                  <a:pt x="3390" y="3308"/>
                </a:lnTo>
                <a:lnTo>
                  <a:pt x="3444" y="3307"/>
                </a:lnTo>
                <a:lnTo>
                  <a:pt x="3497" y="3302"/>
                </a:lnTo>
                <a:lnTo>
                  <a:pt x="3548" y="3296"/>
                </a:lnTo>
                <a:lnTo>
                  <a:pt x="3600" y="3286"/>
                </a:lnTo>
                <a:lnTo>
                  <a:pt x="3650" y="3275"/>
                </a:lnTo>
                <a:lnTo>
                  <a:pt x="3699" y="3261"/>
                </a:lnTo>
                <a:lnTo>
                  <a:pt x="3747" y="3244"/>
                </a:lnTo>
                <a:lnTo>
                  <a:pt x="3795" y="3226"/>
                </a:lnTo>
                <a:lnTo>
                  <a:pt x="3841" y="3205"/>
                </a:lnTo>
                <a:lnTo>
                  <a:pt x="3885" y="3182"/>
                </a:lnTo>
                <a:lnTo>
                  <a:pt x="3928" y="3157"/>
                </a:lnTo>
                <a:lnTo>
                  <a:pt x="3970" y="3130"/>
                </a:lnTo>
                <a:lnTo>
                  <a:pt x="4011" y="3102"/>
                </a:lnTo>
                <a:lnTo>
                  <a:pt x="4050" y="3071"/>
                </a:lnTo>
                <a:lnTo>
                  <a:pt x="4088" y="3038"/>
                </a:lnTo>
                <a:lnTo>
                  <a:pt x="4124" y="3004"/>
                </a:lnTo>
                <a:lnTo>
                  <a:pt x="4158" y="2968"/>
                </a:lnTo>
                <a:lnTo>
                  <a:pt x="4191" y="2930"/>
                </a:lnTo>
                <a:lnTo>
                  <a:pt x="4221" y="2891"/>
                </a:lnTo>
                <a:lnTo>
                  <a:pt x="4249" y="2850"/>
                </a:lnTo>
                <a:lnTo>
                  <a:pt x="4277" y="2808"/>
                </a:lnTo>
                <a:lnTo>
                  <a:pt x="4302" y="2765"/>
                </a:lnTo>
                <a:lnTo>
                  <a:pt x="4325" y="2720"/>
                </a:lnTo>
                <a:lnTo>
                  <a:pt x="4345" y="2674"/>
                </a:lnTo>
                <a:lnTo>
                  <a:pt x="4363" y="2627"/>
                </a:lnTo>
                <a:lnTo>
                  <a:pt x="4380" y="2579"/>
                </a:lnTo>
                <a:lnTo>
                  <a:pt x="4393" y="2530"/>
                </a:lnTo>
                <a:lnTo>
                  <a:pt x="4405" y="2480"/>
                </a:lnTo>
                <a:lnTo>
                  <a:pt x="4415" y="2430"/>
                </a:lnTo>
                <a:lnTo>
                  <a:pt x="4421" y="2378"/>
                </a:lnTo>
                <a:lnTo>
                  <a:pt x="4424" y="2326"/>
                </a:lnTo>
                <a:lnTo>
                  <a:pt x="4425" y="2273"/>
                </a:lnTo>
                <a:lnTo>
                  <a:pt x="4424" y="2219"/>
                </a:lnTo>
                <a:lnTo>
                  <a:pt x="4421" y="2166"/>
                </a:lnTo>
                <a:lnTo>
                  <a:pt x="4415" y="2115"/>
                </a:lnTo>
                <a:lnTo>
                  <a:pt x="4405" y="2063"/>
                </a:lnTo>
                <a:lnTo>
                  <a:pt x="4393" y="2013"/>
                </a:lnTo>
                <a:lnTo>
                  <a:pt x="4380" y="1964"/>
                </a:lnTo>
                <a:lnTo>
                  <a:pt x="4363" y="1916"/>
                </a:lnTo>
                <a:lnTo>
                  <a:pt x="4345" y="1869"/>
                </a:lnTo>
                <a:lnTo>
                  <a:pt x="4325" y="1822"/>
                </a:lnTo>
                <a:lnTo>
                  <a:pt x="4302" y="1778"/>
                </a:lnTo>
                <a:lnTo>
                  <a:pt x="4277" y="1735"/>
                </a:lnTo>
                <a:lnTo>
                  <a:pt x="4249" y="1693"/>
                </a:lnTo>
                <a:lnTo>
                  <a:pt x="4221" y="1652"/>
                </a:lnTo>
                <a:lnTo>
                  <a:pt x="4191" y="1613"/>
                </a:lnTo>
                <a:lnTo>
                  <a:pt x="4158" y="1576"/>
                </a:lnTo>
                <a:lnTo>
                  <a:pt x="4124" y="1540"/>
                </a:lnTo>
                <a:lnTo>
                  <a:pt x="4088" y="1505"/>
                </a:lnTo>
                <a:lnTo>
                  <a:pt x="4050" y="1473"/>
                </a:lnTo>
                <a:lnTo>
                  <a:pt x="4011" y="1443"/>
                </a:lnTo>
                <a:lnTo>
                  <a:pt x="3970" y="1414"/>
                </a:lnTo>
                <a:lnTo>
                  <a:pt x="3928" y="1386"/>
                </a:lnTo>
                <a:lnTo>
                  <a:pt x="3885" y="1361"/>
                </a:lnTo>
                <a:lnTo>
                  <a:pt x="3841" y="1338"/>
                </a:lnTo>
                <a:lnTo>
                  <a:pt x="3795" y="1318"/>
                </a:lnTo>
                <a:lnTo>
                  <a:pt x="3747" y="1300"/>
                </a:lnTo>
                <a:lnTo>
                  <a:pt x="3699" y="1283"/>
                </a:lnTo>
                <a:lnTo>
                  <a:pt x="3650" y="1270"/>
                </a:lnTo>
                <a:lnTo>
                  <a:pt x="3600" y="1258"/>
                </a:lnTo>
                <a:lnTo>
                  <a:pt x="3548" y="1249"/>
                </a:lnTo>
                <a:lnTo>
                  <a:pt x="3497" y="1243"/>
                </a:lnTo>
                <a:lnTo>
                  <a:pt x="3444" y="1239"/>
                </a:lnTo>
                <a:lnTo>
                  <a:pt x="3390" y="12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955810" y="1515909"/>
            <a:ext cx="2144582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955810" y="2472439"/>
            <a:ext cx="2144582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115245" y="990650"/>
            <a:ext cx="148151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4683" y="3069172"/>
            <a:ext cx="1442368" cy="1008112"/>
            <a:chOff x="4664683" y="3069172"/>
            <a:chExt cx="1442368" cy="1008112"/>
          </a:xfrm>
        </p:grpSpPr>
        <p:sp>
          <p:nvSpPr>
            <p:cNvPr id="100" name="等腰三角形 99"/>
            <p:cNvSpPr/>
            <p:nvPr/>
          </p:nvSpPr>
          <p:spPr>
            <a:xfrm rot="19580201">
              <a:off x="4664683" y="3069172"/>
              <a:ext cx="1368152" cy="1008112"/>
            </a:xfrm>
            <a:prstGeom prst="triangle">
              <a:avLst/>
            </a:pr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1" name="任意多边形 100"/>
            <p:cNvSpPr/>
            <p:nvPr/>
          </p:nvSpPr>
          <p:spPr>
            <a:xfrm rot="19580201">
              <a:off x="5514554" y="3328750"/>
              <a:ext cx="592497" cy="488955"/>
            </a:xfrm>
            <a:custGeom>
              <a:avLst/>
              <a:gdLst>
                <a:gd name="connsiteX0" fmla="*/ 260706 w 592497"/>
                <a:gd name="connsiteY0" fmla="*/ 0 h 488955"/>
                <a:gd name="connsiteX1" fmla="*/ 592497 w 592497"/>
                <a:gd name="connsiteY1" fmla="*/ 488955 h 488955"/>
                <a:gd name="connsiteX2" fmla="*/ 268734 w 592497"/>
                <a:gd name="connsiteY2" fmla="*/ 488955 h 488955"/>
                <a:gd name="connsiteX3" fmla="*/ 0 w 592497"/>
                <a:gd name="connsiteY3" fmla="*/ 309980 h 48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97" h="488955">
                  <a:moveTo>
                    <a:pt x="260706" y="0"/>
                  </a:moveTo>
                  <a:lnTo>
                    <a:pt x="592497" y="488955"/>
                  </a:lnTo>
                  <a:lnTo>
                    <a:pt x="268734" y="488955"/>
                  </a:lnTo>
                  <a:lnTo>
                    <a:pt x="0" y="30998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10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animBg="0" bld="series"/>
        </p:bldSub>
      </p:bldGraphic>
      <p:bldP spid="10" grpId="0" animBg="1"/>
      <p:bldP spid="95" grpId="0" animBg="1" uiExpand="1" build="p"/>
      <p:bldP spid="104" grpId="0"/>
      <p:bldP spid="105" grpId="0"/>
      <p:bldP spid="103" grpId="0"/>
      <p:bldP spid="77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811886" y="991174"/>
            <a:ext cx="7577543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7"/>
          <a:stretch>
            <a:fillRect/>
          </a:stretch>
        </p:blipFill>
        <p:spPr>
          <a:xfrm>
            <a:off x="770184" y="1843819"/>
            <a:ext cx="4938841" cy="2744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6120" y="2059843"/>
            <a:ext cx="5015010" cy="2304256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07451" y="2368426"/>
            <a:ext cx="4632214" cy="1663687"/>
            <a:chOff x="3420729" y="2159329"/>
            <a:chExt cx="4632214" cy="1663687"/>
          </a:xfrm>
        </p:grpSpPr>
        <p:sp>
          <p:nvSpPr>
            <p:cNvPr id="81" name="矩形 80"/>
            <p:cNvSpPr/>
            <p:nvPr/>
          </p:nvSpPr>
          <p:spPr>
            <a:xfrm>
              <a:off x="3420865" y="2621039"/>
              <a:ext cx="4632077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3420864" y="3273955"/>
              <a:ext cx="463207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满意率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420729" y="2159329"/>
              <a:ext cx="1442338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6" grpId="0" animBg="1"/>
      <p:bldP spid="63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THREE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76907" y="0"/>
            <a:ext cx="5267093" cy="437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4" y="1502740"/>
            <a:ext cx="3544256" cy="2366312"/>
          </a:xfrm>
          <a:prstGeom prst="rect">
            <a:avLst/>
          </a:prstGeom>
        </p:spPr>
      </p:pic>
      <p:sp useBgFill="1">
        <p:nvSpPr>
          <p:cNvPr id="10" name="等腰三角形 9"/>
          <p:cNvSpPr/>
          <p:nvPr/>
        </p:nvSpPr>
        <p:spPr>
          <a:xfrm rot="16200000">
            <a:off x="3990418" y="1698788"/>
            <a:ext cx="216024" cy="227059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185"/>
          <p:cNvSpPr txBox="1"/>
          <p:nvPr/>
        </p:nvSpPr>
        <p:spPr>
          <a:xfrm>
            <a:off x="4277218" y="1259077"/>
            <a:ext cx="1914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29097" y="1869840"/>
            <a:ext cx="3935785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31385" y="1715429"/>
            <a:ext cx="605365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529097" y="2836781"/>
            <a:ext cx="3960813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29097" y="3563655"/>
            <a:ext cx="4003716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3" grpId="0"/>
      <p:bldP spid="94" grpId="0"/>
      <p:bldP spid="97" grpId="0"/>
      <p:bldP spid="63" grpId="0"/>
      <p:bldP spid="77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2" t="7813" b="7813"/>
          <a:stretch>
            <a:fillRect/>
          </a:stretch>
        </p:blipFill>
        <p:spPr>
          <a:xfrm>
            <a:off x="5050972" y="1707654"/>
            <a:ext cx="3481469" cy="2106234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698787" y="1779426"/>
            <a:ext cx="914400" cy="2057400"/>
          </a:xfrm>
          <a:custGeom>
            <a:avLst/>
            <a:gdLst>
              <a:gd name="connsiteX0" fmla="*/ 914400 w 914400"/>
              <a:gd name="connsiteY0" fmla="*/ 552450 h 2057400"/>
              <a:gd name="connsiteX1" fmla="*/ 914400 w 914400"/>
              <a:gd name="connsiteY1" fmla="*/ 0 h 2057400"/>
              <a:gd name="connsiteX2" fmla="*/ 0 w 914400"/>
              <a:gd name="connsiteY2" fmla="*/ 0 h 2057400"/>
              <a:gd name="connsiteX3" fmla="*/ 0 w 914400"/>
              <a:gd name="connsiteY3" fmla="*/ 2057400 h 2057400"/>
              <a:gd name="connsiteX4" fmla="*/ 876300 w 914400"/>
              <a:gd name="connsiteY4" fmla="*/ 2057400 h 2057400"/>
              <a:gd name="connsiteX5" fmla="*/ 876300 w 914400"/>
              <a:gd name="connsiteY5" fmla="*/ 15240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57400">
                <a:moveTo>
                  <a:pt x="914400" y="552450"/>
                </a:moveTo>
                <a:lnTo>
                  <a:pt x="914400" y="0"/>
                </a:lnTo>
                <a:lnTo>
                  <a:pt x="0" y="0"/>
                </a:lnTo>
                <a:lnTo>
                  <a:pt x="0" y="2057400"/>
                </a:lnTo>
                <a:lnTo>
                  <a:pt x="876300" y="2057400"/>
                </a:lnTo>
                <a:lnTo>
                  <a:pt x="876300" y="15240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136" y="1707654"/>
            <a:ext cx="273630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16200000">
            <a:off x="7418750" y="2700198"/>
            <a:ext cx="210623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796136" y="3741888"/>
            <a:ext cx="2736304" cy="72000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31612" y="3462207"/>
            <a:ext cx="279682" cy="279682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8237117" y="3551910"/>
            <a:ext cx="116924" cy="1293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60169" y="2254937"/>
            <a:ext cx="3285913" cy="1100334"/>
            <a:chOff x="1502111" y="2355828"/>
            <a:chExt cx="3285913" cy="1100333"/>
          </a:xfrm>
        </p:grpSpPr>
        <p:sp>
          <p:nvSpPr>
            <p:cNvPr id="83" name="矩形 82"/>
            <p:cNvSpPr/>
            <p:nvPr/>
          </p:nvSpPr>
          <p:spPr>
            <a:xfrm>
              <a:off x="1502111" y="2355828"/>
              <a:ext cx="3285913" cy="572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502111" y="2889742"/>
              <a:ext cx="3285913" cy="566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  <p:bldP spid="6" grpId="0" animBg="1"/>
      <p:bldP spid="77" grpId="0" animBg="1"/>
      <p:bldP spid="82" grpId="0" animBg="1"/>
      <p:bldP spid="11" grpId="0" animBg="1"/>
      <p:bldP spid="12" grpId="0" animBg="1"/>
      <p:bldP spid="63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/>
          <p:nvPr/>
        </p:nvSpPr>
        <p:spPr>
          <a:xfrm>
            <a:off x="668996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1" name="椭圆 80"/>
          <p:cNvSpPr/>
          <p:nvPr/>
        </p:nvSpPr>
        <p:spPr>
          <a:xfrm>
            <a:off x="3236008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5" name="椭圆 84"/>
          <p:cNvSpPr/>
          <p:nvPr/>
        </p:nvSpPr>
        <p:spPr>
          <a:xfrm>
            <a:off x="5803020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1061598" y="1347614"/>
            <a:ext cx="1944216" cy="339432"/>
            <a:chOff x="1061598" y="1347614"/>
            <a:chExt cx="1944216" cy="339432"/>
          </a:xfrm>
        </p:grpSpPr>
        <p:sp>
          <p:nvSpPr>
            <p:cNvPr id="7" name="TextBox 6"/>
            <p:cNvSpPr txBox="1"/>
            <p:nvPr/>
          </p:nvSpPr>
          <p:spPr>
            <a:xfrm>
              <a:off x="1169610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61598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061598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28610" y="1347614"/>
            <a:ext cx="1944216" cy="339432"/>
            <a:chOff x="3628610" y="1347614"/>
            <a:chExt cx="1944216" cy="339432"/>
          </a:xfrm>
        </p:grpSpPr>
        <p:sp>
          <p:nvSpPr>
            <p:cNvPr id="91" name="TextBox 90"/>
            <p:cNvSpPr txBox="1"/>
            <p:nvPr/>
          </p:nvSpPr>
          <p:spPr>
            <a:xfrm>
              <a:off x="3736622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628610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3628610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195622" y="1347614"/>
            <a:ext cx="1944216" cy="339432"/>
            <a:chOff x="6195622" y="1347614"/>
            <a:chExt cx="1944216" cy="339432"/>
          </a:xfrm>
        </p:grpSpPr>
        <p:sp>
          <p:nvSpPr>
            <p:cNvPr id="95" name="TextBox 94"/>
            <p:cNvSpPr txBox="1"/>
            <p:nvPr/>
          </p:nvSpPr>
          <p:spPr>
            <a:xfrm>
              <a:off x="6303634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6195622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195622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946501" y="2100441"/>
            <a:ext cx="2174410" cy="1889562"/>
            <a:chOff x="1009700" y="2211710"/>
            <a:chExt cx="2174410" cy="1889562"/>
          </a:xfrm>
        </p:grpSpPr>
        <p:sp>
          <p:nvSpPr>
            <p:cNvPr id="87" name="KSO_Shape"/>
            <p:cNvSpPr/>
            <p:nvPr/>
          </p:nvSpPr>
          <p:spPr bwMode="auto">
            <a:xfrm>
              <a:off x="1665406" y="2211710"/>
              <a:ext cx="736600" cy="93437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009700" y="3297362"/>
              <a:ext cx="2174410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3513" y="2100441"/>
            <a:ext cx="2174410" cy="1889562"/>
            <a:chOff x="3513513" y="2211710"/>
            <a:chExt cx="2174410" cy="1889562"/>
          </a:xfrm>
        </p:grpSpPr>
        <p:sp>
          <p:nvSpPr>
            <p:cNvPr id="88" name="KSO_Shape"/>
            <p:cNvSpPr/>
            <p:nvPr/>
          </p:nvSpPr>
          <p:spPr bwMode="auto">
            <a:xfrm>
              <a:off x="4130818" y="2211710"/>
              <a:ext cx="939800" cy="93196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3513513" y="3297362"/>
              <a:ext cx="2174410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0525" y="2100441"/>
            <a:ext cx="2174410" cy="1889562"/>
            <a:chOff x="6080525" y="2211710"/>
            <a:chExt cx="2174410" cy="1889562"/>
          </a:xfrm>
        </p:grpSpPr>
        <p:sp>
          <p:nvSpPr>
            <p:cNvPr id="89" name="KSO_Shape"/>
            <p:cNvSpPr/>
            <p:nvPr/>
          </p:nvSpPr>
          <p:spPr bwMode="auto">
            <a:xfrm>
              <a:off x="6728160" y="2211710"/>
              <a:ext cx="879140" cy="861558"/>
            </a:xfrm>
            <a:custGeom>
              <a:avLst/>
              <a:gdLst>
                <a:gd name="T0" fmla="*/ 671183 w 2452688"/>
                <a:gd name="T1" fmla="*/ 1802019 h 2401888"/>
                <a:gd name="T2" fmla="*/ 697226 w 2452688"/>
                <a:gd name="T3" fmla="*/ 1741861 h 2401888"/>
                <a:gd name="T4" fmla="*/ 724296 w 2452688"/>
                <a:gd name="T5" fmla="*/ 1854992 h 2401888"/>
                <a:gd name="T6" fmla="*/ 592436 w 2452688"/>
                <a:gd name="T7" fmla="*/ 1815775 h 2401888"/>
                <a:gd name="T8" fmla="*/ 174743 w 2452688"/>
                <a:gd name="T9" fmla="*/ 1762187 h 2401888"/>
                <a:gd name="T10" fmla="*/ 239956 w 2452688"/>
                <a:gd name="T11" fmla="*/ 1779229 h 2401888"/>
                <a:gd name="T12" fmla="*/ 302691 w 2452688"/>
                <a:gd name="T13" fmla="*/ 1793601 h 2401888"/>
                <a:gd name="T14" fmla="*/ 183410 w 2452688"/>
                <a:gd name="T15" fmla="*/ 1863820 h 2401888"/>
                <a:gd name="T16" fmla="*/ 112008 w 2452688"/>
                <a:gd name="T17" fmla="*/ 1750484 h 2401888"/>
                <a:gd name="T18" fmla="*/ 1868602 w 2452688"/>
                <a:gd name="T19" fmla="*/ 1845933 h 2401888"/>
                <a:gd name="T20" fmla="*/ 1747893 w 2452688"/>
                <a:gd name="T21" fmla="*/ 1825585 h 2401888"/>
                <a:gd name="T22" fmla="*/ 400000 w 2452688"/>
                <a:gd name="T23" fmla="*/ 1150754 h 2401888"/>
                <a:gd name="T24" fmla="*/ 303186 w 2452688"/>
                <a:gd name="T25" fmla="*/ 1244504 h 2401888"/>
                <a:gd name="T26" fmla="*/ 342035 w 2452688"/>
                <a:gd name="T27" fmla="*/ 1347505 h 2401888"/>
                <a:gd name="T28" fmla="*/ 460431 w 2452688"/>
                <a:gd name="T29" fmla="*/ 1459758 h 2401888"/>
                <a:gd name="T30" fmla="*/ 331552 w 2452688"/>
                <a:gd name="T31" fmla="*/ 1422751 h 2401888"/>
                <a:gd name="T32" fmla="*/ 323946 w 2452688"/>
                <a:gd name="T33" fmla="*/ 1490185 h 2401888"/>
                <a:gd name="T34" fmla="*/ 469681 w 2452688"/>
                <a:gd name="T35" fmla="*/ 1513006 h 2401888"/>
                <a:gd name="T36" fmla="*/ 563412 w 2452688"/>
                <a:gd name="T37" fmla="*/ 1410827 h 2401888"/>
                <a:gd name="T38" fmla="*/ 387667 w 2452688"/>
                <a:gd name="T39" fmla="*/ 1304742 h 2401888"/>
                <a:gd name="T40" fmla="*/ 419733 w 2452688"/>
                <a:gd name="T41" fmla="*/ 1238541 h 2401888"/>
                <a:gd name="T42" fmla="*/ 526413 w 2452688"/>
                <a:gd name="T43" fmla="*/ 1275549 h 2401888"/>
                <a:gd name="T44" fmla="*/ 496197 w 2452688"/>
                <a:gd name="T45" fmla="*/ 1197423 h 2401888"/>
                <a:gd name="T46" fmla="*/ 109969 w 2452688"/>
                <a:gd name="T47" fmla="*/ 1103469 h 2401888"/>
                <a:gd name="T48" fmla="*/ 81603 w 2452688"/>
                <a:gd name="T49" fmla="*/ 1193107 h 2401888"/>
                <a:gd name="T50" fmla="*/ 174512 w 2452688"/>
                <a:gd name="T51" fmla="*/ 1104702 h 2401888"/>
                <a:gd name="T52" fmla="*/ 795272 w 2452688"/>
                <a:gd name="T53" fmla="*/ 1175631 h 2401888"/>
                <a:gd name="T54" fmla="*/ 791778 w 2452688"/>
                <a:gd name="T55" fmla="*/ 1121355 h 2401888"/>
                <a:gd name="T56" fmla="*/ 359301 w 2452688"/>
                <a:gd name="T57" fmla="*/ 970040 h 2401888"/>
                <a:gd name="T58" fmla="*/ 524563 w 2452688"/>
                <a:gd name="T59" fmla="*/ 971479 h 2401888"/>
                <a:gd name="T60" fmla="*/ 1012915 w 2452688"/>
                <a:gd name="T61" fmla="*/ 1020408 h 2401888"/>
                <a:gd name="T62" fmla="*/ 930286 w 2452688"/>
                <a:gd name="T63" fmla="*/ 1653261 h 2401888"/>
                <a:gd name="T64" fmla="*/ 1644 w 2452688"/>
                <a:gd name="T65" fmla="*/ 1700329 h 2401888"/>
                <a:gd name="T66" fmla="*/ 867596 w 2452688"/>
                <a:gd name="T67" fmla="*/ 1645245 h 2401888"/>
                <a:gd name="T68" fmla="*/ 961940 w 2452688"/>
                <a:gd name="T69" fmla="*/ 1015269 h 2401888"/>
                <a:gd name="T70" fmla="*/ 1270821 w 2452688"/>
                <a:gd name="T71" fmla="*/ 963979 h 2401888"/>
                <a:gd name="T72" fmla="*/ 1037783 w 2452688"/>
                <a:gd name="T73" fmla="*/ 977788 h 2401888"/>
                <a:gd name="T74" fmla="*/ 545734 w 2452688"/>
                <a:gd name="T75" fmla="*/ 931595 h 2401888"/>
                <a:gd name="T76" fmla="*/ 798971 w 2452688"/>
                <a:gd name="T77" fmla="*/ 1038502 h 2401888"/>
                <a:gd name="T78" fmla="*/ 865775 w 2452688"/>
                <a:gd name="T79" fmla="*/ 1545900 h 2401888"/>
                <a:gd name="T80" fmla="*/ 84892 w 2452688"/>
                <a:gd name="T81" fmla="*/ 1611895 h 2401888"/>
                <a:gd name="T82" fmla="*/ 11922 w 2452688"/>
                <a:gd name="T83" fmla="*/ 1118888 h 2401888"/>
                <a:gd name="T84" fmla="*/ 288386 w 2452688"/>
                <a:gd name="T85" fmla="*/ 988748 h 2401888"/>
                <a:gd name="T86" fmla="*/ 1660160 w 2452688"/>
                <a:gd name="T87" fmla="*/ 415621 h 2401888"/>
                <a:gd name="T88" fmla="*/ 1772833 w 2452688"/>
                <a:gd name="T89" fmla="*/ 642519 h 2401888"/>
                <a:gd name="T90" fmla="*/ 1785786 w 2452688"/>
                <a:gd name="T91" fmla="*/ 1094874 h 2401888"/>
                <a:gd name="T92" fmla="*/ 1508627 w 2452688"/>
                <a:gd name="T93" fmla="*/ 1339668 h 2401888"/>
                <a:gd name="T94" fmla="*/ 1399449 w 2452688"/>
                <a:gd name="T95" fmla="*/ 1830079 h 2401888"/>
                <a:gd name="T96" fmla="*/ 1273001 w 2452688"/>
                <a:gd name="T97" fmla="*/ 1839747 h 2401888"/>
                <a:gd name="T98" fmla="*/ 1304870 w 2452688"/>
                <a:gd name="T99" fmla="*/ 1317657 h 2401888"/>
                <a:gd name="T100" fmla="*/ 1505131 w 2452688"/>
                <a:gd name="T101" fmla="*/ 997985 h 2401888"/>
                <a:gd name="T102" fmla="*/ 1238047 w 2452688"/>
                <a:gd name="T103" fmla="*/ 895541 h 2401888"/>
                <a:gd name="T104" fmla="*/ 1035113 w 2452688"/>
                <a:gd name="T105" fmla="*/ 857896 h 2401888"/>
                <a:gd name="T106" fmla="*/ 1087542 w 2452688"/>
                <a:gd name="T107" fmla="*/ 777258 h 2401888"/>
                <a:gd name="T108" fmla="*/ 1449001 w 2452688"/>
                <a:gd name="T109" fmla="*/ 565172 h 2401888"/>
                <a:gd name="T110" fmla="*/ 1468945 w 2452688"/>
                <a:gd name="T111" fmla="*/ 524647 h 2401888"/>
                <a:gd name="T112" fmla="*/ 1529805 w 2452688"/>
                <a:gd name="T113" fmla="*/ 492557 h 2401888"/>
                <a:gd name="T114" fmla="*/ 1579934 w 2452688"/>
                <a:gd name="T115" fmla="*/ 19507 h 2401888"/>
                <a:gd name="T116" fmla="*/ 1650977 w 2452688"/>
                <a:gd name="T117" fmla="*/ 239626 h 2401888"/>
                <a:gd name="T118" fmla="*/ 1485621 w 2452688"/>
                <a:gd name="T119" fmla="*/ 400815 h 2401888"/>
                <a:gd name="T120" fmla="*/ 1372980 w 2452688"/>
                <a:gd name="T121" fmla="*/ 256669 h 2401888"/>
                <a:gd name="T122" fmla="*/ 1448760 w 2452688"/>
                <a:gd name="T123" fmla="*/ 12526 h 24018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52688" h="2401888">
                  <a:moveTo>
                    <a:pt x="754049" y="2238375"/>
                  </a:moveTo>
                  <a:lnTo>
                    <a:pt x="853059" y="2238375"/>
                  </a:lnTo>
                  <a:lnTo>
                    <a:pt x="850418" y="2239696"/>
                  </a:lnTo>
                  <a:lnTo>
                    <a:pt x="848042" y="2241017"/>
                  </a:lnTo>
                  <a:lnTo>
                    <a:pt x="845666" y="2243130"/>
                  </a:lnTo>
                  <a:lnTo>
                    <a:pt x="843554" y="2244715"/>
                  </a:lnTo>
                  <a:lnTo>
                    <a:pt x="841442" y="2247092"/>
                  </a:lnTo>
                  <a:lnTo>
                    <a:pt x="839593" y="2248942"/>
                  </a:lnTo>
                  <a:lnTo>
                    <a:pt x="837745" y="2251319"/>
                  </a:lnTo>
                  <a:lnTo>
                    <a:pt x="836161" y="2253696"/>
                  </a:lnTo>
                  <a:lnTo>
                    <a:pt x="834841" y="2256338"/>
                  </a:lnTo>
                  <a:lnTo>
                    <a:pt x="833521" y="2258715"/>
                  </a:lnTo>
                  <a:lnTo>
                    <a:pt x="832465" y="2261621"/>
                  </a:lnTo>
                  <a:lnTo>
                    <a:pt x="831409" y="2264263"/>
                  </a:lnTo>
                  <a:lnTo>
                    <a:pt x="830881" y="2267168"/>
                  </a:lnTo>
                  <a:lnTo>
                    <a:pt x="830352" y="2270338"/>
                  </a:lnTo>
                  <a:lnTo>
                    <a:pt x="830088" y="2272980"/>
                  </a:lnTo>
                  <a:lnTo>
                    <a:pt x="829824" y="2276150"/>
                  </a:lnTo>
                  <a:lnTo>
                    <a:pt x="830088" y="2280640"/>
                  </a:lnTo>
                  <a:lnTo>
                    <a:pt x="830617" y="2284867"/>
                  </a:lnTo>
                  <a:lnTo>
                    <a:pt x="831673" y="2289093"/>
                  </a:lnTo>
                  <a:lnTo>
                    <a:pt x="832993" y="2293056"/>
                  </a:lnTo>
                  <a:lnTo>
                    <a:pt x="835105" y="2297018"/>
                  </a:lnTo>
                  <a:lnTo>
                    <a:pt x="837217" y="2300188"/>
                  </a:lnTo>
                  <a:lnTo>
                    <a:pt x="839593" y="2303622"/>
                  </a:lnTo>
                  <a:lnTo>
                    <a:pt x="842234" y="2306792"/>
                  </a:lnTo>
                  <a:lnTo>
                    <a:pt x="845402" y="2309433"/>
                  </a:lnTo>
                  <a:lnTo>
                    <a:pt x="848834" y="2312075"/>
                  </a:lnTo>
                  <a:lnTo>
                    <a:pt x="852267" y="2314188"/>
                  </a:lnTo>
                  <a:lnTo>
                    <a:pt x="855963" y="2316037"/>
                  </a:lnTo>
                  <a:lnTo>
                    <a:pt x="859923" y="2317358"/>
                  </a:lnTo>
                  <a:lnTo>
                    <a:pt x="864148" y="2318415"/>
                  </a:lnTo>
                  <a:lnTo>
                    <a:pt x="868372" y="2319207"/>
                  </a:lnTo>
                  <a:lnTo>
                    <a:pt x="872861" y="2319207"/>
                  </a:lnTo>
                  <a:lnTo>
                    <a:pt x="877349" y="2319207"/>
                  </a:lnTo>
                  <a:lnTo>
                    <a:pt x="881574" y="2318415"/>
                  </a:lnTo>
                  <a:lnTo>
                    <a:pt x="885798" y="2317358"/>
                  </a:lnTo>
                  <a:lnTo>
                    <a:pt x="889758" y="2316037"/>
                  </a:lnTo>
                  <a:lnTo>
                    <a:pt x="893191" y="2314188"/>
                  </a:lnTo>
                  <a:lnTo>
                    <a:pt x="896887" y="2312075"/>
                  </a:lnTo>
                  <a:lnTo>
                    <a:pt x="900319" y="2309433"/>
                  </a:lnTo>
                  <a:lnTo>
                    <a:pt x="903488" y="2306792"/>
                  </a:lnTo>
                  <a:lnTo>
                    <a:pt x="906128" y="2303622"/>
                  </a:lnTo>
                  <a:lnTo>
                    <a:pt x="908768" y="2300188"/>
                  </a:lnTo>
                  <a:lnTo>
                    <a:pt x="910616" y="2297018"/>
                  </a:lnTo>
                  <a:lnTo>
                    <a:pt x="912729" y="2293056"/>
                  </a:lnTo>
                  <a:lnTo>
                    <a:pt x="914049" y="2289093"/>
                  </a:lnTo>
                  <a:lnTo>
                    <a:pt x="915105" y="2284867"/>
                  </a:lnTo>
                  <a:lnTo>
                    <a:pt x="915633" y="2280640"/>
                  </a:lnTo>
                  <a:lnTo>
                    <a:pt x="915897" y="2276150"/>
                  </a:lnTo>
                  <a:lnTo>
                    <a:pt x="915897" y="2272980"/>
                  </a:lnTo>
                  <a:lnTo>
                    <a:pt x="915369" y="2270338"/>
                  </a:lnTo>
                  <a:lnTo>
                    <a:pt x="915105" y="2267168"/>
                  </a:lnTo>
                  <a:lnTo>
                    <a:pt x="914313" y="2264263"/>
                  </a:lnTo>
                  <a:lnTo>
                    <a:pt x="913521" y="2261621"/>
                  </a:lnTo>
                  <a:lnTo>
                    <a:pt x="912465" y="2258715"/>
                  </a:lnTo>
                  <a:lnTo>
                    <a:pt x="910881" y="2256338"/>
                  </a:lnTo>
                  <a:lnTo>
                    <a:pt x="909560" y="2253696"/>
                  </a:lnTo>
                  <a:lnTo>
                    <a:pt x="907976" y="2251319"/>
                  </a:lnTo>
                  <a:lnTo>
                    <a:pt x="906128" y="2248942"/>
                  </a:lnTo>
                  <a:lnTo>
                    <a:pt x="904280" y="2247092"/>
                  </a:lnTo>
                  <a:lnTo>
                    <a:pt x="902168" y="2244715"/>
                  </a:lnTo>
                  <a:lnTo>
                    <a:pt x="900055" y="2243130"/>
                  </a:lnTo>
                  <a:lnTo>
                    <a:pt x="897679" y="2241017"/>
                  </a:lnTo>
                  <a:lnTo>
                    <a:pt x="895303" y="2239696"/>
                  </a:lnTo>
                  <a:lnTo>
                    <a:pt x="892663" y="2238375"/>
                  </a:lnTo>
                  <a:lnTo>
                    <a:pt x="991673" y="2238375"/>
                  </a:lnTo>
                  <a:lnTo>
                    <a:pt x="994577" y="2247357"/>
                  </a:lnTo>
                  <a:lnTo>
                    <a:pt x="995633" y="2252111"/>
                  </a:lnTo>
                  <a:lnTo>
                    <a:pt x="996425" y="2256866"/>
                  </a:lnTo>
                  <a:lnTo>
                    <a:pt x="997217" y="2261621"/>
                  </a:lnTo>
                  <a:lnTo>
                    <a:pt x="997745" y="2266376"/>
                  </a:lnTo>
                  <a:lnTo>
                    <a:pt x="998009" y="2271395"/>
                  </a:lnTo>
                  <a:lnTo>
                    <a:pt x="998537" y="2276150"/>
                  </a:lnTo>
                  <a:lnTo>
                    <a:pt x="998009" y="2282489"/>
                  </a:lnTo>
                  <a:lnTo>
                    <a:pt x="997481" y="2289093"/>
                  </a:lnTo>
                  <a:lnTo>
                    <a:pt x="996689" y="2295433"/>
                  </a:lnTo>
                  <a:lnTo>
                    <a:pt x="995897" y="2301773"/>
                  </a:lnTo>
                  <a:lnTo>
                    <a:pt x="994577" y="2307584"/>
                  </a:lnTo>
                  <a:lnTo>
                    <a:pt x="992465" y="2313396"/>
                  </a:lnTo>
                  <a:lnTo>
                    <a:pt x="990616" y="2319207"/>
                  </a:lnTo>
                  <a:lnTo>
                    <a:pt x="988240" y="2325283"/>
                  </a:lnTo>
                  <a:lnTo>
                    <a:pt x="985864" y="2330566"/>
                  </a:lnTo>
                  <a:lnTo>
                    <a:pt x="983224" y="2336113"/>
                  </a:lnTo>
                  <a:lnTo>
                    <a:pt x="980319" y="2341132"/>
                  </a:lnTo>
                  <a:lnTo>
                    <a:pt x="976887" y="2346415"/>
                  </a:lnTo>
                  <a:lnTo>
                    <a:pt x="973455" y="2351170"/>
                  </a:lnTo>
                  <a:lnTo>
                    <a:pt x="969494" y="2356189"/>
                  </a:lnTo>
                  <a:lnTo>
                    <a:pt x="965534" y="2360416"/>
                  </a:lnTo>
                  <a:lnTo>
                    <a:pt x="961574" y="2364906"/>
                  </a:lnTo>
                  <a:lnTo>
                    <a:pt x="957085" y="2369133"/>
                  </a:lnTo>
                  <a:lnTo>
                    <a:pt x="952597" y="2373095"/>
                  </a:lnTo>
                  <a:lnTo>
                    <a:pt x="947844" y="2376793"/>
                  </a:lnTo>
                  <a:lnTo>
                    <a:pt x="942828" y="2380227"/>
                  </a:lnTo>
                  <a:lnTo>
                    <a:pt x="937811" y="2383661"/>
                  </a:lnTo>
                  <a:lnTo>
                    <a:pt x="932531" y="2386567"/>
                  </a:lnTo>
                  <a:lnTo>
                    <a:pt x="927250" y="2389473"/>
                  </a:lnTo>
                  <a:lnTo>
                    <a:pt x="921706" y="2391850"/>
                  </a:lnTo>
                  <a:lnTo>
                    <a:pt x="915897" y="2394228"/>
                  </a:lnTo>
                  <a:lnTo>
                    <a:pt x="910088" y="2396077"/>
                  </a:lnTo>
                  <a:lnTo>
                    <a:pt x="904280" y="2397926"/>
                  </a:lnTo>
                  <a:lnTo>
                    <a:pt x="898207" y="2399247"/>
                  </a:lnTo>
                  <a:lnTo>
                    <a:pt x="891871" y="2400303"/>
                  </a:lnTo>
                  <a:lnTo>
                    <a:pt x="885798" y="2400832"/>
                  </a:lnTo>
                  <a:lnTo>
                    <a:pt x="879197" y="2401360"/>
                  </a:lnTo>
                  <a:lnTo>
                    <a:pt x="872861" y="2401888"/>
                  </a:lnTo>
                  <a:lnTo>
                    <a:pt x="866524" y="2401360"/>
                  </a:lnTo>
                  <a:lnTo>
                    <a:pt x="859923" y="2400832"/>
                  </a:lnTo>
                  <a:lnTo>
                    <a:pt x="853851" y="2400303"/>
                  </a:lnTo>
                  <a:lnTo>
                    <a:pt x="847514" y="2399247"/>
                  </a:lnTo>
                  <a:lnTo>
                    <a:pt x="841442" y="2397926"/>
                  </a:lnTo>
                  <a:lnTo>
                    <a:pt x="835633" y="2396077"/>
                  </a:lnTo>
                  <a:lnTo>
                    <a:pt x="829824" y="2394228"/>
                  </a:lnTo>
                  <a:lnTo>
                    <a:pt x="824016" y="2391850"/>
                  </a:lnTo>
                  <a:lnTo>
                    <a:pt x="818471" y="2389473"/>
                  </a:lnTo>
                  <a:lnTo>
                    <a:pt x="813191" y="2386567"/>
                  </a:lnTo>
                  <a:lnTo>
                    <a:pt x="807910" y="2383661"/>
                  </a:lnTo>
                  <a:lnTo>
                    <a:pt x="802894" y="2380227"/>
                  </a:lnTo>
                  <a:lnTo>
                    <a:pt x="797877" y="2376793"/>
                  </a:lnTo>
                  <a:lnTo>
                    <a:pt x="793389" y="2373095"/>
                  </a:lnTo>
                  <a:lnTo>
                    <a:pt x="788372" y="2369133"/>
                  </a:lnTo>
                  <a:lnTo>
                    <a:pt x="784412" y="2364906"/>
                  </a:lnTo>
                  <a:lnTo>
                    <a:pt x="780187" y="2360416"/>
                  </a:lnTo>
                  <a:lnTo>
                    <a:pt x="776227" y="2356189"/>
                  </a:lnTo>
                  <a:lnTo>
                    <a:pt x="772531" y="2351170"/>
                  </a:lnTo>
                  <a:lnTo>
                    <a:pt x="768834" y="2346415"/>
                  </a:lnTo>
                  <a:lnTo>
                    <a:pt x="765402" y="2341132"/>
                  </a:lnTo>
                  <a:lnTo>
                    <a:pt x="762762" y="2336113"/>
                  </a:lnTo>
                  <a:lnTo>
                    <a:pt x="759857" y="2330566"/>
                  </a:lnTo>
                  <a:lnTo>
                    <a:pt x="757481" y="2325283"/>
                  </a:lnTo>
                  <a:lnTo>
                    <a:pt x="755105" y="2319207"/>
                  </a:lnTo>
                  <a:lnTo>
                    <a:pt x="753257" y="2313396"/>
                  </a:lnTo>
                  <a:lnTo>
                    <a:pt x="751409" y="2307584"/>
                  </a:lnTo>
                  <a:lnTo>
                    <a:pt x="750088" y="2301773"/>
                  </a:lnTo>
                  <a:lnTo>
                    <a:pt x="749032" y="2295433"/>
                  </a:lnTo>
                  <a:lnTo>
                    <a:pt x="748240" y="2289093"/>
                  </a:lnTo>
                  <a:lnTo>
                    <a:pt x="747712" y="2282489"/>
                  </a:lnTo>
                  <a:lnTo>
                    <a:pt x="747712" y="2276150"/>
                  </a:lnTo>
                  <a:lnTo>
                    <a:pt x="747712" y="2271395"/>
                  </a:lnTo>
                  <a:lnTo>
                    <a:pt x="747976" y="2266376"/>
                  </a:lnTo>
                  <a:lnTo>
                    <a:pt x="748504" y="2261621"/>
                  </a:lnTo>
                  <a:lnTo>
                    <a:pt x="749296" y="2256866"/>
                  </a:lnTo>
                  <a:lnTo>
                    <a:pt x="750353" y="2252111"/>
                  </a:lnTo>
                  <a:lnTo>
                    <a:pt x="751409" y="2247357"/>
                  </a:lnTo>
                  <a:lnTo>
                    <a:pt x="754049" y="2238375"/>
                  </a:lnTo>
                  <a:close/>
                  <a:moveTo>
                    <a:pt x="147930" y="2238375"/>
                  </a:moveTo>
                  <a:lnTo>
                    <a:pt x="247566" y="2238375"/>
                  </a:lnTo>
                  <a:lnTo>
                    <a:pt x="245175" y="2239696"/>
                  </a:lnTo>
                  <a:lnTo>
                    <a:pt x="242518" y="2241017"/>
                  </a:lnTo>
                  <a:lnTo>
                    <a:pt x="240127" y="2243130"/>
                  </a:lnTo>
                  <a:lnTo>
                    <a:pt x="238001" y="2244715"/>
                  </a:lnTo>
                  <a:lnTo>
                    <a:pt x="236141" y="2247092"/>
                  </a:lnTo>
                  <a:lnTo>
                    <a:pt x="234016" y="2248942"/>
                  </a:lnTo>
                  <a:lnTo>
                    <a:pt x="232422" y="2251319"/>
                  </a:lnTo>
                  <a:lnTo>
                    <a:pt x="230562" y="2253696"/>
                  </a:lnTo>
                  <a:lnTo>
                    <a:pt x="229233" y="2256338"/>
                  </a:lnTo>
                  <a:lnTo>
                    <a:pt x="227905" y="2258715"/>
                  </a:lnTo>
                  <a:lnTo>
                    <a:pt x="226842" y="2261621"/>
                  </a:lnTo>
                  <a:lnTo>
                    <a:pt x="225779" y="2264263"/>
                  </a:lnTo>
                  <a:lnTo>
                    <a:pt x="224982" y="2267168"/>
                  </a:lnTo>
                  <a:lnTo>
                    <a:pt x="224451" y="2270338"/>
                  </a:lnTo>
                  <a:lnTo>
                    <a:pt x="224185" y="2272980"/>
                  </a:lnTo>
                  <a:lnTo>
                    <a:pt x="224185" y="2276150"/>
                  </a:lnTo>
                  <a:lnTo>
                    <a:pt x="224451" y="2280640"/>
                  </a:lnTo>
                  <a:lnTo>
                    <a:pt x="224982" y="2284867"/>
                  </a:lnTo>
                  <a:lnTo>
                    <a:pt x="226045" y="2289093"/>
                  </a:lnTo>
                  <a:lnTo>
                    <a:pt x="227639" y="2293056"/>
                  </a:lnTo>
                  <a:lnTo>
                    <a:pt x="229233" y="2297018"/>
                  </a:lnTo>
                  <a:lnTo>
                    <a:pt x="231625" y="2300188"/>
                  </a:lnTo>
                  <a:lnTo>
                    <a:pt x="234016" y="2303622"/>
                  </a:lnTo>
                  <a:lnTo>
                    <a:pt x="236938" y="2306792"/>
                  </a:lnTo>
                  <a:lnTo>
                    <a:pt x="239861" y="2309433"/>
                  </a:lnTo>
                  <a:lnTo>
                    <a:pt x="243315" y="2312075"/>
                  </a:lnTo>
                  <a:lnTo>
                    <a:pt x="246769" y="2314188"/>
                  </a:lnTo>
                  <a:lnTo>
                    <a:pt x="250755" y="2316037"/>
                  </a:lnTo>
                  <a:lnTo>
                    <a:pt x="254740" y="2317358"/>
                  </a:lnTo>
                  <a:lnTo>
                    <a:pt x="258991" y="2318415"/>
                  </a:lnTo>
                  <a:lnTo>
                    <a:pt x="262977" y="2319207"/>
                  </a:lnTo>
                  <a:lnTo>
                    <a:pt x="267494" y="2319207"/>
                  </a:lnTo>
                  <a:lnTo>
                    <a:pt x="272011" y="2319207"/>
                  </a:lnTo>
                  <a:lnTo>
                    <a:pt x="276262" y="2318415"/>
                  </a:lnTo>
                  <a:lnTo>
                    <a:pt x="280513" y="2317358"/>
                  </a:lnTo>
                  <a:lnTo>
                    <a:pt x="284498" y="2316037"/>
                  </a:lnTo>
                  <a:lnTo>
                    <a:pt x="288218" y="2314188"/>
                  </a:lnTo>
                  <a:lnTo>
                    <a:pt x="291938" y="2312075"/>
                  </a:lnTo>
                  <a:lnTo>
                    <a:pt x="295126" y="2309433"/>
                  </a:lnTo>
                  <a:lnTo>
                    <a:pt x="298315" y="2306792"/>
                  </a:lnTo>
                  <a:lnTo>
                    <a:pt x="301237" y="2303622"/>
                  </a:lnTo>
                  <a:lnTo>
                    <a:pt x="303629" y="2300188"/>
                  </a:lnTo>
                  <a:lnTo>
                    <a:pt x="305754" y="2297018"/>
                  </a:lnTo>
                  <a:lnTo>
                    <a:pt x="307614" y="2293056"/>
                  </a:lnTo>
                  <a:lnTo>
                    <a:pt x="308943" y="2289093"/>
                  </a:lnTo>
                  <a:lnTo>
                    <a:pt x="310271" y="2284867"/>
                  </a:lnTo>
                  <a:lnTo>
                    <a:pt x="310802" y="2280640"/>
                  </a:lnTo>
                  <a:lnTo>
                    <a:pt x="311068" y="2276150"/>
                  </a:lnTo>
                  <a:lnTo>
                    <a:pt x="310802" y="2272980"/>
                  </a:lnTo>
                  <a:lnTo>
                    <a:pt x="310537" y="2270338"/>
                  </a:lnTo>
                  <a:lnTo>
                    <a:pt x="310005" y="2267168"/>
                  </a:lnTo>
                  <a:lnTo>
                    <a:pt x="309474" y="2264263"/>
                  </a:lnTo>
                  <a:lnTo>
                    <a:pt x="308411" y="2261621"/>
                  </a:lnTo>
                  <a:lnTo>
                    <a:pt x="307348" y="2258715"/>
                  </a:lnTo>
                  <a:lnTo>
                    <a:pt x="306020" y="2256338"/>
                  </a:lnTo>
                  <a:lnTo>
                    <a:pt x="304426" y="2253696"/>
                  </a:lnTo>
                  <a:lnTo>
                    <a:pt x="302832" y="2251319"/>
                  </a:lnTo>
                  <a:lnTo>
                    <a:pt x="301237" y="2248942"/>
                  </a:lnTo>
                  <a:lnTo>
                    <a:pt x="299112" y="2247092"/>
                  </a:lnTo>
                  <a:lnTo>
                    <a:pt x="297252" y="2244715"/>
                  </a:lnTo>
                  <a:lnTo>
                    <a:pt x="294861" y="2243130"/>
                  </a:lnTo>
                  <a:lnTo>
                    <a:pt x="292735" y="2241017"/>
                  </a:lnTo>
                  <a:lnTo>
                    <a:pt x="290078" y="2239696"/>
                  </a:lnTo>
                  <a:lnTo>
                    <a:pt x="287687" y="2238375"/>
                  </a:lnTo>
                  <a:lnTo>
                    <a:pt x="387058" y="2238375"/>
                  </a:lnTo>
                  <a:lnTo>
                    <a:pt x="389715" y="2247357"/>
                  </a:lnTo>
                  <a:lnTo>
                    <a:pt x="390778" y="2252111"/>
                  </a:lnTo>
                  <a:lnTo>
                    <a:pt x="392106" y="2256866"/>
                  </a:lnTo>
                  <a:lnTo>
                    <a:pt x="392903" y="2261621"/>
                  </a:lnTo>
                  <a:lnTo>
                    <a:pt x="393435" y="2266376"/>
                  </a:lnTo>
                  <a:lnTo>
                    <a:pt x="393700" y="2271395"/>
                  </a:lnTo>
                  <a:lnTo>
                    <a:pt x="393700" y="2276150"/>
                  </a:lnTo>
                  <a:lnTo>
                    <a:pt x="393700" y="2282489"/>
                  </a:lnTo>
                  <a:lnTo>
                    <a:pt x="393169" y="2289093"/>
                  </a:lnTo>
                  <a:lnTo>
                    <a:pt x="392372" y="2295433"/>
                  </a:lnTo>
                  <a:lnTo>
                    <a:pt x="391043" y="2301773"/>
                  </a:lnTo>
                  <a:lnTo>
                    <a:pt x="389715" y="2307584"/>
                  </a:lnTo>
                  <a:lnTo>
                    <a:pt x="388121" y="2313396"/>
                  </a:lnTo>
                  <a:lnTo>
                    <a:pt x="385995" y="2319207"/>
                  </a:lnTo>
                  <a:lnTo>
                    <a:pt x="383869" y="2325283"/>
                  </a:lnTo>
                  <a:lnTo>
                    <a:pt x="381212" y="2330566"/>
                  </a:lnTo>
                  <a:lnTo>
                    <a:pt x="378555" y="2336113"/>
                  </a:lnTo>
                  <a:lnTo>
                    <a:pt x="375367" y="2341132"/>
                  </a:lnTo>
                  <a:lnTo>
                    <a:pt x="372179" y="2346415"/>
                  </a:lnTo>
                  <a:lnTo>
                    <a:pt x="368459" y="2351170"/>
                  </a:lnTo>
                  <a:lnTo>
                    <a:pt x="365005" y="2356189"/>
                  </a:lnTo>
                  <a:lnTo>
                    <a:pt x="361019" y="2360416"/>
                  </a:lnTo>
                  <a:lnTo>
                    <a:pt x="356768" y="2364906"/>
                  </a:lnTo>
                  <a:lnTo>
                    <a:pt x="352517" y="2369133"/>
                  </a:lnTo>
                  <a:lnTo>
                    <a:pt x="347735" y="2373095"/>
                  </a:lnTo>
                  <a:lnTo>
                    <a:pt x="343218" y="2376793"/>
                  </a:lnTo>
                  <a:lnTo>
                    <a:pt x="338169" y="2380227"/>
                  </a:lnTo>
                  <a:lnTo>
                    <a:pt x="333121" y="2383661"/>
                  </a:lnTo>
                  <a:lnTo>
                    <a:pt x="327807" y="2386567"/>
                  </a:lnTo>
                  <a:lnTo>
                    <a:pt x="322228" y="2389473"/>
                  </a:lnTo>
                  <a:lnTo>
                    <a:pt x="316648" y="2391850"/>
                  </a:lnTo>
                  <a:lnTo>
                    <a:pt x="311068" y="2394228"/>
                  </a:lnTo>
                  <a:lnTo>
                    <a:pt x="305223" y="2396077"/>
                  </a:lnTo>
                  <a:lnTo>
                    <a:pt x="299112" y="2397926"/>
                  </a:lnTo>
                  <a:lnTo>
                    <a:pt x="293001" y="2399247"/>
                  </a:lnTo>
                  <a:lnTo>
                    <a:pt x="286890" y="2400303"/>
                  </a:lnTo>
                  <a:lnTo>
                    <a:pt x="280513" y="2400832"/>
                  </a:lnTo>
                  <a:lnTo>
                    <a:pt x="274136" y="2401360"/>
                  </a:lnTo>
                  <a:lnTo>
                    <a:pt x="267494" y="2401888"/>
                  </a:lnTo>
                  <a:lnTo>
                    <a:pt x="261117" y="2401360"/>
                  </a:lnTo>
                  <a:lnTo>
                    <a:pt x="254740" y="2400832"/>
                  </a:lnTo>
                  <a:lnTo>
                    <a:pt x="248363" y="2400303"/>
                  </a:lnTo>
                  <a:lnTo>
                    <a:pt x="242252" y="2399247"/>
                  </a:lnTo>
                  <a:lnTo>
                    <a:pt x="236141" y="2397926"/>
                  </a:lnTo>
                  <a:lnTo>
                    <a:pt x="230030" y="2396077"/>
                  </a:lnTo>
                  <a:lnTo>
                    <a:pt x="224185" y="2394228"/>
                  </a:lnTo>
                  <a:lnTo>
                    <a:pt x="218605" y="2391850"/>
                  </a:lnTo>
                  <a:lnTo>
                    <a:pt x="213026" y="2389473"/>
                  </a:lnTo>
                  <a:lnTo>
                    <a:pt x="207446" y="2386567"/>
                  </a:lnTo>
                  <a:lnTo>
                    <a:pt x="202132" y="2383661"/>
                  </a:lnTo>
                  <a:lnTo>
                    <a:pt x="197084" y="2380227"/>
                  </a:lnTo>
                  <a:lnTo>
                    <a:pt x="192036" y="2376793"/>
                  </a:lnTo>
                  <a:lnTo>
                    <a:pt x="187253" y="2373095"/>
                  </a:lnTo>
                  <a:lnTo>
                    <a:pt x="182736" y="2369133"/>
                  </a:lnTo>
                  <a:lnTo>
                    <a:pt x="178485" y="2364906"/>
                  </a:lnTo>
                  <a:lnTo>
                    <a:pt x="174234" y="2360416"/>
                  </a:lnTo>
                  <a:lnTo>
                    <a:pt x="170248" y="2356189"/>
                  </a:lnTo>
                  <a:lnTo>
                    <a:pt x="166263" y="2351170"/>
                  </a:lnTo>
                  <a:lnTo>
                    <a:pt x="163074" y="2346415"/>
                  </a:lnTo>
                  <a:lnTo>
                    <a:pt x="159620" y="2341132"/>
                  </a:lnTo>
                  <a:lnTo>
                    <a:pt x="156432" y="2336113"/>
                  </a:lnTo>
                  <a:lnTo>
                    <a:pt x="154041" y="2330566"/>
                  </a:lnTo>
                  <a:lnTo>
                    <a:pt x="151384" y="2325283"/>
                  </a:lnTo>
                  <a:lnTo>
                    <a:pt x="149258" y="2319207"/>
                  </a:lnTo>
                  <a:lnTo>
                    <a:pt x="147133" y="2313396"/>
                  </a:lnTo>
                  <a:lnTo>
                    <a:pt x="145538" y="2307584"/>
                  </a:lnTo>
                  <a:lnTo>
                    <a:pt x="144210" y="2301773"/>
                  </a:lnTo>
                  <a:lnTo>
                    <a:pt x="142881" y="2295433"/>
                  </a:lnTo>
                  <a:lnTo>
                    <a:pt x="142084" y="2289093"/>
                  </a:lnTo>
                  <a:lnTo>
                    <a:pt x="141553" y="2282489"/>
                  </a:lnTo>
                  <a:lnTo>
                    <a:pt x="141287" y="2276150"/>
                  </a:lnTo>
                  <a:lnTo>
                    <a:pt x="141553" y="2271395"/>
                  </a:lnTo>
                  <a:lnTo>
                    <a:pt x="141819" y="2266376"/>
                  </a:lnTo>
                  <a:lnTo>
                    <a:pt x="142350" y="2261621"/>
                  </a:lnTo>
                  <a:lnTo>
                    <a:pt x="143147" y="2256866"/>
                  </a:lnTo>
                  <a:lnTo>
                    <a:pt x="144210" y="2252111"/>
                  </a:lnTo>
                  <a:lnTo>
                    <a:pt x="145273" y="2247357"/>
                  </a:lnTo>
                  <a:lnTo>
                    <a:pt x="147930" y="2238375"/>
                  </a:lnTo>
                  <a:close/>
                  <a:moveTo>
                    <a:pt x="2257562" y="1497012"/>
                  </a:moveTo>
                  <a:lnTo>
                    <a:pt x="2299129" y="1864038"/>
                  </a:lnTo>
                  <a:lnTo>
                    <a:pt x="2445275" y="2244549"/>
                  </a:lnTo>
                  <a:lnTo>
                    <a:pt x="2446864" y="2249838"/>
                  </a:lnTo>
                  <a:lnTo>
                    <a:pt x="2448717" y="2255126"/>
                  </a:lnTo>
                  <a:lnTo>
                    <a:pt x="2450041" y="2260944"/>
                  </a:lnTo>
                  <a:lnTo>
                    <a:pt x="2451100" y="2266232"/>
                  </a:lnTo>
                  <a:lnTo>
                    <a:pt x="2451629" y="2271785"/>
                  </a:lnTo>
                  <a:lnTo>
                    <a:pt x="2452159" y="2277074"/>
                  </a:lnTo>
                  <a:lnTo>
                    <a:pt x="2452688" y="2282627"/>
                  </a:lnTo>
                  <a:lnTo>
                    <a:pt x="2452688" y="2288180"/>
                  </a:lnTo>
                  <a:lnTo>
                    <a:pt x="2452159" y="2293468"/>
                  </a:lnTo>
                  <a:lnTo>
                    <a:pt x="2451629" y="2298757"/>
                  </a:lnTo>
                  <a:lnTo>
                    <a:pt x="2450835" y="2304045"/>
                  </a:lnTo>
                  <a:lnTo>
                    <a:pt x="2449776" y="2309334"/>
                  </a:lnTo>
                  <a:lnTo>
                    <a:pt x="2448452" y="2314358"/>
                  </a:lnTo>
                  <a:lnTo>
                    <a:pt x="2446599" y="2319646"/>
                  </a:lnTo>
                  <a:lnTo>
                    <a:pt x="2445010" y="2324671"/>
                  </a:lnTo>
                  <a:lnTo>
                    <a:pt x="2442892" y="2329695"/>
                  </a:lnTo>
                  <a:lnTo>
                    <a:pt x="2440509" y="2334454"/>
                  </a:lnTo>
                  <a:lnTo>
                    <a:pt x="2437862" y="2339214"/>
                  </a:lnTo>
                  <a:lnTo>
                    <a:pt x="2435479" y="2343709"/>
                  </a:lnTo>
                  <a:lnTo>
                    <a:pt x="2432302" y="2348205"/>
                  </a:lnTo>
                  <a:lnTo>
                    <a:pt x="2429125" y="2352436"/>
                  </a:lnTo>
                  <a:lnTo>
                    <a:pt x="2425948" y="2356666"/>
                  </a:lnTo>
                  <a:lnTo>
                    <a:pt x="2422241" y="2360897"/>
                  </a:lnTo>
                  <a:lnTo>
                    <a:pt x="2418270" y="2364335"/>
                  </a:lnTo>
                  <a:lnTo>
                    <a:pt x="2414298" y="2368037"/>
                  </a:lnTo>
                  <a:lnTo>
                    <a:pt x="2410062" y="2371739"/>
                  </a:lnTo>
                  <a:lnTo>
                    <a:pt x="2405826" y="2374912"/>
                  </a:lnTo>
                  <a:lnTo>
                    <a:pt x="2401060" y="2377821"/>
                  </a:lnTo>
                  <a:lnTo>
                    <a:pt x="2396295" y="2380994"/>
                  </a:lnTo>
                  <a:lnTo>
                    <a:pt x="2391529" y="2383638"/>
                  </a:lnTo>
                  <a:lnTo>
                    <a:pt x="2386234" y="2386018"/>
                  </a:lnTo>
                  <a:lnTo>
                    <a:pt x="2381204" y="2388398"/>
                  </a:lnTo>
                  <a:lnTo>
                    <a:pt x="2375644" y="2389984"/>
                  </a:lnTo>
                  <a:lnTo>
                    <a:pt x="2370348" y="2391571"/>
                  </a:lnTo>
                  <a:lnTo>
                    <a:pt x="2364789" y="2393157"/>
                  </a:lnTo>
                  <a:lnTo>
                    <a:pt x="2359229" y="2394215"/>
                  </a:lnTo>
                  <a:lnTo>
                    <a:pt x="2353933" y="2394744"/>
                  </a:lnTo>
                  <a:lnTo>
                    <a:pt x="2348374" y="2395273"/>
                  </a:lnTo>
                  <a:lnTo>
                    <a:pt x="2343078" y="2395537"/>
                  </a:lnTo>
                  <a:lnTo>
                    <a:pt x="2337254" y="2395537"/>
                  </a:lnTo>
                  <a:lnTo>
                    <a:pt x="2331959" y="2395273"/>
                  </a:lnTo>
                  <a:lnTo>
                    <a:pt x="2326663" y="2394480"/>
                  </a:lnTo>
                  <a:lnTo>
                    <a:pt x="2321368" y="2393951"/>
                  </a:lnTo>
                  <a:lnTo>
                    <a:pt x="2316073" y="2392893"/>
                  </a:lnTo>
                  <a:lnTo>
                    <a:pt x="2311043" y="2391306"/>
                  </a:lnTo>
                  <a:lnTo>
                    <a:pt x="2305748" y="2389720"/>
                  </a:lnTo>
                  <a:lnTo>
                    <a:pt x="2300717" y="2388133"/>
                  </a:lnTo>
                  <a:lnTo>
                    <a:pt x="2295687" y="2385753"/>
                  </a:lnTo>
                  <a:lnTo>
                    <a:pt x="2290921" y="2383638"/>
                  </a:lnTo>
                  <a:lnTo>
                    <a:pt x="2286155" y="2380994"/>
                  </a:lnTo>
                  <a:lnTo>
                    <a:pt x="2281655" y="2378349"/>
                  </a:lnTo>
                  <a:lnTo>
                    <a:pt x="2277154" y="2375441"/>
                  </a:lnTo>
                  <a:lnTo>
                    <a:pt x="2272918" y="2372268"/>
                  </a:lnTo>
                  <a:lnTo>
                    <a:pt x="2268681" y="2368830"/>
                  </a:lnTo>
                  <a:lnTo>
                    <a:pt x="2264975" y="2365392"/>
                  </a:lnTo>
                  <a:lnTo>
                    <a:pt x="2261003" y="2361426"/>
                  </a:lnTo>
                  <a:lnTo>
                    <a:pt x="2257297" y="2357460"/>
                  </a:lnTo>
                  <a:lnTo>
                    <a:pt x="2253855" y="2353229"/>
                  </a:lnTo>
                  <a:lnTo>
                    <a:pt x="2250413" y="2348734"/>
                  </a:lnTo>
                  <a:lnTo>
                    <a:pt x="2247501" y="2344238"/>
                  </a:lnTo>
                  <a:lnTo>
                    <a:pt x="2244588" y="2339479"/>
                  </a:lnTo>
                  <a:lnTo>
                    <a:pt x="2241676" y="2334719"/>
                  </a:lnTo>
                  <a:lnTo>
                    <a:pt x="2239293" y="2329430"/>
                  </a:lnTo>
                  <a:lnTo>
                    <a:pt x="2237175" y="2324142"/>
                  </a:lnTo>
                  <a:lnTo>
                    <a:pt x="2085998" y="1930409"/>
                  </a:lnTo>
                  <a:lnTo>
                    <a:pt x="2083615" y="1923798"/>
                  </a:lnTo>
                  <a:lnTo>
                    <a:pt x="2082027" y="1916923"/>
                  </a:lnTo>
                  <a:lnTo>
                    <a:pt x="2080174" y="1910048"/>
                  </a:lnTo>
                  <a:lnTo>
                    <a:pt x="2079379" y="1902909"/>
                  </a:lnTo>
                  <a:lnTo>
                    <a:pt x="2051050" y="1651967"/>
                  </a:lnTo>
                  <a:lnTo>
                    <a:pt x="2069848" y="1633986"/>
                  </a:lnTo>
                  <a:lnTo>
                    <a:pt x="2089175" y="1615740"/>
                  </a:lnTo>
                  <a:lnTo>
                    <a:pt x="2108503" y="1597495"/>
                  </a:lnTo>
                  <a:lnTo>
                    <a:pt x="2127830" y="1580042"/>
                  </a:lnTo>
                  <a:lnTo>
                    <a:pt x="2137097" y="1576076"/>
                  </a:lnTo>
                  <a:lnTo>
                    <a:pt x="2146098" y="1571581"/>
                  </a:lnTo>
                  <a:lnTo>
                    <a:pt x="2154571" y="1567085"/>
                  </a:lnTo>
                  <a:lnTo>
                    <a:pt x="2163572" y="1562590"/>
                  </a:lnTo>
                  <a:lnTo>
                    <a:pt x="2172309" y="1557566"/>
                  </a:lnTo>
                  <a:lnTo>
                    <a:pt x="2180782" y="1552542"/>
                  </a:lnTo>
                  <a:lnTo>
                    <a:pt x="2189519" y="1547253"/>
                  </a:lnTo>
                  <a:lnTo>
                    <a:pt x="2197726" y="1541965"/>
                  </a:lnTo>
                  <a:lnTo>
                    <a:pt x="2205934" y="1536412"/>
                  </a:lnTo>
                  <a:lnTo>
                    <a:pt x="2213876" y="1531123"/>
                  </a:lnTo>
                  <a:lnTo>
                    <a:pt x="2229497" y="1519753"/>
                  </a:lnTo>
                  <a:lnTo>
                    <a:pt x="2244059" y="1508647"/>
                  </a:lnTo>
                  <a:lnTo>
                    <a:pt x="2257562" y="1497012"/>
                  </a:lnTo>
                  <a:close/>
                  <a:moveTo>
                    <a:pt x="522410" y="1478404"/>
                  </a:moveTo>
                  <a:lnTo>
                    <a:pt x="519763" y="1478669"/>
                  </a:lnTo>
                  <a:lnTo>
                    <a:pt x="517381" y="1479198"/>
                  </a:lnTo>
                  <a:lnTo>
                    <a:pt x="515000" y="1480520"/>
                  </a:lnTo>
                  <a:lnTo>
                    <a:pt x="512882" y="1481578"/>
                  </a:lnTo>
                  <a:lnTo>
                    <a:pt x="511559" y="1483165"/>
                  </a:lnTo>
                  <a:lnTo>
                    <a:pt x="510236" y="1485017"/>
                  </a:lnTo>
                  <a:lnTo>
                    <a:pt x="509177" y="1486868"/>
                  </a:lnTo>
                  <a:lnTo>
                    <a:pt x="508913" y="1488984"/>
                  </a:lnTo>
                  <a:lnTo>
                    <a:pt x="508913" y="1528660"/>
                  </a:lnTo>
                  <a:lnTo>
                    <a:pt x="502561" y="1529718"/>
                  </a:lnTo>
                  <a:lnTo>
                    <a:pt x="495945" y="1531305"/>
                  </a:lnTo>
                  <a:lnTo>
                    <a:pt x="489329" y="1532628"/>
                  </a:lnTo>
                  <a:lnTo>
                    <a:pt x="483242" y="1534215"/>
                  </a:lnTo>
                  <a:lnTo>
                    <a:pt x="476891" y="1536331"/>
                  </a:lnTo>
                  <a:lnTo>
                    <a:pt x="470804" y="1538183"/>
                  </a:lnTo>
                  <a:lnTo>
                    <a:pt x="464982" y="1540299"/>
                  </a:lnTo>
                  <a:lnTo>
                    <a:pt x="459424" y="1542415"/>
                  </a:lnTo>
                  <a:lnTo>
                    <a:pt x="453602" y="1545060"/>
                  </a:lnTo>
                  <a:lnTo>
                    <a:pt x="448044" y="1547440"/>
                  </a:lnTo>
                  <a:lnTo>
                    <a:pt x="442751" y="1550350"/>
                  </a:lnTo>
                  <a:lnTo>
                    <a:pt x="437723" y="1553259"/>
                  </a:lnTo>
                  <a:lnTo>
                    <a:pt x="432695" y="1556169"/>
                  </a:lnTo>
                  <a:lnTo>
                    <a:pt x="427931" y="1559608"/>
                  </a:lnTo>
                  <a:lnTo>
                    <a:pt x="423432" y="1562782"/>
                  </a:lnTo>
                  <a:lnTo>
                    <a:pt x="419198" y="1566220"/>
                  </a:lnTo>
                  <a:lnTo>
                    <a:pt x="415493" y="1569394"/>
                  </a:lnTo>
                  <a:lnTo>
                    <a:pt x="411788" y="1572568"/>
                  </a:lnTo>
                  <a:lnTo>
                    <a:pt x="408612" y="1576007"/>
                  </a:lnTo>
                  <a:lnTo>
                    <a:pt x="405701" y="1579181"/>
                  </a:lnTo>
                  <a:lnTo>
                    <a:pt x="402525" y="1582620"/>
                  </a:lnTo>
                  <a:lnTo>
                    <a:pt x="399879" y="1586323"/>
                  </a:lnTo>
                  <a:lnTo>
                    <a:pt x="397232" y="1590026"/>
                  </a:lnTo>
                  <a:lnTo>
                    <a:pt x="394586" y="1593464"/>
                  </a:lnTo>
                  <a:lnTo>
                    <a:pt x="392469" y="1597168"/>
                  </a:lnTo>
                  <a:lnTo>
                    <a:pt x="390352" y="1601135"/>
                  </a:lnTo>
                  <a:lnTo>
                    <a:pt x="388499" y="1604838"/>
                  </a:lnTo>
                  <a:lnTo>
                    <a:pt x="386911" y="1608806"/>
                  </a:lnTo>
                  <a:lnTo>
                    <a:pt x="385059" y="1612773"/>
                  </a:lnTo>
                  <a:lnTo>
                    <a:pt x="383735" y="1616476"/>
                  </a:lnTo>
                  <a:lnTo>
                    <a:pt x="382677" y="1620444"/>
                  </a:lnTo>
                  <a:lnTo>
                    <a:pt x="381883" y="1624676"/>
                  </a:lnTo>
                  <a:lnTo>
                    <a:pt x="380824" y="1628644"/>
                  </a:lnTo>
                  <a:lnTo>
                    <a:pt x="380030" y="1632611"/>
                  </a:lnTo>
                  <a:lnTo>
                    <a:pt x="379766" y="1636843"/>
                  </a:lnTo>
                  <a:lnTo>
                    <a:pt x="379501" y="1640811"/>
                  </a:lnTo>
                  <a:lnTo>
                    <a:pt x="379501" y="1645043"/>
                  </a:lnTo>
                  <a:lnTo>
                    <a:pt x="379501" y="1649011"/>
                  </a:lnTo>
                  <a:lnTo>
                    <a:pt x="379766" y="1652978"/>
                  </a:lnTo>
                  <a:lnTo>
                    <a:pt x="380295" y="1656946"/>
                  </a:lnTo>
                  <a:lnTo>
                    <a:pt x="380824" y="1661178"/>
                  </a:lnTo>
                  <a:lnTo>
                    <a:pt x="381883" y="1665146"/>
                  </a:lnTo>
                  <a:lnTo>
                    <a:pt x="382942" y="1669113"/>
                  </a:lnTo>
                  <a:lnTo>
                    <a:pt x="384265" y="1673345"/>
                  </a:lnTo>
                  <a:lnTo>
                    <a:pt x="385588" y="1677313"/>
                  </a:lnTo>
                  <a:lnTo>
                    <a:pt x="387440" y="1681281"/>
                  </a:lnTo>
                  <a:lnTo>
                    <a:pt x="389028" y="1684719"/>
                  </a:lnTo>
                  <a:lnTo>
                    <a:pt x="391410" y="1688687"/>
                  </a:lnTo>
                  <a:lnTo>
                    <a:pt x="393263" y="1692390"/>
                  </a:lnTo>
                  <a:lnTo>
                    <a:pt x="395909" y="1695828"/>
                  </a:lnTo>
                  <a:lnTo>
                    <a:pt x="400673" y="1702706"/>
                  </a:lnTo>
                  <a:lnTo>
                    <a:pt x="406230" y="1709054"/>
                  </a:lnTo>
                  <a:lnTo>
                    <a:pt x="412053" y="1714873"/>
                  </a:lnTo>
                  <a:lnTo>
                    <a:pt x="418933" y="1720427"/>
                  </a:lnTo>
                  <a:lnTo>
                    <a:pt x="425549" y="1725189"/>
                  </a:lnTo>
                  <a:lnTo>
                    <a:pt x="432960" y="1729685"/>
                  </a:lnTo>
                  <a:lnTo>
                    <a:pt x="436665" y="1731801"/>
                  </a:lnTo>
                  <a:lnTo>
                    <a:pt x="440370" y="1733653"/>
                  </a:lnTo>
                  <a:lnTo>
                    <a:pt x="462335" y="1742910"/>
                  </a:lnTo>
                  <a:lnTo>
                    <a:pt x="498062" y="1757723"/>
                  </a:lnTo>
                  <a:lnTo>
                    <a:pt x="571369" y="1787877"/>
                  </a:lnTo>
                  <a:lnTo>
                    <a:pt x="589894" y="1795547"/>
                  </a:lnTo>
                  <a:lnTo>
                    <a:pt x="595716" y="1798192"/>
                  </a:lnTo>
                  <a:lnTo>
                    <a:pt x="601539" y="1801102"/>
                  </a:lnTo>
                  <a:lnTo>
                    <a:pt x="606567" y="1804276"/>
                  </a:lnTo>
                  <a:lnTo>
                    <a:pt x="611331" y="1807186"/>
                  </a:lnTo>
                  <a:lnTo>
                    <a:pt x="615565" y="1810360"/>
                  </a:lnTo>
                  <a:lnTo>
                    <a:pt x="619005" y="1813798"/>
                  </a:lnTo>
                  <a:lnTo>
                    <a:pt x="622446" y="1816972"/>
                  </a:lnTo>
                  <a:lnTo>
                    <a:pt x="624827" y="1820411"/>
                  </a:lnTo>
                  <a:lnTo>
                    <a:pt x="626415" y="1823585"/>
                  </a:lnTo>
                  <a:lnTo>
                    <a:pt x="627739" y="1826494"/>
                  </a:lnTo>
                  <a:lnTo>
                    <a:pt x="629062" y="1829933"/>
                  </a:lnTo>
                  <a:lnTo>
                    <a:pt x="629856" y="1833107"/>
                  </a:lnTo>
                  <a:lnTo>
                    <a:pt x="630120" y="1836546"/>
                  </a:lnTo>
                  <a:lnTo>
                    <a:pt x="630120" y="1839720"/>
                  </a:lnTo>
                  <a:lnTo>
                    <a:pt x="630120" y="1843158"/>
                  </a:lnTo>
                  <a:lnTo>
                    <a:pt x="629591" y="1846332"/>
                  </a:lnTo>
                  <a:lnTo>
                    <a:pt x="628797" y="1849771"/>
                  </a:lnTo>
                  <a:lnTo>
                    <a:pt x="627474" y="1852681"/>
                  </a:lnTo>
                  <a:lnTo>
                    <a:pt x="626151" y="1855855"/>
                  </a:lnTo>
                  <a:lnTo>
                    <a:pt x="624563" y="1858500"/>
                  </a:lnTo>
                  <a:lnTo>
                    <a:pt x="622446" y="1861409"/>
                  </a:lnTo>
                  <a:lnTo>
                    <a:pt x="620328" y="1864054"/>
                  </a:lnTo>
                  <a:lnTo>
                    <a:pt x="617682" y="1866435"/>
                  </a:lnTo>
                  <a:lnTo>
                    <a:pt x="615036" y="1868551"/>
                  </a:lnTo>
                  <a:lnTo>
                    <a:pt x="610272" y="1871461"/>
                  </a:lnTo>
                  <a:lnTo>
                    <a:pt x="604979" y="1874106"/>
                  </a:lnTo>
                  <a:lnTo>
                    <a:pt x="599157" y="1876222"/>
                  </a:lnTo>
                  <a:lnTo>
                    <a:pt x="592805" y="1878073"/>
                  </a:lnTo>
                  <a:lnTo>
                    <a:pt x="585925" y="1879396"/>
                  </a:lnTo>
                  <a:lnTo>
                    <a:pt x="578779" y="1880454"/>
                  </a:lnTo>
                  <a:lnTo>
                    <a:pt x="570840" y="1880983"/>
                  </a:lnTo>
                  <a:lnTo>
                    <a:pt x="562636" y="1881247"/>
                  </a:lnTo>
                  <a:lnTo>
                    <a:pt x="554961" y="1880983"/>
                  </a:lnTo>
                  <a:lnTo>
                    <a:pt x="547286" y="1880454"/>
                  </a:lnTo>
                  <a:lnTo>
                    <a:pt x="539082" y="1879660"/>
                  </a:lnTo>
                  <a:lnTo>
                    <a:pt x="530878" y="1878602"/>
                  </a:lnTo>
                  <a:lnTo>
                    <a:pt x="522674" y="1877544"/>
                  </a:lnTo>
                  <a:lnTo>
                    <a:pt x="514470" y="1875693"/>
                  </a:lnTo>
                  <a:lnTo>
                    <a:pt x="506266" y="1873841"/>
                  </a:lnTo>
                  <a:lnTo>
                    <a:pt x="498327" y="1871461"/>
                  </a:lnTo>
                  <a:lnTo>
                    <a:pt x="493299" y="1869874"/>
                  </a:lnTo>
                  <a:lnTo>
                    <a:pt x="488270" y="1867757"/>
                  </a:lnTo>
                  <a:lnTo>
                    <a:pt x="482713" y="1865377"/>
                  </a:lnTo>
                  <a:lnTo>
                    <a:pt x="476891" y="1862467"/>
                  </a:lnTo>
                  <a:lnTo>
                    <a:pt x="471333" y="1859822"/>
                  </a:lnTo>
                  <a:lnTo>
                    <a:pt x="466040" y="1856648"/>
                  </a:lnTo>
                  <a:lnTo>
                    <a:pt x="461277" y="1853474"/>
                  </a:lnTo>
                  <a:lnTo>
                    <a:pt x="456778" y="1850300"/>
                  </a:lnTo>
                  <a:lnTo>
                    <a:pt x="452014" y="1846332"/>
                  </a:lnTo>
                  <a:lnTo>
                    <a:pt x="450955" y="1845539"/>
                  </a:lnTo>
                  <a:lnTo>
                    <a:pt x="450691" y="1844745"/>
                  </a:lnTo>
                  <a:lnTo>
                    <a:pt x="449368" y="1843687"/>
                  </a:lnTo>
                  <a:lnTo>
                    <a:pt x="448309" y="1842365"/>
                  </a:lnTo>
                  <a:lnTo>
                    <a:pt x="446192" y="1839455"/>
                  </a:lnTo>
                  <a:lnTo>
                    <a:pt x="443545" y="1837339"/>
                  </a:lnTo>
                  <a:lnTo>
                    <a:pt x="440370" y="1834959"/>
                  </a:lnTo>
                  <a:lnTo>
                    <a:pt x="437458" y="1833372"/>
                  </a:lnTo>
                  <a:lnTo>
                    <a:pt x="434283" y="1832049"/>
                  </a:lnTo>
                  <a:lnTo>
                    <a:pt x="430578" y="1830991"/>
                  </a:lnTo>
                  <a:lnTo>
                    <a:pt x="426873" y="1830462"/>
                  </a:lnTo>
                  <a:lnTo>
                    <a:pt x="423168" y="1830198"/>
                  </a:lnTo>
                  <a:lnTo>
                    <a:pt x="419727" y="1830198"/>
                  </a:lnTo>
                  <a:lnTo>
                    <a:pt x="416287" y="1830727"/>
                  </a:lnTo>
                  <a:lnTo>
                    <a:pt x="413111" y="1831520"/>
                  </a:lnTo>
                  <a:lnTo>
                    <a:pt x="409935" y="1832314"/>
                  </a:lnTo>
                  <a:lnTo>
                    <a:pt x="406760" y="1833372"/>
                  </a:lnTo>
                  <a:lnTo>
                    <a:pt x="403584" y="1834694"/>
                  </a:lnTo>
                  <a:lnTo>
                    <a:pt x="400673" y="1836281"/>
                  </a:lnTo>
                  <a:lnTo>
                    <a:pt x="397762" y="1837868"/>
                  </a:lnTo>
                  <a:lnTo>
                    <a:pt x="394851" y="1839720"/>
                  </a:lnTo>
                  <a:lnTo>
                    <a:pt x="392469" y="1841571"/>
                  </a:lnTo>
                  <a:lnTo>
                    <a:pt x="389822" y="1843687"/>
                  </a:lnTo>
                  <a:lnTo>
                    <a:pt x="387705" y="1845803"/>
                  </a:lnTo>
                  <a:lnTo>
                    <a:pt x="385323" y="1847919"/>
                  </a:lnTo>
                  <a:lnTo>
                    <a:pt x="383471" y="1850300"/>
                  </a:lnTo>
                  <a:lnTo>
                    <a:pt x="381883" y="1852416"/>
                  </a:lnTo>
                  <a:lnTo>
                    <a:pt x="380030" y="1854797"/>
                  </a:lnTo>
                  <a:lnTo>
                    <a:pt x="377913" y="1858500"/>
                  </a:lnTo>
                  <a:lnTo>
                    <a:pt x="376061" y="1862732"/>
                  </a:lnTo>
                  <a:lnTo>
                    <a:pt x="375002" y="1866699"/>
                  </a:lnTo>
                  <a:lnTo>
                    <a:pt x="374737" y="1870667"/>
                  </a:lnTo>
                  <a:lnTo>
                    <a:pt x="375002" y="1874635"/>
                  </a:lnTo>
                  <a:lnTo>
                    <a:pt x="375531" y="1878338"/>
                  </a:lnTo>
                  <a:lnTo>
                    <a:pt x="377384" y="1882041"/>
                  </a:lnTo>
                  <a:lnTo>
                    <a:pt x="379236" y="1885215"/>
                  </a:lnTo>
                  <a:lnTo>
                    <a:pt x="381618" y="1888389"/>
                  </a:lnTo>
                  <a:lnTo>
                    <a:pt x="384000" y="1891563"/>
                  </a:lnTo>
                  <a:lnTo>
                    <a:pt x="389558" y="1897118"/>
                  </a:lnTo>
                  <a:lnTo>
                    <a:pt x="395909" y="1902672"/>
                  </a:lnTo>
                  <a:lnTo>
                    <a:pt x="402525" y="1907962"/>
                  </a:lnTo>
                  <a:lnTo>
                    <a:pt x="409671" y="1912724"/>
                  </a:lnTo>
                  <a:lnTo>
                    <a:pt x="417081" y="1917220"/>
                  </a:lnTo>
                  <a:lnTo>
                    <a:pt x="425285" y="1921452"/>
                  </a:lnTo>
                  <a:lnTo>
                    <a:pt x="433489" y="1925420"/>
                  </a:lnTo>
                  <a:lnTo>
                    <a:pt x="442222" y="1929123"/>
                  </a:lnTo>
                  <a:lnTo>
                    <a:pt x="451485" y="1932561"/>
                  </a:lnTo>
                  <a:lnTo>
                    <a:pt x="460483" y="1935471"/>
                  </a:lnTo>
                  <a:lnTo>
                    <a:pt x="470010" y="1938381"/>
                  </a:lnTo>
                  <a:lnTo>
                    <a:pt x="479537" y="1940497"/>
                  </a:lnTo>
                  <a:lnTo>
                    <a:pt x="489329" y="1942877"/>
                  </a:lnTo>
                  <a:lnTo>
                    <a:pt x="499121" y="1944464"/>
                  </a:lnTo>
                  <a:lnTo>
                    <a:pt x="508913" y="1946316"/>
                  </a:lnTo>
                  <a:lnTo>
                    <a:pt x="508913" y="1984140"/>
                  </a:lnTo>
                  <a:lnTo>
                    <a:pt x="509177" y="1986256"/>
                  </a:lnTo>
                  <a:lnTo>
                    <a:pt x="510236" y="1988372"/>
                  </a:lnTo>
                  <a:lnTo>
                    <a:pt x="511559" y="1989959"/>
                  </a:lnTo>
                  <a:lnTo>
                    <a:pt x="512882" y="1991811"/>
                  </a:lnTo>
                  <a:lnTo>
                    <a:pt x="515000" y="1992869"/>
                  </a:lnTo>
                  <a:lnTo>
                    <a:pt x="517381" y="1993927"/>
                  </a:lnTo>
                  <a:lnTo>
                    <a:pt x="519763" y="1994456"/>
                  </a:lnTo>
                  <a:lnTo>
                    <a:pt x="522410" y="1994720"/>
                  </a:lnTo>
                  <a:lnTo>
                    <a:pt x="568458" y="1994720"/>
                  </a:lnTo>
                  <a:lnTo>
                    <a:pt x="571104" y="1994456"/>
                  </a:lnTo>
                  <a:lnTo>
                    <a:pt x="573751" y="1993927"/>
                  </a:lnTo>
                  <a:lnTo>
                    <a:pt x="575868" y="1992869"/>
                  </a:lnTo>
                  <a:lnTo>
                    <a:pt x="577721" y="1991811"/>
                  </a:lnTo>
                  <a:lnTo>
                    <a:pt x="579573" y="1989959"/>
                  </a:lnTo>
                  <a:lnTo>
                    <a:pt x="580896" y="1988372"/>
                  </a:lnTo>
                  <a:lnTo>
                    <a:pt x="581426" y="1986256"/>
                  </a:lnTo>
                  <a:lnTo>
                    <a:pt x="581690" y="1984140"/>
                  </a:lnTo>
                  <a:lnTo>
                    <a:pt x="581690" y="1948961"/>
                  </a:lnTo>
                  <a:lnTo>
                    <a:pt x="589630" y="1948167"/>
                  </a:lnTo>
                  <a:lnTo>
                    <a:pt x="597304" y="1947374"/>
                  </a:lnTo>
                  <a:lnTo>
                    <a:pt x="604714" y="1946580"/>
                  </a:lnTo>
                  <a:lnTo>
                    <a:pt x="612124" y="1944993"/>
                  </a:lnTo>
                  <a:lnTo>
                    <a:pt x="619005" y="1943935"/>
                  </a:lnTo>
                  <a:lnTo>
                    <a:pt x="626151" y="1942348"/>
                  </a:lnTo>
                  <a:lnTo>
                    <a:pt x="632502" y="1940497"/>
                  </a:lnTo>
                  <a:lnTo>
                    <a:pt x="639118" y="1938645"/>
                  </a:lnTo>
                  <a:lnTo>
                    <a:pt x="645470" y="1936794"/>
                  </a:lnTo>
                  <a:lnTo>
                    <a:pt x="651557" y="1934413"/>
                  </a:lnTo>
                  <a:lnTo>
                    <a:pt x="657379" y="1932297"/>
                  </a:lnTo>
                  <a:lnTo>
                    <a:pt x="662672" y="1929652"/>
                  </a:lnTo>
                  <a:lnTo>
                    <a:pt x="667965" y="1927007"/>
                  </a:lnTo>
                  <a:lnTo>
                    <a:pt x="672728" y="1924362"/>
                  </a:lnTo>
                  <a:lnTo>
                    <a:pt x="677492" y="1921188"/>
                  </a:lnTo>
                  <a:lnTo>
                    <a:pt x="681726" y="1918278"/>
                  </a:lnTo>
                  <a:lnTo>
                    <a:pt x="689136" y="1912195"/>
                  </a:lnTo>
                  <a:lnTo>
                    <a:pt x="695488" y="1905846"/>
                  </a:lnTo>
                  <a:lnTo>
                    <a:pt x="701839" y="1899234"/>
                  </a:lnTo>
                  <a:lnTo>
                    <a:pt x="707132" y="1892621"/>
                  </a:lnTo>
                  <a:lnTo>
                    <a:pt x="711896" y="1885215"/>
                  </a:lnTo>
                  <a:lnTo>
                    <a:pt x="716130" y="1878073"/>
                  </a:lnTo>
                  <a:lnTo>
                    <a:pt x="719306" y="1870667"/>
                  </a:lnTo>
                  <a:lnTo>
                    <a:pt x="722482" y="1862732"/>
                  </a:lnTo>
                  <a:lnTo>
                    <a:pt x="724599" y="1855061"/>
                  </a:lnTo>
                  <a:lnTo>
                    <a:pt x="725393" y="1851094"/>
                  </a:lnTo>
                  <a:lnTo>
                    <a:pt x="726187" y="1847126"/>
                  </a:lnTo>
                  <a:lnTo>
                    <a:pt x="726716" y="1843158"/>
                  </a:lnTo>
                  <a:lnTo>
                    <a:pt x="726981" y="1839191"/>
                  </a:lnTo>
                  <a:lnTo>
                    <a:pt x="726981" y="1834959"/>
                  </a:lnTo>
                  <a:lnTo>
                    <a:pt x="726981" y="1830991"/>
                  </a:lnTo>
                  <a:lnTo>
                    <a:pt x="726981" y="1827288"/>
                  </a:lnTo>
                  <a:lnTo>
                    <a:pt x="726451" y="1823320"/>
                  </a:lnTo>
                  <a:lnTo>
                    <a:pt x="726187" y="1819088"/>
                  </a:lnTo>
                  <a:lnTo>
                    <a:pt x="725393" y="1815121"/>
                  </a:lnTo>
                  <a:lnTo>
                    <a:pt x="724599" y="1811153"/>
                  </a:lnTo>
                  <a:lnTo>
                    <a:pt x="723276" y="1807186"/>
                  </a:lnTo>
                  <a:lnTo>
                    <a:pt x="721952" y="1803218"/>
                  </a:lnTo>
                  <a:lnTo>
                    <a:pt x="720629" y="1799515"/>
                  </a:lnTo>
                  <a:lnTo>
                    <a:pt x="718777" y="1795283"/>
                  </a:lnTo>
                  <a:lnTo>
                    <a:pt x="716659" y="1791051"/>
                  </a:lnTo>
                  <a:lnTo>
                    <a:pt x="714278" y="1787083"/>
                  </a:lnTo>
                  <a:lnTo>
                    <a:pt x="711631" y="1783115"/>
                  </a:lnTo>
                  <a:lnTo>
                    <a:pt x="708455" y="1779148"/>
                  </a:lnTo>
                  <a:lnTo>
                    <a:pt x="705280" y="1775445"/>
                  </a:lnTo>
                  <a:lnTo>
                    <a:pt x="702104" y="1772271"/>
                  </a:lnTo>
                  <a:lnTo>
                    <a:pt x="698399" y="1768568"/>
                  </a:lnTo>
                  <a:lnTo>
                    <a:pt x="694429" y="1765129"/>
                  </a:lnTo>
                  <a:lnTo>
                    <a:pt x="690195" y="1761955"/>
                  </a:lnTo>
                  <a:lnTo>
                    <a:pt x="685961" y="1758781"/>
                  </a:lnTo>
                  <a:lnTo>
                    <a:pt x="681726" y="1755607"/>
                  </a:lnTo>
                  <a:lnTo>
                    <a:pt x="672199" y="1749788"/>
                  </a:lnTo>
                  <a:lnTo>
                    <a:pt x="662672" y="1743969"/>
                  </a:lnTo>
                  <a:lnTo>
                    <a:pt x="652351" y="1738943"/>
                  </a:lnTo>
                  <a:lnTo>
                    <a:pt x="641765" y="1733917"/>
                  </a:lnTo>
                  <a:lnTo>
                    <a:pt x="631179" y="1729156"/>
                  </a:lnTo>
                  <a:lnTo>
                    <a:pt x="620593" y="1724924"/>
                  </a:lnTo>
                  <a:lnTo>
                    <a:pt x="609743" y="1720692"/>
                  </a:lnTo>
                  <a:lnTo>
                    <a:pt x="599157" y="1716724"/>
                  </a:lnTo>
                  <a:lnTo>
                    <a:pt x="578779" y="1709583"/>
                  </a:lnTo>
                  <a:lnTo>
                    <a:pt x="570310" y="1706409"/>
                  </a:lnTo>
                  <a:lnTo>
                    <a:pt x="556549" y="1701118"/>
                  </a:lnTo>
                  <a:lnTo>
                    <a:pt x="541993" y="1695564"/>
                  </a:lnTo>
                  <a:lnTo>
                    <a:pt x="520557" y="1687629"/>
                  </a:lnTo>
                  <a:lnTo>
                    <a:pt x="517117" y="1686306"/>
                  </a:lnTo>
                  <a:lnTo>
                    <a:pt x="504678" y="1681281"/>
                  </a:lnTo>
                  <a:lnTo>
                    <a:pt x="499121" y="1678635"/>
                  </a:lnTo>
                  <a:lnTo>
                    <a:pt x="494093" y="1676255"/>
                  </a:lnTo>
                  <a:lnTo>
                    <a:pt x="489594" y="1673081"/>
                  </a:lnTo>
                  <a:lnTo>
                    <a:pt x="485359" y="1669642"/>
                  </a:lnTo>
                  <a:lnTo>
                    <a:pt x="481390" y="1665939"/>
                  </a:lnTo>
                  <a:lnTo>
                    <a:pt x="477949" y="1661443"/>
                  </a:lnTo>
                  <a:lnTo>
                    <a:pt x="476097" y="1658797"/>
                  </a:lnTo>
                  <a:lnTo>
                    <a:pt x="474509" y="1655623"/>
                  </a:lnTo>
                  <a:lnTo>
                    <a:pt x="473450" y="1652185"/>
                  </a:lnTo>
                  <a:lnTo>
                    <a:pt x="472127" y="1649011"/>
                  </a:lnTo>
                  <a:lnTo>
                    <a:pt x="471598" y="1645837"/>
                  </a:lnTo>
                  <a:lnTo>
                    <a:pt x="471333" y="1642398"/>
                  </a:lnTo>
                  <a:lnTo>
                    <a:pt x="471333" y="1638960"/>
                  </a:lnTo>
                  <a:lnTo>
                    <a:pt x="471598" y="1635785"/>
                  </a:lnTo>
                  <a:lnTo>
                    <a:pt x="471862" y="1632347"/>
                  </a:lnTo>
                  <a:lnTo>
                    <a:pt x="472656" y="1628908"/>
                  </a:lnTo>
                  <a:lnTo>
                    <a:pt x="473980" y="1625999"/>
                  </a:lnTo>
                  <a:lnTo>
                    <a:pt x="475303" y="1623089"/>
                  </a:lnTo>
                  <a:lnTo>
                    <a:pt x="476891" y="1620180"/>
                  </a:lnTo>
                  <a:lnTo>
                    <a:pt x="479008" y="1617799"/>
                  </a:lnTo>
                  <a:lnTo>
                    <a:pt x="481125" y="1615154"/>
                  </a:lnTo>
                  <a:lnTo>
                    <a:pt x="483507" y="1613302"/>
                  </a:lnTo>
                  <a:lnTo>
                    <a:pt x="487741" y="1610393"/>
                  </a:lnTo>
                  <a:lnTo>
                    <a:pt x="491711" y="1607748"/>
                  </a:lnTo>
                  <a:lnTo>
                    <a:pt x="495945" y="1605367"/>
                  </a:lnTo>
                  <a:lnTo>
                    <a:pt x="499915" y="1603516"/>
                  </a:lnTo>
                  <a:lnTo>
                    <a:pt x="504149" y="1601400"/>
                  </a:lnTo>
                  <a:lnTo>
                    <a:pt x="508383" y="1599813"/>
                  </a:lnTo>
                  <a:lnTo>
                    <a:pt x="512618" y="1598226"/>
                  </a:lnTo>
                  <a:lnTo>
                    <a:pt x="516852" y="1597168"/>
                  </a:lnTo>
                  <a:lnTo>
                    <a:pt x="525321" y="1595580"/>
                  </a:lnTo>
                  <a:lnTo>
                    <a:pt x="533260" y="1594522"/>
                  </a:lnTo>
                  <a:lnTo>
                    <a:pt x="540406" y="1593464"/>
                  </a:lnTo>
                  <a:lnTo>
                    <a:pt x="547551" y="1593464"/>
                  </a:lnTo>
                  <a:lnTo>
                    <a:pt x="552579" y="1593464"/>
                  </a:lnTo>
                  <a:lnTo>
                    <a:pt x="557608" y="1593993"/>
                  </a:lnTo>
                  <a:lnTo>
                    <a:pt x="562900" y="1594522"/>
                  </a:lnTo>
                  <a:lnTo>
                    <a:pt x="568193" y="1595051"/>
                  </a:lnTo>
                  <a:lnTo>
                    <a:pt x="573222" y="1595845"/>
                  </a:lnTo>
                  <a:lnTo>
                    <a:pt x="578779" y="1596903"/>
                  </a:lnTo>
                  <a:lnTo>
                    <a:pt x="583807" y="1598226"/>
                  </a:lnTo>
                  <a:lnTo>
                    <a:pt x="588836" y="1599813"/>
                  </a:lnTo>
                  <a:lnTo>
                    <a:pt x="593599" y="1601135"/>
                  </a:lnTo>
                  <a:lnTo>
                    <a:pt x="598628" y="1603516"/>
                  </a:lnTo>
                  <a:lnTo>
                    <a:pt x="604185" y="1606161"/>
                  </a:lnTo>
                  <a:lnTo>
                    <a:pt x="609743" y="1609335"/>
                  </a:lnTo>
                  <a:lnTo>
                    <a:pt x="615565" y="1612773"/>
                  </a:lnTo>
                  <a:lnTo>
                    <a:pt x="621122" y="1615947"/>
                  </a:lnTo>
                  <a:lnTo>
                    <a:pt x="626415" y="1619651"/>
                  </a:lnTo>
                  <a:lnTo>
                    <a:pt x="631179" y="1623089"/>
                  </a:lnTo>
                  <a:lnTo>
                    <a:pt x="635943" y="1627057"/>
                  </a:lnTo>
                  <a:lnTo>
                    <a:pt x="637266" y="1628379"/>
                  </a:lnTo>
                  <a:lnTo>
                    <a:pt x="639383" y="1631024"/>
                  </a:lnTo>
                  <a:lnTo>
                    <a:pt x="641500" y="1633669"/>
                  </a:lnTo>
                  <a:lnTo>
                    <a:pt x="644411" y="1636050"/>
                  </a:lnTo>
                  <a:lnTo>
                    <a:pt x="647322" y="1638166"/>
                  </a:lnTo>
                  <a:lnTo>
                    <a:pt x="650233" y="1640018"/>
                  </a:lnTo>
                  <a:lnTo>
                    <a:pt x="653674" y="1641340"/>
                  </a:lnTo>
                  <a:lnTo>
                    <a:pt x="657114" y="1642134"/>
                  </a:lnTo>
                  <a:lnTo>
                    <a:pt x="660819" y="1642927"/>
                  </a:lnTo>
                  <a:lnTo>
                    <a:pt x="664524" y="1642927"/>
                  </a:lnTo>
                  <a:lnTo>
                    <a:pt x="667965" y="1642927"/>
                  </a:lnTo>
                  <a:lnTo>
                    <a:pt x="671405" y="1642398"/>
                  </a:lnTo>
                  <a:lnTo>
                    <a:pt x="674845" y="1641869"/>
                  </a:lnTo>
                  <a:lnTo>
                    <a:pt x="677757" y="1641076"/>
                  </a:lnTo>
                  <a:lnTo>
                    <a:pt x="680932" y="1640018"/>
                  </a:lnTo>
                  <a:lnTo>
                    <a:pt x="684108" y="1638431"/>
                  </a:lnTo>
                  <a:lnTo>
                    <a:pt x="687019" y="1637108"/>
                  </a:lnTo>
                  <a:lnTo>
                    <a:pt x="689930" y="1635521"/>
                  </a:lnTo>
                  <a:lnTo>
                    <a:pt x="692841" y="1633669"/>
                  </a:lnTo>
                  <a:lnTo>
                    <a:pt x="695223" y="1631818"/>
                  </a:lnTo>
                  <a:lnTo>
                    <a:pt x="697870" y="1629702"/>
                  </a:lnTo>
                  <a:lnTo>
                    <a:pt x="700251" y="1627586"/>
                  </a:lnTo>
                  <a:lnTo>
                    <a:pt x="702369" y="1625470"/>
                  </a:lnTo>
                  <a:lnTo>
                    <a:pt x="704221" y="1623354"/>
                  </a:lnTo>
                  <a:lnTo>
                    <a:pt x="706338" y="1620973"/>
                  </a:lnTo>
                  <a:lnTo>
                    <a:pt x="707662" y="1618593"/>
                  </a:lnTo>
                  <a:lnTo>
                    <a:pt x="709779" y="1614625"/>
                  </a:lnTo>
                  <a:lnTo>
                    <a:pt x="711631" y="1610657"/>
                  </a:lnTo>
                  <a:lnTo>
                    <a:pt x="712690" y="1606425"/>
                  </a:lnTo>
                  <a:lnTo>
                    <a:pt x="713219" y="1602458"/>
                  </a:lnTo>
                  <a:lnTo>
                    <a:pt x="712954" y="1599019"/>
                  </a:lnTo>
                  <a:lnTo>
                    <a:pt x="712160" y="1595051"/>
                  </a:lnTo>
                  <a:lnTo>
                    <a:pt x="710837" y="1591348"/>
                  </a:lnTo>
                  <a:lnTo>
                    <a:pt x="708455" y="1587910"/>
                  </a:lnTo>
                  <a:lnTo>
                    <a:pt x="704750" y="1583149"/>
                  </a:lnTo>
                  <a:lnTo>
                    <a:pt x="700251" y="1578388"/>
                  </a:lnTo>
                  <a:lnTo>
                    <a:pt x="695488" y="1573891"/>
                  </a:lnTo>
                  <a:lnTo>
                    <a:pt x="690195" y="1569394"/>
                  </a:lnTo>
                  <a:lnTo>
                    <a:pt x="684637" y="1565162"/>
                  </a:lnTo>
                  <a:lnTo>
                    <a:pt x="678815" y="1560930"/>
                  </a:lnTo>
                  <a:lnTo>
                    <a:pt x="672199" y="1556963"/>
                  </a:lnTo>
                  <a:lnTo>
                    <a:pt x="665848" y="1553259"/>
                  </a:lnTo>
                  <a:lnTo>
                    <a:pt x="659231" y="1549821"/>
                  </a:lnTo>
                  <a:lnTo>
                    <a:pt x="652615" y="1546382"/>
                  </a:lnTo>
                  <a:lnTo>
                    <a:pt x="645734" y="1543208"/>
                  </a:lnTo>
                  <a:lnTo>
                    <a:pt x="638854" y="1540563"/>
                  </a:lnTo>
                  <a:lnTo>
                    <a:pt x="631973" y="1537918"/>
                  </a:lnTo>
                  <a:lnTo>
                    <a:pt x="625357" y="1535802"/>
                  </a:lnTo>
                  <a:lnTo>
                    <a:pt x="618741" y="1533686"/>
                  </a:lnTo>
                  <a:lnTo>
                    <a:pt x="612389" y="1532099"/>
                  </a:lnTo>
                  <a:lnTo>
                    <a:pt x="604979" y="1530512"/>
                  </a:lnTo>
                  <a:lnTo>
                    <a:pt x="597569" y="1528925"/>
                  </a:lnTo>
                  <a:lnTo>
                    <a:pt x="589630" y="1527867"/>
                  </a:lnTo>
                  <a:lnTo>
                    <a:pt x="581690" y="1527073"/>
                  </a:lnTo>
                  <a:lnTo>
                    <a:pt x="581690" y="1488984"/>
                  </a:lnTo>
                  <a:lnTo>
                    <a:pt x="581426" y="1486868"/>
                  </a:lnTo>
                  <a:lnTo>
                    <a:pt x="580896" y="1485017"/>
                  </a:lnTo>
                  <a:lnTo>
                    <a:pt x="579573" y="1483165"/>
                  </a:lnTo>
                  <a:lnTo>
                    <a:pt x="577721" y="1481578"/>
                  </a:lnTo>
                  <a:lnTo>
                    <a:pt x="575868" y="1480520"/>
                  </a:lnTo>
                  <a:lnTo>
                    <a:pt x="573751" y="1479198"/>
                  </a:lnTo>
                  <a:lnTo>
                    <a:pt x="571104" y="1478669"/>
                  </a:lnTo>
                  <a:lnTo>
                    <a:pt x="568458" y="1478404"/>
                  </a:lnTo>
                  <a:lnTo>
                    <a:pt x="522410" y="1478404"/>
                  </a:lnTo>
                  <a:close/>
                  <a:moveTo>
                    <a:pt x="229447" y="1389795"/>
                  </a:moveTo>
                  <a:lnTo>
                    <a:pt x="222037" y="1390324"/>
                  </a:lnTo>
                  <a:lnTo>
                    <a:pt x="214627" y="1391117"/>
                  </a:lnTo>
                  <a:lnTo>
                    <a:pt x="207217" y="1392175"/>
                  </a:lnTo>
                  <a:lnTo>
                    <a:pt x="200071" y="1393762"/>
                  </a:lnTo>
                  <a:lnTo>
                    <a:pt x="192926" y="1395349"/>
                  </a:lnTo>
                  <a:lnTo>
                    <a:pt x="186045" y="1397730"/>
                  </a:lnTo>
                  <a:lnTo>
                    <a:pt x="179164" y="1399846"/>
                  </a:lnTo>
                  <a:lnTo>
                    <a:pt x="172548" y="1402755"/>
                  </a:lnTo>
                  <a:lnTo>
                    <a:pt x="165932" y="1405400"/>
                  </a:lnTo>
                  <a:lnTo>
                    <a:pt x="159581" y="1408575"/>
                  </a:lnTo>
                  <a:lnTo>
                    <a:pt x="153494" y="1412278"/>
                  </a:lnTo>
                  <a:lnTo>
                    <a:pt x="147407" y="1415981"/>
                  </a:lnTo>
                  <a:lnTo>
                    <a:pt x="141585" y="1419684"/>
                  </a:lnTo>
                  <a:lnTo>
                    <a:pt x="136027" y="1423916"/>
                  </a:lnTo>
                  <a:lnTo>
                    <a:pt x="130734" y="1428148"/>
                  </a:lnTo>
                  <a:lnTo>
                    <a:pt x="125177" y="1432909"/>
                  </a:lnTo>
                  <a:lnTo>
                    <a:pt x="120149" y="1437670"/>
                  </a:lnTo>
                  <a:lnTo>
                    <a:pt x="115385" y="1442696"/>
                  </a:lnTo>
                  <a:lnTo>
                    <a:pt x="110886" y="1448251"/>
                  </a:lnTo>
                  <a:lnTo>
                    <a:pt x="106387" y="1453805"/>
                  </a:lnTo>
                  <a:lnTo>
                    <a:pt x="102153" y="1459360"/>
                  </a:lnTo>
                  <a:lnTo>
                    <a:pt x="98712" y="1464914"/>
                  </a:lnTo>
                  <a:lnTo>
                    <a:pt x="95007" y="1471263"/>
                  </a:lnTo>
                  <a:lnTo>
                    <a:pt x="91567" y="1477346"/>
                  </a:lnTo>
                  <a:lnTo>
                    <a:pt x="88391" y="1483430"/>
                  </a:lnTo>
                  <a:lnTo>
                    <a:pt x="85745" y="1490042"/>
                  </a:lnTo>
                  <a:lnTo>
                    <a:pt x="83098" y="1496655"/>
                  </a:lnTo>
                  <a:lnTo>
                    <a:pt x="80981" y="1503532"/>
                  </a:lnTo>
                  <a:lnTo>
                    <a:pt x="79129" y="1510409"/>
                  </a:lnTo>
                  <a:lnTo>
                    <a:pt x="77541" y="1517551"/>
                  </a:lnTo>
                  <a:lnTo>
                    <a:pt x="76482" y="1524428"/>
                  </a:lnTo>
                  <a:lnTo>
                    <a:pt x="76217" y="1527602"/>
                  </a:lnTo>
                  <a:lnTo>
                    <a:pt x="76747" y="1530776"/>
                  </a:lnTo>
                  <a:lnTo>
                    <a:pt x="77541" y="1533422"/>
                  </a:lnTo>
                  <a:lnTo>
                    <a:pt x="79129" y="1536067"/>
                  </a:lnTo>
                  <a:lnTo>
                    <a:pt x="81246" y="1538183"/>
                  </a:lnTo>
                  <a:lnTo>
                    <a:pt x="83363" y="1540299"/>
                  </a:lnTo>
                  <a:lnTo>
                    <a:pt x="86274" y="1541357"/>
                  </a:lnTo>
                  <a:lnTo>
                    <a:pt x="89450" y="1542150"/>
                  </a:lnTo>
                  <a:lnTo>
                    <a:pt x="92361" y="1542415"/>
                  </a:lnTo>
                  <a:lnTo>
                    <a:pt x="95537" y="1541886"/>
                  </a:lnTo>
                  <a:lnTo>
                    <a:pt x="98448" y="1541092"/>
                  </a:lnTo>
                  <a:lnTo>
                    <a:pt x="100829" y="1539505"/>
                  </a:lnTo>
                  <a:lnTo>
                    <a:pt x="103211" y="1537389"/>
                  </a:lnTo>
                  <a:lnTo>
                    <a:pt x="105064" y="1535009"/>
                  </a:lnTo>
                  <a:lnTo>
                    <a:pt x="106387" y="1532363"/>
                  </a:lnTo>
                  <a:lnTo>
                    <a:pt x="106916" y="1529189"/>
                  </a:lnTo>
                  <a:lnTo>
                    <a:pt x="108240" y="1523370"/>
                  </a:lnTo>
                  <a:lnTo>
                    <a:pt x="109298" y="1518080"/>
                  </a:lnTo>
                  <a:lnTo>
                    <a:pt x="110886" y="1512526"/>
                  </a:lnTo>
                  <a:lnTo>
                    <a:pt x="112738" y="1507235"/>
                  </a:lnTo>
                  <a:lnTo>
                    <a:pt x="114591" y="1501681"/>
                  </a:lnTo>
                  <a:lnTo>
                    <a:pt x="116973" y="1496391"/>
                  </a:lnTo>
                  <a:lnTo>
                    <a:pt x="119355" y="1491365"/>
                  </a:lnTo>
                  <a:lnTo>
                    <a:pt x="122001" y="1486604"/>
                  </a:lnTo>
                  <a:lnTo>
                    <a:pt x="124912" y="1481843"/>
                  </a:lnTo>
                  <a:lnTo>
                    <a:pt x="128088" y="1477082"/>
                  </a:lnTo>
                  <a:lnTo>
                    <a:pt x="131264" y="1472585"/>
                  </a:lnTo>
                  <a:lnTo>
                    <a:pt x="134969" y="1468088"/>
                  </a:lnTo>
                  <a:lnTo>
                    <a:pt x="138409" y="1463856"/>
                  </a:lnTo>
                  <a:lnTo>
                    <a:pt x="142379" y="1459624"/>
                  </a:lnTo>
                  <a:lnTo>
                    <a:pt x="146348" y="1455921"/>
                  </a:lnTo>
                  <a:lnTo>
                    <a:pt x="150583" y="1451954"/>
                  </a:lnTo>
                  <a:lnTo>
                    <a:pt x="155082" y="1448515"/>
                  </a:lnTo>
                  <a:lnTo>
                    <a:pt x="159581" y="1445076"/>
                  </a:lnTo>
                  <a:lnTo>
                    <a:pt x="164344" y="1441902"/>
                  </a:lnTo>
                  <a:lnTo>
                    <a:pt x="169108" y="1438993"/>
                  </a:lnTo>
                  <a:lnTo>
                    <a:pt x="174136" y="1436348"/>
                  </a:lnTo>
                  <a:lnTo>
                    <a:pt x="179429" y="1433438"/>
                  </a:lnTo>
                  <a:lnTo>
                    <a:pt x="184457" y="1431322"/>
                  </a:lnTo>
                  <a:lnTo>
                    <a:pt x="190280" y="1428942"/>
                  </a:lnTo>
                  <a:lnTo>
                    <a:pt x="195573" y="1427355"/>
                  </a:lnTo>
                  <a:lnTo>
                    <a:pt x="201130" y="1425767"/>
                  </a:lnTo>
                  <a:lnTo>
                    <a:pt x="206952" y="1423916"/>
                  </a:lnTo>
                  <a:lnTo>
                    <a:pt x="213039" y="1422858"/>
                  </a:lnTo>
                  <a:lnTo>
                    <a:pt x="218861" y="1422064"/>
                  </a:lnTo>
                  <a:lnTo>
                    <a:pt x="224684" y="1421271"/>
                  </a:lnTo>
                  <a:lnTo>
                    <a:pt x="231035" y="1421006"/>
                  </a:lnTo>
                  <a:lnTo>
                    <a:pt x="237122" y="1421006"/>
                  </a:lnTo>
                  <a:lnTo>
                    <a:pt x="897677" y="1421006"/>
                  </a:lnTo>
                  <a:lnTo>
                    <a:pt x="904028" y="1421006"/>
                  </a:lnTo>
                  <a:lnTo>
                    <a:pt x="910115" y="1421271"/>
                  </a:lnTo>
                  <a:lnTo>
                    <a:pt x="915938" y="1422064"/>
                  </a:lnTo>
                  <a:lnTo>
                    <a:pt x="922024" y="1422858"/>
                  </a:lnTo>
                  <a:lnTo>
                    <a:pt x="927847" y="1423916"/>
                  </a:lnTo>
                  <a:lnTo>
                    <a:pt x="933404" y="1425767"/>
                  </a:lnTo>
                  <a:lnTo>
                    <a:pt x="938962" y="1427355"/>
                  </a:lnTo>
                  <a:lnTo>
                    <a:pt x="944784" y="1428942"/>
                  </a:lnTo>
                  <a:lnTo>
                    <a:pt x="950077" y="1431322"/>
                  </a:lnTo>
                  <a:lnTo>
                    <a:pt x="955370" y="1433438"/>
                  </a:lnTo>
                  <a:lnTo>
                    <a:pt x="960398" y="1436348"/>
                  </a:lnTo>
                  <a:lnTo>
                    <a:pt x="965426" y="1438993"/>
                  </a:lnTo>
                  <a:lnTo>
                    <a:pt x="970454" y="1441902"/>
                  </a:lnTo>
                  <a:lnTo>
                    <a:pt x="974953" y="1445076"/>
                  </a:lnTo>
                  <a:lnTo>
                    <a:pt x="979717" y="1448515"/>
                  </a:lnTo>
                  <a:lnTo>
                    <a:pt x="983951" y="1451954"/>
                  </a:lnTo>
                  <a:lnTo>
                    <a:pt x="988186" y="1455921"/>
                  </a:lnTo>
                  <a:lnTo>
                    <a:pt x="992420" y="1459624"/>
                  </a:lnTo>
                  <a:lnTo>
                    <a:pt x="996390" y="1463856"/>
                  </a:lnTo>
                  <a:lnTo>
                    <a:pt x="1000095" y="1468088"/>
                  </a:lnTo>
                  <a:lnTo>
                    <a:pt x="1003535" y="1472585"/>
                  </a:lnTo>
                  <a:lnTo>
                    <a:pt x="1006711" y="1477082"/>
                  </a:lnTo>
                  <a:lnTo>
                    <a:pt x="1009887" y="1481843"/>
                  </a:lnTo>
                  <a:lnTo>
                    <a:pt x="1012798" y="1486604"/>
                  </a:lnTo>
                  <a:lnTo>
                    <a:pt x="1015444" y="1491365"/>
                  </a:lnTo>
                  <a:lnTo>
                    <a:pt x="1018091" y="1496391"/>
                  </a:lnTo>
                  <a:lnTo>
                    <a:pt x="1020208" y="1501681"/>
                  </a:lnTo>
                  <a:lnTo>
                    <a:pt x="1022325" y="1507235"/>
                  </a:lnTo>
                  <a:lnTo>
                    <a:pt x="1023913" y="1512526"/>
                  </a:lnTo>
                  <a:lnTo>
                    <a:pt x="1025236" y="1518080"/>
                  </a:lnTo>
                  <a:lnTo>
                    <a:pt x="1026824" y="1523370"/>
                  </a:lnTo>
                  <a:lnTo>
                    <a:pt x="1027618" y="1529189"/>
                  </a:lnTo>
                  <a:lnTo>
                    <a:pt x="1028412" y="1532363"/>
                  </a:lnTo>
                  <a:lnTo>
                    <a:pt x="1029735" y="1535009"/>
                  </a:lnTo>
                  <a:lnTo>
                    <a:pt x="1031852" y="1537389"/>
                  </a:lnTo>
                  <a:lnTo>
                    <a:pt x="1033969" y="1539505"/>
                  </a:lnTo>
                  <a:lnTo>
                    <a:pt x="1036616" y="1541092"/>
                  </a:lnTo>
                  <a:lnTo>
                    <a:pt x="1039262" y="1541886"/>
                  </a:lnTo>
                  <a:lnTo>
                    <a:pt x="1042438" y="1542415"/>
                  </a:lnTo>
                  <a:lnTo>
                    <a:pt x="1045614" y="1542150"/>
                  </a:lnTo>
                  <a:lnTo>
                    <a:pt x="1048525" y="1541357"/>
                  </a:lnTo>
                  <a:lnTo>
                    <a:pt x="1051171" y="1540299"/>
                  </a:lnTo>
                  <a:lnTo>
                    <a:pt x="1053818" y="1538183"/>
                  </a:lnTo>
                  <a:lnTo>
                    <a:pt x="1055670" y="1536067"/>
                  </a:lnTo>
                  <a:lnTo>
                    <a:pt x="1057258" y="1533422"/>
                  </a:lnTo>
                  <a:lnTo>
                    <a:pt x="1058317" y="1530776"/>
                  </a:lnTo>
                  <a:lnTo>
                    <a:pt x="1058846" y="1527602"/>
                  </a:lnTo>
                  <a:lnTo>
                    <a:pt x="1058581" y="1524428"/>
                  </a:lnTo>
                  <a:lnTo>
                    <a:pt x="1057258" y="1517551"/>
                  </a:lnTo>
                  <a:lnTo>
                    <a:pt x="1055670" y="1510409"/>
                  </a:lnTo>
                  <a:lnTo>
                    <a:pt x="1053818" y="1503532"/>
                  </a:lnTo>
                  <a:lnTo>
                    <a:pt x="1051701" y="1496655"/>
                  </a:lnTo>
                  <a:lnTo>
                    <a:pt x="1049319" y="1490042"/>
                  </a:lnTo>
                  <a:lnTo>
                    <a:pt x="1046408" y="1483430"/>
                  </a:lnTo>
                  <a:lnTo>
                    <a:pt x="1043232" y="1477346"/>
                  </a:lnTo>
                  <a:lnTo>
                    <a:pt x="1040056" y="1471263"/>
                  </a:lnTo>
                  <a:lnTo>
                    <a:pt x="1036351" y="1464914"/>
                  </a:lnTo>
                  <a:lnTo>
                    <a:pt x="1032382" y="1459360"/>
                  </a:lnTo>
                  <a:lnTo>
                    <a:pt x="1028412" y="1453541"/>
                  </a:lnTo>
                  <a:lnTo>
                    <a:pt x="1023913" y="1448251"/>
                  </a:lnTo>
                  <a:lnTo>
                    <a:pt x="1019414" y="1442696"/>
                  </a:lnTo>
                  <a:lnTo>
                    <a:pt x="1014650" y="1437670"/>
                  </a:lnTo>
                  <a:lnTo>
                    <a:pt x="1009622" y="1432909"/>
                  </a:lnTo>
                  <a:lnTo>
                    <a:pt x="1004329" y="1428148"/>
                  </a:lnTo>
                  <a:lnTo>
                    <a:pt x="999036" y="1423916"/>
                  </a:lnTo>
                  <a:lnTo>
                    <a:pt x="993214" y="1419684"/>
                  </a:lnTo>
                  <a:lnTo>
                    <a:pt x="987392" y="1415981"/>
                  </a:lnTo>
                  <a:lnTo>
                    <a:pt x="981305" y="1412278"/>
                  </a:lnTo>
                  <a:lnTo>
                    <a:pt x="974953" y="1408575"/>
                  </a:lnTo>
                  <a:lnTo>
                    <a:pt x="968867" y="1405400"/>
                  </a:lnTo>
                  <a:lnTo>
                    <a:pt x="962250" y="1402755"/>
                  </a:lnTo>
                  <a:lnTo>
                    <a:pt x="955634" y="1399846"/>
                  </a:lnTo>
                  <a:lnTo>
                    <a:pt x="948754" y="1397730"/>
                  </a:lnTo>
                  <a:lnTo>
                    <a:pt x="941873" y="1395349"/>
                  </a:lnTo>
                  <a:lnTo>
                    <a:pt x="934992" y="1393762"/>
                  </a:lnTo>
                  <a:lnTo>
                    <a:pt x="927582" y="1392175"/>
                  </a:lnTo>
                  <a:lnTo>
                    <a:pt x="920172" y="1391117"/>
                  </a:lnTo>
                  <a:lnTo>
                    <a:pt x="913026" y="1390324"/>
                  </a:lnTo>
                  <a:lnTo>
                    <a:pt x="905352" y="1389795"/>
                  </a:lnTo>
                  <a:lnTo>
                    <a:pt x="897677" y="1389795"/>
                  </a:lnTo>
                  <a:lnTo>
                    <a:pt x="237122" y="1389795"/>
                  </a:lnTo>
                  <a:lnTo>
                    <a:pt x="229447" y="1389795"/>
                  </a:lnTo>
                  <a:close/>
                  <a:moveTo>
                    <a:pt x="498856" y="1237704"/>
                  </a:moveTo>
                  <a:lnTo>
                    <a:pt x="494887" y="1237968"/>
                  </a:lnTo>
                  <a:lnTo>
                    <a:pt x="490917" y="1238497"/>
                  </a:lnTo>
                  <a:lnTo>
                    <a:pt x="487212" y="1239026"/>
                  </a:lnTo>
                  <a:lnTo>
                    <a:pt x="483507" y="1239820"/>
                  </a:lnTo>
                  <a:lnTo>
                    <a:pt x="479802" y="1240613"/>
                  </a:lnTo>
                  <a:lnTo>
                    <a:pt x="476097" y="1241671"/>
                  </a:lnTo>
                  <a:lnTo>
                    <a:pt x="472656" y="1243258"/>
                  </a:lnTo>
                  <a:lnTo>
                    <a:pt x="469216" y="1244581"/>
                  </a:lnTo>
                  <a:lnTo>
                    <a:pt x="466040" y="1246168"/>
                  </a:lnTo>
                  <a:lnTo>
                    <a:pt x="462600" y="1248019"/>
                  </a:lnTo>
                  <a:lnTo>
                    <a:pt x="459689" y="1249871"/>
                  </a:lnTo>
                  <a:lnTo>
                    <a:pt x="453337" y="1254103"/>
                  </a:lnTo>
                  <a:lnTo>
                    <a:pt x="447780" y="1258864"/>
                  </a:lnTo>
                  <a:lnTo>
                    <a:pt x="442751" y="1264154"/>
                  </a:lnTo>
                  <a:lnTo>
                    <a:pt x="437988" y="1269973"/>
                  </a:lnTo>
                  <a:lnTo>
                    <a:pt x="433753" y="1276057"/>
                  </a:lnTo>
                  <a:lnTo>
                    <a:pt x="431901" y="1279231"/>
                  </a:lnTo>
                  <a:lnTo>
                    <a:pt x="430048" y="1282405"/>
                  </a:lnTo>
                  <a:lnTo>
                    <a:pt x="428461" y="1285844"/>
                  </a:lnTo>
                  <a:lnTo>
                    <a:pt x="426873" y="1289547"/>
                  </a:lnTo>
                  <a:lnTo>
                    <a:pt x="425814" y="1292985"/>
                  </a:lnTo>
                  <a:lnTo>
                    <a:pt x="424755" y="1296424"/>
                  </a:lnTo>
                  <a:lnTo>
                    <a:pt x="423697" y="1300127"/>
                  </a:lnTo>
                  <a:lnTo>
                    <a:pt x="422903" y="1304095"/>
                  </a:lnTo>
                  <a:lnTo>
                    <a:pt x="422109" y="1307798"/>
                  </a:lnTo>
                  <a:lnTo>
                    <a:pt x="421580" y="1311765"/>
                  </a:lnTo>
                  <a:lnTo>
                    <a:pt x="712954" y="1311765"/>
                  </a:lnTo>
                  <a:lnTo>
                    <a:pt x="712690" y="1307798"/>
                  </a:lnTo>
                  <a:lnTo>
                    <a:pt x="712160" y="1304095"/>
                  </a:lnTo>
                  <a:lnTo>
                    <a:pt x="711367" y="1300127"/>
                  </a:lnTo>
                  <a:lnTo>
                    <a:pt x="710043" y="1296424"/>
                  </a:lnTo>
                  <a:lnTo>
                    <a:pt x="708985" y="1292985"/>
                  </a:lnTo>
                  <a:lnTo>
                    <a:pt x="707926" y="1289547"/>
                  </a:lnTo>
                  <a:lnTo>
                    <a:pt x="706603" y="1285844"/>
                  </a:lnTo>
                  <a:lnTo>
                    <a:pt x="704750" y="1282405"/>
                  </a:lnTo>
                  <a:lnTo>
                    <a:pt x="703163" y="1279231"/>
                  </a:lnTo>
                  <a:lnTo>
                    <a:pt x="701045" y="1276057"/>
                  </a:lnTo>
                  <a:lnTo>
                    <a:pt x="697076" y="1269973"/>
                  </a:lnTo>
                  <a:lnTo>
                    <a:pt x="692047" y="1264154"/>
                  </a:lnTo>
                  <a:lnTo>
                    <a:pt x="687019" y="1258864"/>
                  </a:lnTo>
                  <a:lnTo>
                    <a:pt x="681462" y="1254103"/>
                  </a:lnTo>
                  <a:lnTo>
                    <a:pt x="675375" y="1249871"/>
                  </a:lnTo>
                  <a:lnTo>
                    <a:pt x="672199" y="1248019"/>
                  </a:lnTo>
                  <a:lnTo>
                    <a:pt x="668759" y="1246168"/>
                  </a:lnTo>
                  <a:lnTo>
                    <a:pt x="665583" y="1244581"/>
                  </a:lnTo>
                  <a:lnTo>
                    <a:pt x="662142" y="1243258"/>
                  </a:lnTo>
                  <a:lnTo>
                    <a:pt x="658702" y="1241671"/>
                  </a:lnTo>
                  <a:lnTo>
                    <a:pt x="654997" y="1240613"/>
                  </a:lnTo>
                  <a:lnTo>
                    <a:pt x="651557" y="1239820"/>
                  </a:lnTo>
                  <a:lnTo>
                    <a:pt x="647587" y="1239026"/>
                  </a:lnTo>
                  <a:lnTo>
                    <a:pt x="643882" y="1238497"/>
                  </a:lnTo>
                  <a:lnTo>
                    <a:pt x="639912" y="1237968"/>
                  </a:lnTo>
                  <a:lnTo>
                    <a:pt x="635943" y="1237704"/>
                  </a:lnTo>
                  <a:lnTo>
                    <a:pt x="631973" y="1237704"/>
                  </a:lnTo>
                  <a:lnTo>
                    <a:pt x="502826" y="1237704"/>
                  </a:lnTo>
                  <a:lnTo>
                    <a:pt x="498856" y="1237704"/>
                  </a:lnTo>
                  <a:close/>
                  <a:moveTo>
                    <a:pt x="1309156" y="1236662"/>
                  </a:moveTo>
                  <a:lnTo>
                    <a:pt x="1308892" y="1239042"/>
                  </a:lnTo>
                  <a:lnTo>
                    <a:pt x="1308362" y="1245124"/>
                  </a:lnTo>
                  <a:lnTo>
                    <a:pt x="1308098" y="1249355"/>
                  </a:lnTo>
                  <a:lnTo>
                    <a:pt x="1308362" y="1254380"/>
                  </a:lnTo>
                  <a:lnTo>
                    <a:pt x="1308892" y="1259668"/>
                  </a:lnTo>
                  <a:lnTo>
                    <a:pt x="1309685" y="1266015"/>
                  </a:lnTo>
                  <a:lnTo>
                    <a:pt x="1311273" y="1272361"/>
                  </a:lnTo>
                  <a:lnTo>
                    <a:pt x="1312861" y="1278443"/>
                  </a:lnTo>
                  <a:lnTo>
                    <a:pt x="1314978" y="1283997"/>
                  </a:lnTo>
                  <a:lnTo>
                    <a:pt x="1316566" y="1288492"/>
                  </a:lnTo>
                  <a:lnTo>
                    <a:pt x="1319212" y="1295103"/>
                  </a:lnTo>
                  <a:lnTo>
                    <a:pt x="1320800" y="1297747"/>
                  </a:lnTo>
                  <a:lnTo>
                    <a:pt x="1316831" y="1300392"/>
                  </a:lnTo>
                  <a:lnTo>
                    <a:pt x="1313390" y="1303301"/>
                  </a:lnTo>
                  <a:lnTo>
                    <a:pt x="1309950" y="1306474"/>
                  </a:lnTo>
                  <a:lnTo>
                    <a:pt x="1307039" y="1309647"/>
                  </a:lnTo>
                  <a:lnTo>
                    <a:pt x="1304128" y="1312821"/>
                  </a:lnTo>
                  <a:lnTo>
                    <a:pt x="1301482" y="1316258"/>
                  </a:lnTo>
                  <a:lnTo>
                    <a:pt x="1296189" y="1322869"/>
                  </a:lnTo>
                  <a:lnTo>
                    <a:pt x="1293807" y="1327100"/>
                  </a:lnTo>
                  <a:lnTo>
                    <a:pt x="1291161" y="1331331"/>
                  </a:lnTo>
                  <a:lnTo>
                    <a:pt x="1289044" y="1335298"/>
                  </a:lnTo>
                  <a:lnTo>
                    <a:pt x="1286927" y="1339529"/>
                  </a:lnTo>
                  <a:lnTo>
                    <a:pt x="1283751" y="1347462"/>
                  </a:lnTo>
                  <a:lnTo>
                    <a:pt x="1280840" y="1354602"/>
                  </a:lnTo>
                  <a:lnTo>
                    <a:pt x="1278988" y="1361477"/>
                  </a:lnTo>
                  <a:lnTo>
                    <a:pt x="1277135" y="1367030"/>
                  </a:lnTo>
                  <a:lnTo>
                    <a:pt x="1276341" y="1371526"/>
                  </a:lnTo>
                  <a:lnTo>
                    <a:pt x="1275812" y="1374170"/>
                  </a:lnTo>
                  <a:lnTo>
                    <a:pt x="1275812" y="1938747"/>
                  </a:lnTo>
                  <a:lnTo>
                    <a:pt x="1275547" y="1945887"/>
                  </a:lnTo>
                  <a:lnTo>
                    <a:pt x="1275547" y="1952498"/>
                  </a:lnTo>
                  <a:lnTo>
                    <a:pt x="1275018" y="1959373"/>
                  </a:lnTo>
                  <a:lnTo>
                    <a:pt x="1274489" y="1965984"/>
                  </a:lnTo>
                  <a:lnTo>
                    <a:pt x="1273430" y="1972595"/>
                  </a:lnTo>
                  <a:lnTo>
                    <a:pt x="1272636" y="1979471"/>
                  </a:lnTo>
                  <a:lnTo>
                    <a:pt x="1270255" y="1992428"/>
                  </a:lnTo>
                  <a:lnTo>
                    <a:pt x="1267344" y="2005386"/>
                  </a:lnTo>
                  <a:lnTo>
                    <a:pt x="1263639" y="2017815"/>
                  </a:lnTo>
                  <a:lnTo>
                    <a:pt x="1259405" y="2030243"/>
                  </a:lnTo>
                  <a:lnTo>
                    <a:pt x="1254641" y="2042672"/>
                  </a:lnTo>
                  <a:lnTo>
                    <a:pt x="1249348" y="2054307"/>
                  </a:lnTo>
                  <a:lnTo>
                    <a:pt x="1243526" y="2065678"/>
                  </a:lnTo>
                  <a:lnTo>
                    <a:pt x="1236910" y="2076784"/>
                  </a:lnTo>
                  <a:lnTo>
                    <a:pt x="1230295" y="2087891"/>
                  </a:lnTo>
                  <a:lnTo>
                    <a:pt x="1222620" y="2098204"/>
                  </a:lnTo>
                  <a:lnTo>
                    <a:pt x="1214946" y="2108253"/>
                  </a:lnTo>
                  <a:lnTo>
                    <a:pt x="1206477" y="2117772"/>
                  </a:lnTo>
                  <a:lnTo>
                    <a:pt x="1197744" y="2127028"/>
                  </a:lnTo>
                  <a:lnTo>
                    <a:pt x="1188482" y="2136019"/>
                  </a:lnTo>
                  <a:lnTo>
                    <a:pt x="1178690" y="2144216"/>
                  </a:lnTo>
                  <a:lnTo>
                    <a:pt x="1168899" y="2152414"/>
                  </a:lnTo>
                  <a:lnTo>
                    <a:pt x="1158049" y="2159554"/>
                  </a:lnTo>
                  <a:lnTo>
                    <a:pt x="1147463" y="2166694"/>
                  </a:lnTo>
                  <a:lnTo>
                    <a:pt x="1136084" y="2173040"/>
                  </a:lnTo>
                  <a:lnTo>
                    <a:pt x="1124705" y="2179122"/>
                  </a:lnTo>
                  <a:lnTo>
                    <a:pt x="1112796" y="2184411"/>
                  </a:lnTo>
                  <a:lnTo>
                    <a:pt x="1100887" y="2189171"/>
                  </a:lnTo>
                  <a:lnTo>
                    <a:pt x="1088449" y="2193402"/>
                  </a:lnTo>
                  <a:lnTo>
                    <a:pt x="1075747" y="2196840"/>
                  </a:lnTo>
                  <a:lnTo>
                    <a:pt x="1062780" y="2199748"/>
                  </a:lnTo>
                  <a:lnTo>
                    <a:pt x="1049813" y="2202128"/>
                  </a:lnTo>
                  <a:lnTo>
                    <a:pt x="1042932" y="2203186"/>
                  </a:lnTo>
                  <a:lnTo>
                    <a:pt x="1036581" y="2203715"/>
                  </a:lnTo>
                  <a:lnTo>
                    <a:pt x="1029700" y="2204244"/>
                  </a:lnTo>
                  <a:lnTo>
                    <a:pt x="1022820" y="2204773"/>
                  </a:lnTo>
                  <a:lnTo>
                    <a:pt x="1015939" y="2205037"/>
                  </a:lnTo>
                  <a:lnTo>
                    <a:pt x="1009323" y="2205037"/>
                  </a:lnTo>
                  <a:lnTo>
                    <a:pt x="29110" y="2205037"/>
                  </a:lnTo>
                  <a:lnTo>
                    <a:pt x="26199" y="2205037"/>
                  </a:lnTo>
                  <a:lnTo>
                    <a:pt x="23288" y="2204508"/>
                  </a:lnTo>
                  <a:lnTo>
                    <a:pt x="20377" y="2203979"/>
                  </a:lnTo>
                  <a:lnTo>
                    <a:pt x="17996" y="2202922"/>
                  </a:lnTo>
                  <a:lnTo>
                    <a:pt x="15349" y="2201864"/>
                  </a:lnTo>
                  <a:lnTo>
                    <a:pt x="12967" y="2200277"/>
                  </a:lnTo>
                  <a:lnTo>
                    <a:pt x="10586" y="2198691"/>
                  </a:lnTo>
                  <a:lnTo>
                    <a:pt x="8733" y="2196840"/>
                  </a:lnTo>
                  <a:lnTo>
                    <a:pt x="6616" y="2194460"/>
                  </a:lnTo>
                  <a:lnTo>
                    <a:pt x="5028" y="2192344"/>
                  </a:lnTo>
                  <a:lnTo>
                    <a:pt x="3705" y="2189964"/>
                  </a:lnTo>
                  <a:lnTo>
                    <a:pt x="2117" y="2187584"/>
                  </a:lnTo>
                  <a:lnTo>
                    <a:pt x="1323" y="2184675"/>
                  </a:lnTo>
                  <a:lnTo>
                    <a:pt x="529" y="2181767"/>
                  </a:lnTo>
                  <a:lnTo>
                    <a:pt x="264" y="2179122"/>
                  </a:lnTo>
                  <a:lnTo>
                    <a:pt x="0" y="2175949"/>
                  </a:lnTo>
                  <a:lnTo>
                    <a:pt x="264" y="2173040"/>
                  </a:lnTo>
                  <a:lnTo>
                    <a:pt x="529" y="2170131"/>
                  </a:lnTo>
                  <a:lnTo>
                    <a:pt x="1323" y="2167487"/>
                  </a:lnTo>
                  <a:lnTo>
                    <a:pt x="2117" y="2164843"/>
                  </a:lnTo>
                  <a:lnTo>
                    <a:pt x="3705" y="2162198"/>
                  </a:lnTo>
                  <a:lnTo>
                    <a:pt x="5028" y="2159554"/>
                  </a:lnTo>
                  <a:lnTo>
                    <a:pt x="6616" y="2157438"/>
                  </a:lnTo>
                  <a:lnTo>
                    <a:pt x="8733" y="2155587"/>
                  </a:lnTo>
                  <a:lnTo>
                    <a:pt x="10586" y="2153472"/>
                  </a:lnTo>
                  <a:lnTo>
                    <a:pt x="12967" y="2151885"/>
                  </a:lnTo>
                  <a:lnTo>
                    <a:pt x="15349" y="2150298"/>
                  </a:lnTo>
                  <a:lnTo>
                    <a:pt x="17996" y="2149241"/>
                  </a:lnTo>
                  <a:lnTo>
                    <a:pt x="20377" y="2148183"/>
                  </a:lnTo>
                  <a:lnTo>
                    <a:pt x="23288" y="2147654"/>
                  </a:lnTo>
                  <a:lnTo>
                    <a:pt x="26199" y="2147125"/>
                  </a:lnTo>
                  <a:lnTo>
                    <a:pt x="29110" y="2147125"/>
                  </a:lnTo>
                  <a:lnTo>
                    <a:pt x="1009323" y="2147125"/>
                  </a:lnTo>
                  <a:lnTo>
                    <a:pt x="1019909" y="2146861"/>
                  </a:lnTo>
                  <a:lnTo>
                    <a:pt x="1030230" y="2145803"/>
                  </a:lnTo>
                  <a:lnTo>
                    <a:pt x="1041080" y="2144481"/>
                  </a:lnTo>
                  <a:lnTo>
                    <a:pt x="1051136" y="2142630"/>
                  </a:lnTo>
                  <a:lnTo>
                    <a:pt x="1061192" y="2140250"/>
                  </a:lnTo>
                  <a:lnTo>
                    <a:pt x="1070983" y="2137605"/>
                  </a:lnTo>
                  <a:lnTo>
                    <a:pt x="1080775" y="2134432"/>
                  </a:lnTo>
                  <a:lnTo>
                    <a:pt x="1090037" y="2130465"/>
                  </a:lnTo>
                  <a:lnTo>
                    <a:pt x="1099300" y="2126234"/>
                  </a:lnTo>
                  <a:lnTo>
                    <a:pt x="1108297" y="2121739"/>
                  </a:lnTo>
                  <a:lnTo>
                    <a:pt x="1117030" y="2116715"/>
                  </a:lnTo>
                  <a:lnTo>
                    <a:pt x="1125499" y="2111426"/>
                  </a:lnTo>
                  <a:lnTo>
                    <a:pt x="1133702" y="2105608"/>
                  </a:lnTo>
                  <a:lnTo>
                    <a:pt x="1141641" y="2099262"/>
                  </a:lnTo>
                  <a:lnTo>
                    <a:pt x="1149051" y="2092915"/>
                  </a:lnTo>
                  <a:lnTo>
                    <a:pt x="1156461" y="2085775"/>
                  </a:lnTo>
                  <a:lnTo>
                    <a:pt x="1163342" y="2078900"/>
                  </a:lnTo>
                  <a:lnTo>
                    <a:pt x="1169957" y="2071231"/>
                  </a:lnTo>
                  <a:lnTo>
                    <a:pt x="1176044" y="2063298"/>
                  </a:lnTo>
                  <a:lnTo>
                    <a:pt x="1181866" y="2055365"/>
                  </a:lnTo>
                  <a:lnTo>
                    <a:pt x="1187423" y="2046638"/>
                  </a:lnTo>
                  <a:lnTo>
                    <a:pt x="1192452" y="2037912"/>
                  </a:lnTo>
                  <a:lnTo>
                    <a:pt x="1196950" y="2029185"/>
                  </a:lnTo>
                  <a:lnTo>
                    <a:pt x="1201185" y="2019930"/>
                  </a:lnTo>
                  <a:lnTo>
                    <a:pt x="1204625" y="2010410"/>
                  </a:lnTo>
                  <a:lnTo>
                    <a:pt x="1208065" y="2000890"/>
                  </a:lnTo>
                  <a:lnTo>
                    <a:pt x="1210976" y="1990577"/>
                  </a:lnTo>
                  <a:lnTo>
                    <a:pt x="1213093" y="1980793"/>
                  </a:lnTo>
                  <a:lnTo>
                    <a:pt x="1215210" y="1970480"/>
                  </a:lnTo>
                  <a:lnTo>
                    <a:pt x="1216269" y="1960167"/>
                  </a:lnTo>
                  <a:lnTo>
                    <a:pt x="1217063" y="1949325"/>
                  </a:lnTo>
                  <a:lnTo>
                    <a:pt x="1217327" y="1938747"/>
                  </a:lnTo>
                  <a:lnTo>
                    <a:pt x="1217327" y="1372319"/>
                  </a:lnTo>
                  <a:lnTo>
                    <a:pt x="1217592" y="1369146"/>
                  </a:lnTo>
                  <a:lnTo>
                    <a:pt x="1218121" y="1364386"/>
                  </a:lnTo>
                  <a:lnTo>
                    <a:pt x="1219180" y="1359891"/>
                  </a:lnTo>
                  <a:lnTo>
                    <a:pt x="1220503" y="1354337"/>
                  </a:lnTo>
                  <a:lnTo>
                    <a:pt x="1222091" y="1347462"/>
                  </a:lnTo>
                  <a:lnTo>
                    <a:pt x="1224473" y="1339529"/>
                  </a:lnTo>
                  <a:lnTo>
                    <a:pt x="1227384" y="1330538"/>
                  </a:lnTo>
                  <a:lnTo>
                    <a:pt x="1231088" y="1321283"/>
                  </a:lnTo>
                  <a:lnTo>
                    <a:pt x="1235852" y="1311234"/>
                  </a:lnTo>
                  <a:lnTo>
                    <a:pt x="1238498" y="1306210"/>
                  </a:lnTo>
                  <a:lnTo>
                    <a:pt x="1241409" y="1300921"/>
                  </a:lnTo>
                  <a:lnTo>
                    <a:pt x="1244585" y="1295632"/>
                  </a:lnTo>
                  <a:lnTo>
                    <a:pt x="1248025" y="1290343"/>
                  </a:lnTo>
                  <a:lnTo>
                    <a:pt x="1251995" y="1285054"/>
                  </a:lnTo>
                  <a:lnTo>
                    <a:pt x="1255964" y="1279766"/>
                  </a:lnTo>
                  <a:lnTo>
                    <a:pt x="1260463" y="1274741"/>
                  </a:lnTo>
                  <a:lnTo>
                    <a:pt x="1264962" y="1269188"/>
                  </a:lnTo>
                  <a:lnTo>
                    <a:pt x="1269990" y="1264164"/>
                  </a:lnTo>
                  <a:lnTo>
                    <a:pt x="1275283" y="1259404"/>
                  </a:lnTo>
                  <a:lnTo>
                    <a:pt x="1280840" y="1254644"/>
                  </a:lnTo>
                  <a:lnTo>
                    <a:pt x="1286927" y="1249884"/>
                  </a:lnTo>
                  <a:lnTo>
                    <a:pt x="1293278" y="1245389"/>
                  </a:lnTo>
                  <a:lnTo>
                    <a:pt x="1299894" y="1241158"/>
                  </a:lnTo>
                  <a:lnTo>
                    <a:pt x="1304393" y="1239042"/>
                  </a:lnTo>
                  <a:lnTo>
                    <a:pt x="1309156" y="1236662"/>
                  </a:lnTo>
                  <a:close/>
                  <a:moveTo>
                    <a:pt x="1393825" y="1187450"/>
                  </a:moveTo>
                  <a:lnTo>
                    <a:pt x="1577975" y="1187450"/>
                  </a:lnTo>
                  <a:lnTo>
                    <a:pt x="1584060" y="1187715"/>
                  </a:lnTo>
                  <a:lnTo>
                    <a:pt x="1589881" y="1188511"/>
                  </a:lnTo>
                  <a:lnTo>
                    <a:pt x="1595437" y="1190102"/>
                  </a:lnTo>
                  <a:lnTo>
                    <a:pt x="1600729" y="1192223"/>
                  </a:lnTo>
                  <a:lnTo>
                    <a:pt x="1605756" y="1194345"/>
                  </a:lnTo>
                  <a:lnTo>
                    <a:pt x="1610518" y="1197527"/>
                  </a:lnTo>
                  <a:lnTo>
                    <a:pt x="1615281" y="1200974"/>
                  </a:lnTo>
                  <a:lnTo>
                    <a:pt x="1619250" y="1204422"/>
                  </a:lnTo>
                  <a:lnTo>
                    <a:pt x="1623218" y="1208665"/>
                  </a:lnTo>
                  <a:lnTo>
                    <a:pt x="1626658" y="1213173"/>
                  </a:lnTo>
                  <a:lnTo>
                    <a:pt x="1629568" y="1217946"/>
                  </a:lnTo>
                  <a:lnTo>
                    <a:pt x="1631950" y="1223515"/>
                  </a:lnTo>
                  <a:lnTo>
                    <a:pt x="1633802" y="1228818"/>
                  </a:lnTo>
                  <a:lnTo>
                    <a:pt x="1635389" y="1234387"/>
                  </a:lnTo>
                  <a:lnTo>
                    <a:pt x="1636183" y="1240221"/>
                  </a:lnTo>
                  <a:lnTo>
                    <a:pt x="1636712" y="1246320"/>
                  </a:lnTo>
                  <a:lnTo>
                    <a:pt x="1636183" y="1252154"/>
                  </a:lnTo>
                  <a:lnTo>
                    <a:pt x="1635389" y="1257988"/>
                  </a:lnTo>
                  <a:lnTo>
                    <a:pt x="1633802" y="1263557"/>
                  </a:lnTo>
                  <a:lnTo>
                    <a:pt x="1631950" y="1269126"/>
                  </a:lnTo>
                  <a:lnTo>
                    <a:pt x="1629568" y="1274164"/>
                  </a:lnTo>
                  <a:lnTo>
                    <a:pt x="1626658" y="1279203"/>
                  </a:lnTo>
                  <a:lnTo>
                    <a:pt x="1623218" y="1283711"/>
                  </a:lnTo>
                  <a:lnTo>
                    <a:pt x="1619250" y="1287954"/>
                  </a:lnTo>
                  <a:lnTo>
                    <a:pt x="1615281" y="1291401"/>
                  </a:lnTo>
                  <a:lnTo>
                    <a:pt x="1610518" y="1294848"/>
                  </a:lnTo>
                  <a:lnTo>
                    <a:pt x="1605756" y="1298030"/>
                  </a:lnTo>
                  <a:lnTo>
                    <a:pt x="1600729" y="1300152"/>
                  </a:lnTo>
                  <a:lnTo>
                    <a:pt x="1595437" y="1302273"/>
                  </a:lnTo>
                  <a:lnTo>
                    <a:pt x="1589881" y="1303864"/>
                  </a:lnTo>
                  <a:lnTo>
                    <a:pt x="1584060" y="1304660"/>
                  </a:lnTo>
                  <a:lnTo>
                    <a:pt x="1577975" y="1304925"/>
                  </a:lnTo>
                  <a:lnTo>
                    <a:pt x="1393825" y="1304925"/>
                  </a:lnTo>
                  <a:lnTo>
                    <a:pt x="1387739" y="1304660"/>
                  </a:lnTo>
                  <a:lnTo>
                    <a:pt x="1381654" y="1303864"/>
                  </a:lnTo>
                  <a:lnTo>
                    <a:pt x="1376098" y="1302273"/>
                  </a:lnTo>
                  <a:lnTo>
                    <a:pt x="1370806" y="1300152"/>
                  </a:lnTo>
                  <a:lnTo>
                    <a:pt x="1365779" y="1298030"/>
                  </a:lnTo>
                  <a:lnTo>
                    <a:pt x="1361016" y="1294848"/>
                  </a:lnTo>
                  <a:lnTo>
                    <a:pt x="1356518" y="1291401"/>
                  </a:lnTo>
                  <a:lnTo>
                    <a:pt x="1352285" y="1287954"/>
                  </a:lnTo>
                  <a:lnTo>
                    <a:pt x="1348316" y="1283711"/>
                  </a:lnTo>
                  <a:lnTo>
                    <a:pt x="1344877" y="1279203"/>
                  </a:lnTo>
                  <a:lnTo>
                    <a:pt x="1342231" y="1274164"/>
                  </a:lnTo>
                  <a:lnTo>
                    <a:pt x="1339585" y="1269126"/>
                  </a:lnTo>
                  <a:lnTo>
                    <a:pt x="1337733" y="1263557"/>
                  </a:lnTo>
                  <a:lnTo>
                    <a:pt x="1336146" y="1257988"/>
                  </a:lnTo>
                  <a:lnTo>
                    <a:pt x="1335352" y="1252154"/>
                  </a:lnTo>
                  <a:lnTo>
                    <a:pt x="1335087" y="1246320"/>
                  </a:lnTo>
                  <a:lnTo>
                    <a:pt x="1335352" y="1240221"/>
                  </a:lnTo>
                  <a:lnTo>
                    <a:pt x="1336146" y="1234387"/>
                  </a:lnTo>
                  <a:lnTo>
                    <a:pt x="1337733" y="1228818"/>
                  </a:lnTo>
                  <a:lnTo>
                    <a:pt x="1339585" y="1223515"/>
                  </a:lnTo>
                  <a:lnTo>
                    <a:pt x="1342231" y="1217946"/>
                  </a:lnTo>
                  <a:lnTo>
                    <a:pt x="1344877" y="1213173"/>
                  </a:lnTo>
                  <a:lnTo>
                    <a:pt x="1348316" y="1208665"/>
                  </a:lnTo>
                  <a:lnTo>
                    <a:pt x="1352285" y="1204422"/>
                  </a:lnTo>
                  <a:lnTo>
                    <a:pt x="1356518" y="1200974"/>
                  </a:lnTo>
                  <a:lnTo>
                    <a:pt x="1361016" y="1197527"/>
                  </a:lnTo>
                  <a:lnTo>
                    <a:pt x="1365779" y="1194345"/>
                  </a:lnTo>
                  <a:lnTo>
                    <a:pt x="1370806" y="1192223"/>
                  </a:lnTo>
                  <a:lnTo>
                    <a:pt x="1376098" y="1190102"/>
                  </a:lnTo>
                  <a:lnTo>
                    <a:pt x="1381654" y="1188511"/>
                  </a:lnTo>
                  <a:lnTo>
                    <a:pt x="1387739" y="1187715"/>
                  </a:lnTo>
                  <a:lnTo>
                    <a:pt x="1393825" y="1187450"/>
                  </a:lnTo>
                  <a:close/>
                  <a:moveTo>
                    <a:pt x="495945" y="1179512"/>
                  </a:moveTo>
                  <a:lnTo>
                    <a:pt x="502826" y="1179512"/>
                  </a:lnTo>
                  <a:lnTo>
                    <a:pt x="631973" y="1179512"/>
                  </a:lnTo>
                  <a:lnTo>
                    <a:pt x="639118" y="1179512"/>
                  </a:lnTo>
                  <a:lnTo>
                    <a:pt x="645734" y="1180041"/>
                  </a:lnTo>
                  <a:lnTo>
                    <a:pt x="652615" y="1180835"/>
                  </a:lnTo>
                  <a:lnTo>
                    <a:pt x="659231" y="1181893"/>
                  </a:lnTo>
                  <a:lnTo>
                    <a:pt x="666112" y="1183744"/>
                  </a:lnTo>
                  <a:lnTo>
                    <a:pt x="672199" y="1185331"/>
                  </a:lnTo>
                  <a:lnTo>
                    <a:pt x="678815" y="1187183"/>
                  </a:lnTo>
                  <a:lnTo>
                    <a:pt x="684902" y="1189828"/>
                  </a:lnTo>
                  <a:lnTo>
                    <a:pt x="690724" y="1192473"/>
                  </a:lnTo>
                  <a:lnTo>
                    <a:pt x="696546" y="1195118"/>
                  </a:lnTo>
                  <a:lnTo>
                    <a:pt x="702633" y="1198557"/>
                  </a:lnTo>
                  <a:lnTo>
                    <a:pt x="707926" y="1201995"/>
                  </a:lnTo>
                  <a:lnTo>
                    <a:pt x="713219" y="1205434"/>
                  </a:lnTo>
                  <a:lnTo>
                    <a:pt x="718512" y="1209401"/>
                  </a:lnTo>
                  <a:lnTo>
                    <a:pt x="723540" y="1213369"/>
                  </a:lnTo>
                  <a:lnTo>
                    <a:pt x="728304" y="1217866"/>
                  </a:lnTo>
                  <a:lnTo>
                    <a:pt x="732803" y="1222362"/>
                  </a:lnTo>
                  <a:lnTo>
                    <a:pt x="737302" y="1227123"/>
                  </a:lnTo>
                  <a:lnTo>
                    <a:pt x="741271" y="1232149"/>
                  </a:lnTo>
                  <a:lnTo>
                    <a:pt x="745241" y="1237704"/>
                  </a:lnTo>
                  <a:lnTo>
                    <a:pt x="749211" y="1242994"/>
                  </a:lnTo>
                  <a:lnTo>
                    <a:pt x="752651" y="1248284"/>
                  </a:lnTo>
                  <a:lnTo>
                    <a:pt x="755562" y="1254103"/>
                  </a:lnTo>
                  <a:lnTo>
                    <a:pt x="758473" y="1259922"/>
                  </a:lnTo>
                  <a:lnTo>
                    <a:pt x="761385" y="1266006"/>
                  </a:lnTo>
                  <a:lnTo>
                    <a:pt x="763502" y="1272089"/>
                  </a:lnTo>
                  <a:lnTo>
                    <a:pt x="765884" y="1278173"/>
                  </a:lnTo>
                  <a:lnTo>
                    <a:pt x="767471" y="1284786"/>
                  </a:lnTo>
                  <a:lnTo>
                    <a:pt x="768795" y="1291398"/>
                  </a:lnTo>
                  <a:lnTo>
                    <a:pt x="770382" y="1298011"/>
                  </a:lnTo>
                  <a:lnTo>
                    <a:pt x="771176" y="1304624"/>
                  </a:lnTo>
                  <a:lnTo>
                    <a:pt x="771706" y="1311765"/>
                  </a:lnTo>
                  <a:lnTo>
                    <a:pt x="942137" y="1311765"/>
                  </a:lnTo>
                  <a:lnTo>
                    <a:pt x="951135" y="1312030"/>
                  </a:lnTo>
                  <a:lnTo>
                    <a:pt x="960133" y="1312823"/>
                  </a:lnTo>
                  <a:lnTo>
                    <a:pt x="969131" y="1313881"/>
                  </a:lnTo>
                  <a:lnTo>
                    <a:pt x="977865" y="1315997"/>
                  </a:lnTo>
                  <a:lnTo>
                    <a:pt x="986862" y="1318113"/>
                  </a:lnTo>
                  <a:lnTo>
                    <a:pt x="995331" y="1321023"/>
                  </a:lnTo>
                  <a:lnTo>
                    <a:pt x="1004064" y="1323933"/>
                  </a:lnTo>
                  <a:lnTo>
                    <a:pt x="1012533" y="1327636"/>
                  </a:lnTo>
                  <a:lnTo>
                    <a:pt x="1020472" y="1331868"/>
                  </a:lnTo>
                  <a:lnTo>
                    <a:pt x="1028676" y="1336100"/>
                  </a:lnTo>
                  <a:lnTo>
                    <a:pt x="1036616" y="1341125"/>
                  </a:lnTo>
                  <a:lnTo>
                    <a:pt x="1044555" y="1346151"/>
                  </a:lnTo>
                  <a:lnTo>
                    <a:pt x="1051965" y="1351970"/>
                  </a:lnTo>
                  <a:lnTo>
                    <a:pt x="1059375" y="1357789"/>
                  </a:lnTo>
                  <a:lnTo>
                    <a:pt x="1066256" y="1363873"/>
                  </a:lnTo>
                  <a:lnTo>
                    <a:pt x="1073137" y="1370486"/>
                  </a:lnTo>
                  <a:lnTo>
                    <a:pt x="1079488" y="1377098"/>
                  </a:lnTo>
                  <a:lnTo>
                    <a:pt x="1085840" y="1384240"/>
                  </a:lnTo>
                  <a:lnTo>
                    <a:pt x="1091662" y="1391382"/>
                  </a:lnTo>
                  <a:lnTo>
                    <a:pt x="1097220" y="1399052"/>
                  </a:lnTo>
                  <a:lnTo>
                    <a:pt x="1102248" y="1406723"/>
                  </a:lnTo>
                  <a:lnTo>
                    <a:pt x="1107012" y="1414394"/>
                  </a:lnTo>
                  <a:lnTo>
                    <a:pt x="1111510" y="1422593"/>
                  </a:lnTo>
                  <a:lnTo>
                    <a:pt x="1115745" y="1431058"/>
                  </a:lnTo>
                  <a:lnTo>
                    <a:pt x="1119450" y="1439522"/>
                  </a:lnTo>
                  <a:lnTo>
                    <a:pt x="1122626" y="1447986"/>
                  </a:lnTo>
                  <a:lnTo>
                    <a:pt x="1125272" y="1456450"/>
                  </a:lnTo>
                  <a:lnTo>
                    <a:pt x="1127654" y="1465179"/>
                  </a:lnTo>
                  <a:lnTo>
                    <a:pt x="1129242" y="1474172"/>
                  </a:lnTo>
                  <a:lnTo>
                    <a:pt x="1130565" y="1482901"/>
                  </a:lnTo>
                  <a:lnTo>
                    <a:pt x="1131624" y="1491894"/>
                  </a:lnTo>
                  <a:lnTo>
                    <a:pt x="1131888" y="1500887"/>
                  </a:lnTo>
                  <a:lnTo>
                    <a:pt x="1131888" y="1913782"/>
                  </a:lnTo>
                  <a:lnTo>
                    <a:pt x="1131624" y="1922510"/>
                  </a:lnTo>
                  <a:lnTo>
                    <a:pt x="1130830" y="1931239"/>
                  </a:lnTo>
                  <a:lnTo>
                    <a:pt x="1129771" y="1939968"/>
                  </a:lnTo>
                  <a:lnTo>
                    <a:pt x="1128183" y="1948696"/>
                  </a:lnTo>
                  <a:lnTo>
                    <a:pt x="1126066" y="1957161"/>
                  </a:lnTo>
                  <a:lnTo>
                    <a:pt x="1123949" y="1965360"/>
                  </a:lnTo>
                  <a:lnTo>
                    <a:pt x="1121038" y="1973560"/>
                  </a:lnTo>
                  <a:lnTo>
                    <a:pt x="1118127" y="1981231"/>
                  </a:lnTo>
                  <a:lnTo>
                    <a:pt x="1114686" y="1988901"/>
                  </a:lnTo>
                  <a:lnTo>
                    <a:pt x="1110717" y="1996572"/>
                  </a:lnTo>
                  <a:lnTo>
                    <a:pt x="1106482" y="2003714"/>
                  </a:lnTo>
                  <a:lnTo>
                    <a:pt x="1101983" y="2010855"/>
                  </a:lnTo>
                  <a:lnTo>
                    <a:pt x="1097220" y="2017468"/>
                  </a:lnTo>
                  <a:lnTo>
                    <a:pt x="1092191" y="2024345"/>
                  </a:lnTo>
                  <a:lnTo>
                    <a:pt x="1086634" y="2030429"/>
                  </a:lnTo>
                  <a:lnTo>
                    <a:pt x="1081076" y="2036513"/>
                  </a:lnTo>
                  <a:lnTo>
                    <a:pt x="1074725" y="2042332"/>
                  </a:lnTo>
                  <a:lnTo>
                    <a:pt x="1068638" y="2047886"/>
                  </a:lnTo>
                  <a:lnTo>
                    <a:pt x="1061757" y="2052912"/>
                  </a:lnTo>
                  <a:lnTo>
                    <a:pt x="1055141" y="2057673"/>
                  </a:lnTo>
                  <a:lnTo>
                    <a:pt x="1047996" y="2062170"/>
                  </a:lnTo>
                  <a:lnTo>
                    <a:pt x="1040850" y="2066402"/>
                  </a:lnTo>
                  <a:lnTo>
                    <a:pt x="1033175" y="2070369"/>
                  </a:lnTo>
                  <a:lnTo>
                    <a:pt x="1025501" y="2073808"/>
                  </a:lnTo>
                  <a:lnTo>
                    <a:pt x="1017826" y="2076717"/>
                  </a:lnTo>
                  <a:lnTo>
                    <a:pt x="1009622" y="2079627"/>
                  </a:lnTo>
                  <a:lnTo>
                    <a:pt x="1001418" y="2081743"/>
                  </a:lnTo>
                  <a:lnTo>
                    <a:pt x="992949" y="2083859"/>
                  </a:lnTo>
                  <a:lnTo>
                    <a:pt x="984216" y="2085446"/>
                  </a:lnTo>
                  <a:lnTo>
                    <a:pt x="975483" y="2086504"/>
                  </a:lnTo>
                  <a:lnTo>
                    <a:pt x="967014" y="2087298"/>
                  </a:lnTo>
                  <a:lnTo>
                    <a:pt x="958016" y="2087562"/>
                  </a:lnTo>
                  <a:lnTo>
                    <a:pt x="177047" y="2087562"/>
                  </a:lnTo>
                  <a:lnTo>
                    <a:pt x="168049" y="2087298"/>
                  </a:lnTo>
                  <a:lnTo>
                    <a:pt x="159316" y="2086504"/>
                  </a:lnTo>
                  <a:lnTo>
                    <a:pt x="150583" y="2085446"/>
                  </a:lnTo>
                  <a:lnTo>
                    <a:pt x="141849" y="2083859"/>
                  </a:lnTo>
                  <a:lnTo>
                    <a:pt x="133381" y="2081743"/>
                  </a:lnTo>
                  <a:lnTo>
                    <a:pt x="125177" y="2079627"/>
                  </a:lnTo>
                  <a:lnTo>
                    <a:pt x="117237" y="2076717"/>
                  </a:lnTo>
                  <a:lnTo>
                    <a:pt x="109298" y="2073808"/>
                  </a:lnTo>
                  <a:lnTo>
                    <a:pt x="101623" y="2070369"/>
                  </a:lnTo>
                  <a:lnTo>
                    <a:pt x="94213" y="2066402"/>
                  </a:lnTo>
                  <a:lnTo>
                    <a:pt x="86803" y="2062170"/>
                  </a:lnTo>
                  <a:lnTo>
                    <a:pt x="79922" y="2057673"/>
                  </a:lnTo>
                  <a:lnTo>
                    <a:pt x="73042" y="2052912"/>
                  </a:lnTo>
                  <a:lnTo>
                    <a:pt x="66426" y="2047886"/>
                  </a:lnTo>
                  <a:lnTo>
                    <a:pt x="60074" y="2042332"/>
                  </a:lnTo>
                  <a:lnTo>
                    <a:pt x="53987" y="2036513"/>
                  </a:lnTo>
                  <a:lnTo>
                    <a:pt x="48430" y="2030429"/>
                  </a:lnTo>
                  <a:lnTo>
                    <a:pt x="42607" y="2024345"/>
                  </a:lnTo>
                  <a:lnTo>
                    <a:pt x="37579" y="2017468"/>
                  </a:lnTo>
                  <a:lnTo>
                    <a:pt x="32816" y="2010855"/>
                  </a:lnTo>
                  <a:lnTo>
                    <a:pt x="28317" y="2003714"/>
                  </a:lnTo>
                  <a:lnTo>
                    <a:pt x="24082" y="1996572"/>
                  </a:lnTo>
                  <a:lnTo>
                    <a:pt x="20113" y="1988901"/>
                  </a:lnTo>
                  <a:lnTo>
                    <a:pt x="16937" y="1981231"/>
                  </a:lnTo>
                  <a:lnTo>
                    <a:pt x="13761" y="1973560"/>
                  </a:lnTo>
                  <a:lnTo>
                    <a:pt x="10850" y="1965360"/>
                  </a:lnTo>
                  <a:lnTo>
                    <a:pt x="8733" y="1957161"/>
                  </a:lnTo>
                  <a:lnTo>
                    <a:pt x="6880" y="1948696"/>
                  </a:lnTo>
                  <a:lnTo>
                    <a:pt x="5028" y="1939968"/>
                  </a:lnTo>
                  <a:lnTo>
                    <a:pt x="3969" y="1931239"/>
                  </a:lnTo>
                  <a:lnTo>
                    <a:pt x="3440" y="1922510"/>
                  </a:lnTo>
                  <a:lnTo>
                    <a:pt x="3175" y="1913782"/>
                  </a:lnTo>
                  <a:lnTo>
                    <a:pt x="3175" y="1500887"/>
                  </a:lnTo>
                  <a:lnTo>
                    <a:pt x="3440" y="1491894"/>
                  </a:lnTo>
                  <a:lnTo>
                    <a:pt x="4234" y="1482901"/>
                  </a:lnTo>
                  <a:lnTo>
                    <a:pt x="5557" y="1474172"/>
                  </a:lnTo>
                  <a:lnTo>
                    <a:pt x="7410" y="1465179"/>
                  </a:lnTo>
                  <a:lnTo>
                    <a:pt x="9527" y="1456450"/>
                  </a:lnTo>
                  <a:lnTo>
                    <a:pt x="12438" y="1447986"/>
                  </a:lnTo>
                  <a:lnTo>
                    <a:pt x="15349" y="1439522"/>
                  </a:lnTo>
                  <a:lnTo>
                    <a:pt x="19054" y="1431058"/>
                  </a:lnTo>
                  <a:lnTo>
                    <a:pt x="23288" y="1422593"/>
                  </a:lnTo>
                  <a:lnTo>
                    <a:pt x="27787" y="1414394"/>
                  </a:lnTo>
                  <a:lnTo>
                    <a:pt x="32551" y="1406723"/>
                  </a:lnTo>
                  <a:lnTo>
                    <a:pt x="37579" y="1399052"/>
                  </a:lnTo>
                  <a:lnTo>
                    <a:pt x="43401" y="1391382"/>
                  </a:lnTo>
                  <a:lnTo>
                    <a:pt x="49224" y="1384240"/>
                  </a:lnTo>
                  <a:lnTo>
                    <a:pt x="55310" y="1377098"/>
                  </a:lnTo>
                  <a:lnTo>
                    <a:pt x="61927" y="1370486"/>
                  </a:lnTo>
                  <a:lnTo>
                    <a:pt x="68543" y="1363873"/>
                  </a:lnTo>
                  <a:lnTo>
                    <a:pt x="75688" y="1357789"/>
                  </a:lnTo>
                  <a:lnTo>
                    <a:pt x="82834" y="1351970"/>
                  </a:lnTo>
                  <a:lnTo>
                    <a:pt x="90508" y="1346151"/>
                  </a:lnTo>
                  <a:lnTo>
                    <a:pt x="98183" y="1341125"/>
                  </a:lnTo>
                  <a:lnTo>
                    <a:pt x="106122" y="1336100"/>
                  </a:lnTo>
                  <a:lnTo>
                    <a:pt x="114062" y="1331868"/>
                  </a:lnTo>
                  <a:lnTo>
                    <a:pt x="122530" y="1327636"/>
                  </a:lnTo>
                  <a:lnTo>
                    <a:pt x="130999" y="1323933"/>
                  </a:lnTo>
                  <a:lnTo>
                    <a:pt x="139468" y="1321023"/>
                  </a:lnTo>
                  <a:lnTo>
                    <a:pt x="147936" y="1318113"/>
                  </a:lnTo>
                  <a:lnTo>
                    <a:pt x="156670" y="1315997"/>
                  </a:lnTo>
                  <a:lnTo>
                    <a:pt x="165668" y="1313881"/>
                  </a:lnTo>
                  <a:lnTo>
                    <a:pt x="174666" y="1312823"/>
                  </a:lnTo>
                  <a:lnTo>
                    <a:pt x="183399" y="1312030"/>
                  </a:lnTo>
                  <a:lnTo>
                    <a:pt x="192397" y="1311765"/>
                  </a:lnTo>
                  <a:lnTo>
                    <a:pt x="363358" y="1311765"/>
                  </a:lnTo>
                  <a:lnTo>
                    <a:pt x="363887" y="1304624"/>
                  </a:lnTo>
                  <a:lnTo>
                    <a:pt x="364681" y="1298011"/>
                  </a:lnTo>
                  <a:lnTo>
                    <a:pt x="366004" y="1291398"/>
                  </a:lnTo>
                  <a:lnTo>
                    <a:pt x="367327" y="1284786"/>
                  </a:lnTo>
                  <a:lnTo>
                    <a:pt x="369180" y="1278173"/>
                  </a:lnTo>
                  <a:lnTo>
                    <a:pt x="371297" y="1272089"/>
                  </a:lnTo>
                  <a:lnTo>
                    <a:pt x="373679" y="1266006"/>
                  </a:lnTo>
                  <a:lnTo>
                    <a:pt x="376061" y="1259922"/>
                  </a:lnTo>
                  <a:lnTo>
                    <a:pt x="379236" y="1254103"/>
                  </a:lnTo>
                  <a:lnTo>
                    <a:pt x="382412" y="1248284"/>
                  </a:lnTo>
                  <a:lnTo>
                    <a:pt x="385588" y="1242994"/>
                  </a:lnTo>
                  <a:lnTo>
                    <a:pt x="389293" y="1237704"/>
                  </a:lnTo>
                  <a:lnTo>
                    <a:pt x="393263" y="1232149"/>
                  </a:lnTo>
                  <a:lnTo>
                    <a:pt x="397497" y="1227123"/>
                  </a:lnTo>
                  <a:lnTo>
                    <a:pt x="401996" y="1222362"/>
                  </a:lnTo>
                  <a:lnTo>
                    <a:pt x="406495" y="1217866"/>
                  </a:lnTo>
                  <a:lnTo>
                    <a:pt x="411259" y="1213369"/>
                  </a:lnTo>
                  <a:lnTo>
                    <a:pt x="416287" y="1209401"/>
                  </a:lnTo>
                  <a:lnTo>
                    <a:pt x="421315" y="1205434"/>
                  </a:lnTo>
                  <a:lnTo>
                    <a:pt x="426873" y="1201995"/>
                  </a:lnTo>
                  <a:lnTo>
                    <a:pt x="432430" y="1198557"/>
                  </a:lnTo>
                  <a:lnTo>
                    <a:pt x="438252" y="1195118"/>
                  </a:lnTo>
                  <a:lnTo>
                    <a:pt x="443810" y="1192473"/>
                  </a:lnTo>
                  <a:lnTo>
                    <a:pt x="450161" y="1189828"/>
                  </a:lnTo>
                  <a:lnTo>
                    <a:pt x="456248" y="1187183"/>
                  </a:lnTo>
                  <a:lnTo>
                    <a:pt x="462335" y="1185331"/>
                  </a:lnTo>
                  <a:lnTo>
                    <a:pt x="468951" y="1183744"/>
                  </a:lnTo>
                  <a:lnTo>
                    <a:pt x="475567" y="1181893"/>
                  </a:lnTo>
                  <a:lnTo>
                    <a:pt x="482184" y="1180835"/>
                  </a:lnTo>
                  <a:lnTo>
                    <a:pt x="488800" y="1180041"/>
                  </a:lnTo>
                  <a:lnTo>
                    <a:pt x="495945" y="1179512"/>
                  </a:lnTo>
                  <a:close/>
                  <a:moveTo>
                    <a:pt x="2087689" y="528637"/>
                  </a:moveTo>
                  <a:lnTo>
                    <a:pt x="2098277" y="528902"/>
                  </a:lnTo>
                  <a:lnTo>
                    <a:pt x="2104631" y="529166"/>
                  </a:lnTo>
                  <a:lnTo>
                    <a:pt x="2112043" y="529696"/>
                  </a:lnTo>
                  <a:lnTo>
                    <a:pt x="2119985" y="530754"/>
                  </a:lnTo>
                  <a:lnTo>
                    <a:pt x="2128456" y="532342"/>
                  </a:lnTo>
                  <a:lnTo>
                    <a:pt x="2137456" y="534724"/>
                  </a:lnTo>
                  <a:lnTo>
                    <a:pt x="2141956" y="536047"/>
                  </a:lnTo>
                  <a:lnTo>
                    <a:pt x="2146457" y="537900"/>
                  </a:lnTo>
                  <a:lnTo>
                    <a:pt x="2151221" y="539753"/>
                  </a:lnTo>
                  <a:lnTo>
                    <a:pt x="2155986" y="541605"/>
                  </a:lnTo>
                  <a:lnTo>
                    <a:pt x="2160751" y="544252"/>
                  </a:lnTo>
                  <a:lnTo>
                    <a:pt x="2165516" y="546898"/>
                  </a:lnTo>
                  <a:lnTo>
                    <a:pt x="2170281" y="549545"/>
                  </a:lnTo>
                  <a:lnTo>
                    <a:pt x="2175046" y="552721"/>
                  </a:lnTo>
                  <a:lnTo>
                    <a:pt x="2180076" y="556426"/>
                  </a:lnTo>
                  <a:lnTo>
                    <a:pt x="2184841" y="559867"/>
                  </a:lnTo>
                  <a:lnTo>
                    <a:pt x="2189606" y="564101"/>
                  </a:lnTo>
                  <a:lnTo>
                    <a:pt x="2194106" y="568600"/>
                  </a:lnTo>
                  <a:lnTo>
                    <a:pt x="2198871" y="573364"/>
                  </a:lnTo>
                  <a:lnTo>
                    <a:pt x="2203636" y="578657"/>
                  </a:lnTo>
                  <a:lnTo>
                    <a:pt x="2208136" y="584215"/>
                  </a:lnTo>
                  <a:lnTo>
                    <a:pt x="2212636" y="590038"/>
                  </a:lnTo>
                  <a:lnTo>
                    <a:pt x="2216872" y="596389"/>
                  </a:lnTo>
                  <a:lnTo>
                    <a:pt x="2221107" y="603271"/>
                  </a:lnTo>
                  <a:lnTo>
                    <a:pt x="2223225" y="606976"/>
                  </a:lnTo>
                  <a:lnTo>
                    <a:pt x="2225343" y="611210"/>
                  </a:lnTo>
                  <a:lnTo>
                    <a:pt x="2227461" y="616239"/>
                  </a:lnTo>
                  <a:lnTo>
                    <a:pt x="2229843" y="621532"/>
                  </a:lnTo>
                  <a:lnTo>
                    <a:pt x="2234343" y="634500"/>
                  </a:lnTo>
                  <a:lnTo>
                    <a:pt x="2239373" y="649056"/>
                  </a:lnTo>
                  <a:lnTo>
                    <a:pt x="2244403" y="665995"/>
                  </a:lnTo>
                  <a:lnTo>
                    <a:pt x="2249433" y="684785"/>
                  </a:lnTo>
                  <a:lnTo>
                    <a:pt x="2254727" y="704899"/>
                  </a:lnTo>
                  <a:lnTo>
                    <a:pt x="2260286" y="726866"/>
                  </a:lnTo>
                  <a:lnTo>
                    <a:pt x="2265845" y="750156"/>
                  </a:lnTo>
                  <a:lnTo>
                    <a:pt x="2271404" y="774504"/>
                  </a:lnTo>
                  <a:lnTo>
                    <a:pt x="2276963" y="800176"/>
                  </a:lnTo>
                  <a:lnTo>
                    <a:pt x="2282523" y="826642"/>
                  </a:lnTo>
                  <a:lnTo>
                    <a:pt x="2293905" y="881691"/>
                  </a:lnTo>
                  <a:lnTo>
                    <a:pt x="2304759" y="938328"/>
                  </a:lnTo>
                  <a:lnTo>
                    <a:pt x="2315083" y="996024"/>
                  </a:lnTo>
                  <a:lnTo>
                    <a:pt x="2324878" y="1052660"/>
                  </a:lnTo>
                  <a:lnTo>
                    <a:pt x="2333878" y="1107974"/>
                  </a:lnTo>
                  <a:lnTo>
                    <a:pt x="2341290" y="1160112"/>
                  </a:lnTo>
                  <a:lnTo>
                    <a:pt x="2344732" y="1184461"/>
                  </a:lnTo>
                  <a:lnTo>
                    <a:pt x="2347908" y="1207751"/>
                  </a:lnTo>
                  <a:lnTo>
                    <a:pt x="2350556" y="1229717"/>
                  </a:lnTo>
                  <a:lnTo>
                    <a:pt x="2352938" y="1250360"/>
                  </a:lnTo>
                  <a:lnTo>
                    <a:pt x="2354526" y="1269151"/>
                  </a:lnTo>
                  <a:lnTo>
                    <a:pt x="2355850" y="1285825"/>
                  </a:lnTo>
                  <a:lnTo>
                    <a:pt x="2356909" y="1300910"/>
                  </a:lnTo>
                  <a:lnTo>
                    <a:pt x="2357438" y="1313614"/>
                  </a:lnTo>
                  <a:lnTo>
                    <a:pt x="2357173" y="1316525"/>
                  </a:lnTo>
                  <a:lnTo>
                    <a:pt x="2355850" y="1319436"/>
                  </a:lnTo>
                  <a:lnTo>
                    <a:pt x="2354526" y="1322348"/>
                  </a:lnTo>
                  <a:lnTo>
                    <a:pt x="2352673" y="1325788"/>
                  </a:lnTo>
                  <a:lnTo>
                    <a:pt x="2350026" y="1329229"/>
                  </a:lnTo>
                  <a:lnTo>
                    <a:pt x="2347644" y="1332669"/>
                  </a:lnTo>
                  <a:lnTo>
                    <a:pt x="2341555" y="1339550"/>
                  </a:lnTo>
                  <a:lnTo>
                    <a:pt x="2335466" y="1346696"/>
                  </a:lnTo>
                  <a:lnTo>
                    <a:pt x="2329643" y="1353313"/>
                  </a:lnTo>
                  <a:lnTo>
                    <a:pt x="2326995" y="1356488"/>
                  </a:lnTo>
                  <a:lnTo>
                    <a:pt x="2324878" y="1359135"/>
                  </a:lnTo>
                  <a:lnTo>
                    <a:pt x="2323025" y="1361782"/>
                  </a:lnTo>
                  <a:lnTo>
                    <a:pt x="2321966" y="1364164"/>
                  </a:lnTo>
                  <a:lnTo>
                    <a:pt x="2317730" y="1373956"/>
                  </a:lnTo>
                  <a:lnTo>
                    <a:pt x="2313495" y="1382954"/>
                  </a:lnTo>
                  <a:lnTo>
                    <a:pt x="2308994" y="1391688"/>
                  </a:lnTo>
                  <a:lnTo>
                    <a:pt x="2304230" y="1400422"/>
                  </a:lnTo>
                  <a:lnTo>
                    <a:pt x="2299200" y="1408626"/>
                  </a:lnTo>
                  <a:lnTo>
                    <a:pt x="2293905" y="1416831"/>
                  </a:lnTo>
                  <a:lnTo>
                    <a:pt x="2288611" y="1424770"/>
                  </a:lnTo>
                  <a:lnTo>
                    <a:pt x="2282787" y="1432181"/>
                  </a:lnTo>
                  <a:lnTo>
                    <a:pt x="2277228" y="1439591"/>
                  </a:lnTo>
                  <a:lnTo>
                    <a:pt x="2271140" y="1446472"/>
                  </a:lnTo>
                  <a:lnTo>
                    <a:pt x="2265316" y="1453353"/>
                  </a:lnTo>
                  <a:lnTo>
                    <a:pt x="2258698" y="1459970"/>
                  </a:lnTo>
                  <a:lnTo>
                    <a:pt x="2252344" y="1466322"/>
                  </a:lnTo>
                  <a:lnTo>
                    <a:pt x="2245726" y="1472409"/>
                  </a:lnTo>
                  <a:lnTo>
                    <a:pt x="2239108" y="1478496"/>
                  </a:lnTo>
                  <a:lnTo>
                    <a:pt x="2231961" y="1484318"/>
                  </a:lnTo>
                  <a:lnTo>
                    <a:pt x="2225343" y="1489876"/>
                  </a:lnTo>
                  <a:lnTo>
                    <a:pt x="2217931" y="1495169"/>
                  </a:lnTo>
                  <a:lnTo>
                    <a:pt x="2211048" y="1500198"/>
                  </a:lnTo>
                  <a:lnTo>
                    <a:pt x="2203636" y="1505226"/>
                  </a:lnTo>
                  <a:lnTo>
                    <a:pt x="2196224" y="1509990"/>
                  </a:lnTo>
                  <a:lnTo>
                    <a:pt x="2189076" y="1514490"/>
                  </a:lnTo>
                  <a:lnTo>
                    <a:pt x="2174252" y="1523488"/>
                  </a:lnTo>
                  <a:lnTo>
                    <a:pt x="2158898" y="1531428"/>
                  </a:lnTo>
                  <a:lnTo>
                    <a:pt x="2143545" y="1539103"/>
                  </a:lnTo>
                  <a:lnTo>
                    <a:pt x="2128456" y="1545984"/>
                  </a:lnTo>
                  <a:lnTo>
                    <a:pt x="2113102" y="1552865"/>
                  </a:lnTo>
                  <a:lnTo>
                    <a:pt x="2098277" y="1566363"/>
                  </a:lnTo>
                  <a:lnTo>
                    <a:pt x="2082394" y="1581713"/>
                  </a:lnTo>
                  <a:lnTo>
                    <a:pt x="2065188" y="1598122"/>
                  </a:lnTo>
                  <a:lnTo>
                    <a:pt x="2047716" y="1614795"/>
                  </a:lnTo>
                  <a:lnTo>
                    <a:pt x="2013832" y="1648936"/>
                  </a:lnTo>
                  <a:lnTo>
                    <a:pt x="1983124" y="1679636"/>
                  </a:lnTo>
                  <a:lnTo>
                    <a:pt x="1972006" y="1691017"/>
                  </a:lnTo>
                  <a:lnTo>
                    <a:pt x="1961682" y="1701868"/>
                  </a:lnTo>
                  <a:lnTo>
                    <a:pt x="1951623" y="1712983"/>
                  </a:lnTo>
                  <a:lnTo>
                    <a:pt x="1942358" y="1723570"/>
                  </a:lnTo>
                  <a:lnTo>
                    <a:pt x="1933357" y="1733627"/>
                  </a:lnTo>
                  <a:lnTo>
                    <a:pt x="1925151" y="1743419"/>
                  </a:lnTo>
                  <a:lnTo>
                    <a:pt x="1917474" y="1752417"/>
                  </a:lnTo>
                  <a:lnTo>
                    <a:pt x="1911121" y="1761151"/>
                  </a:lnTo>
                  <a:lnTo>
                    <a:pt x="1906091" y="1768032"/>
                  </a:lnTo>
                  <a:lnTo>
                    <a:pt x="1901855" y="1773855"/>
                  </a:lnTo>
                  <a:lnTo>
                    <a:pt x="1898679" y="1778883"/>
                  </a:lnTo>
                  <a:lnTo>
                    <a:pt x="1896296" y="1782853"/>
                  </a:lnTo>
                  <a:lnTo>
                    <a:pt x="1893914" y="1795292"/>
                  </a:lnTo>
                  <a:lnTo>
                    <a:pt x="1891531" y="1810907"/>
                  </a:lnTo>
                  <a:lnTo>
                    <a:pt x="1887560" y="1837373"/>
                  </a:lnTo>
                  <a:lnTo>
                    <a:pt x="1883325" y="1868073"/>
                  </a:lnTo>
                  <a:lnTo>
                    <a:pt x="1878560" y="1901685"/>
                  </a:lnTo>
                  <a:lnTo>
                    <a:pt x="1873795" y="1937943"/>
                  </a:lnTo>
                  <a:lnTo>
                    <a:pt x="1864000" y="2014429"/>
                  </a:lnTo>
                  <a:lnTo>
                    <a:pt x="1854206" y="2092239"/>
                  </a:lnTo>
                  <a:lnTo>
                    <a:pt x="1844676" y="2165549"/>
                  </a:lnTo>
                  <a:lnTo>
                    <a:pt x="1836470" y="2227215"/>
                  </a:lnTo>
                  <a:lnTo>
                    <a:pt x="1831175" y="2270089"/>
                  </a:lnTo>
                  <a:lnTo>
                    <a:pt x="1829057" y="2288351"/>
                  </a:lnTo>
                  <a:lnTo>
                    <a:pt x="1828263" y="2294702"/>
                  </a:lnTo>
                  <a:lnTo>
                    <a:pt x="1827204" y="2300790"/>
                  </a:lnTo>
                  <a:lnTo>
                    <a:pt x="1825616" y="2306877"/>
                  </a:lnTo>
                  <a:lnTo>
                    <a:pt x="1824028" y="2312699"/>
                  </a:lnTo>
                  <a:lnTo>
                    <a:pt x="1822175" y="2318522"/>
                  </a:lnTo>
                  <a:lnTo>
                    <a:pt x="1819792" y="2324344"/>
                  </a:lnTo>
                  <a:lnTo>
                    <a:pt x="1817410" y="2329902"/>
                  </a:lnTo>
                  <a:lnTo>
                    <a:pt x="1814763" y="2335195"/>
                  </a:lnTo>
                  <a:lnTo>
                    <a:pt x="1811586" y="2340224"/>
                  </a:lnTo>
                  <a:lnTo>
                    <a:pt x="1808674" y="2345252"/>
                  </a:lnTo>
                  <a:lnTo>
                    <a:pt x="1805233" y="2350016"/>
                  </a:lnTo>
                  <a:lnTo>
                    <a:pt x="1801791" y="2354515"/>
                  </a:lnTo>
                  <a:lnTo>
                    <a:pt x="1797820" y="2359014"/>
                  </a:lnTo>
                  <a:lnTo>
                    <a:pt x="1793850" y="2363249"/>
                  </a:lnTo>
                  <a:lnTo>
                    <a:pt x="1790144" y="2367219"/>
                  </a:lnTo>
                  <a:lnTo>
                    <a:pt x="1785643" y="2371189"/>
                  </a:lnTo>
                  <a:lnTo>
                    <a:pt x="1781408" y="2374629"/>
                  </a:lnTo>
                  <a:lnTo>
                    <a:pt x="1776643" y="2377805"/>
                  </a:lnTo>
                  <a:lnTo>
                    <a:pt x="1771878" y="2380981"/>
                  </a:lnTo>
                  <a:lnTo>
                    <a:pt x="1767113" y="2383892"/>
                  </a:lnTo>
                  <a:lnTo>
                    <a:pt x="1761819" y="2386274"/>
                  </a:lnTo>
                  <a:lnTo>
                    <a:pt x="1756789" y="2388921"/>
                  </a:lnTo>
                  <a:lnTo>
                    <a:pt x="1751495" y="2390773"/>
                  </a:lnTo>
                  <a:lnTo>
                    <a:pt x="1746200" y="2392361"/>
                  </a:lnTo>
                  <a:lnTo>
                    <a:pt x="1740906" y="2394214"/>
                  </a:lnTo>
                  <a:lnTo>
                    <a:pt x="1735347" y="2395273"/>
                  </a:lnTo>
                  <a:lnTo>
                    <a:pt x="1729523" y="2396331"/>
                  </a:lnTo>
                  <a:lnTo>
                    <a:pt x="1723964" y="2396861"/>
                  </a:lnTo>
                  <a:lnTo>
                    <a:pt x="1718140" y="2397125"/>
                  </a:lnTo>
                  <a:lnTo>
                    <a:pt x="1712581" y="2397125"/>
                  </a:lnTo>
                  <a:lnTo>
                    <a:pt x="1706492" y="2396861"/>
                  </a:lnTo>
                  <a:lnTo>
                    <a:pt x="1700668" y="2396331"/>
                  </a:lnTo>
                  <a:lnTo>
                    <a:pt x="1694844" y="2395537"/>
                  </a:lnTo>
                  <a:lnTo>
                    <a:pt x="1688756" y="2394214"/>
                  </a:lnTo>
                  <a:lnTo>
                    <a:pt x="1683197" y="2392891"/>
                  </a:lnTo>
                  <a:lnTo>
                    <a:pt x="1677902" y="2390773"/>
                  </a:lnTo>
                  <a:lnTo>
                    <a:pt x="1672343" y="2388921"/>
                  </a:lnTo>
                  <a:lnTo>
                    <a:pt x="1667314" y="2386274"/>
                  </a:lnTo>
                  <a:lnTo>
                    <a:pt x="1662284" y="2383892"/>
                  </a:lnTo>
                  <a:lnTo>
                    <a:pt x="1657254" y="2380981"/>
                  </a:lnTo>
                  <a:lnTo>
                    <a:pt x="1652225" y="2377805"/>
                  </a:lnTo>
                  <a:lnTo>
                    <a:pt x="1647460" y="2374629"/>
                  </a:lnTo>
                  <a:lnTo>
                    <a:pt x="1643489" y="2370924"/>
                  </a:lnTo>
                  <a:lnTo>
                    <a:pt x="1638989" y="2366954"/>
                  </a:lnTo>
                  <a:lnTo>
                    <a:pt x="1635018" y="2362984"/>
                  </a:lnTo>
                  <a:lnTo>
                    <a:pt x="1631047" y="2358750"/>
                  </a:lnTo>
                  <a:lnTo>
                    <a:pt x="1627341" y="2354251"/>
                  </a:lnTo>
                  <a:lnTo>
                    <a:pt x="1623635" y="2349751"/>
                  </a:lnTo>
                  <a:lnTo>
                    <a:pt x="1620193" y="2344987"/>
                  </a:lnTo>
                  <a:lnTo>
                    <a:pt x="1617282" y="2339959"/>
                  </a:lnTo>
                  <a:lnTo>
                    <a:pt x="1614370" y="2334930"/>
                  </a:lnTo>
                  <a:lnTo>
                    <a:pt x="1611987" y="2329902"/>
                  </a:lnTo>
                  <a:lnTo>
                    <a:pt x="1609340" y="2324344"/>
                  </a:lnTo>
                  <a:lnTo>
                    <a:pt x="1607222" y="2318786"/>
                  </a:lnTo>
                  <a:lnTo>
                    <a:pt x="1605104" y="2313228"/>
                  </a:lnTo>
                  <a:lnTo>
                    <a:pt x="1603516" y="2307406"/>
                  </a:lnTo>
                  <a:lnTo>
                    <a:pt x="1601928" y="2301584"/>
                  </a:lnTo>
                  <a:lnTo>
                    <a:pt x="1600869" y="2295496"/>
                  </a:lnTo>
                  <a:lnTo>
                    <a:pt x="1600075" y="2289409"/>
                  </a:lnTo>
                  <a:lnTo>
                    <a:pt x="1599545" y="2283587"/>
                  </a:lnTo>
                  <a:lnTo>
                    <a:pt x="1599281" y="2277235"/>
                  </a:lnTo>
                  <a:lnTo>
                    <a:pt x="1599281" y="2270883"/>
                  </a:lnTo>
                  <a:lnTo>
                    <a:pt x="1599545" y="2264531"/>
                  </a:lnTo>
                  <a:lnTo>
                    <a:pt x="1600075" y="2258180"/>
                  </a:lnTo>
                  <a:lnTo>
                    <a:pt x="1614370" y="2143582"/>
                  </a:lnTo>
                  <a:lnTo>
                    <a:pt x="1644018" y="1914388"/>
                  </a:lnTo>
                  <a:lnTo>
                    <a:pt x="1653813" y="1840813"/>
                  </a:lnTo>
                  <a:lnTo>
                    <a:pt x="1658313" y="1807466"/>
                  </a:lnTo>
                  <a:lnTo>
                    <a:pt x="1662813" y="1777560"/>
                  </a:lnTo>
                  <a:lnTo>
                    <a:pt x="1667843" y="1747389"/>
                  </a:lnTo>
                  <a:lnTo>
                    <a:pt x="1669961" y="1734156"/>
                  </a:lnTo>
                  <a:lnTo>
                    <a:pt x="1672343" y="1721982"/>
                  </a:lnTo>
                  <a:lnTo>
                    <a:pt x="1673932" y="1714571"/>
                  </a:lnTo>
                  <a:lnTo>
                    <a:pt x="1676049" y="1707955"/>
                  </a:lnTo>
                  <a:lnTo>
                    <a:pt x="1677902" y="1701338"/>
                  </a:lnTo>
                  <a:lnTo>
                    <a:pt x="1680020" y="1695251"/>
                  </a:lnTo>
                  <a:lnTo>
                    <a:pt x="1682138" y="1689429"/>
                  </a:lnTo>
                  <a:lnTo>
                    <a:pt x="1684256" y="1683606"/>
                  </a:lnTo>
                  <a:lnTo>
                    <a:pt x="1689285" y="1673285"/>
                  </a:lnTo>
                  <a:lnTo>
                    <a:pt x="1694050" y="1663492"/>
                  </a:lnTo>
                  <a:lnTo>
                    <a:pt x="1699080" y="1654229"/>
                  </a:lnTo>
                  <a:lnTo>
                    <a:pt x="1704374" y="1645231"/>
                  </a:lnTo>
                  <a:lnTo>
                    <a:pt x="1709669" y="1636497"/>
                  </a:lnTo>
                  <a:lnTo>
                    <a:pt x="1715228" y="1628028"/>
                  </a:lnTo>
                  <a:lnTo>
                    <a:pt x="1720787" y="1619559"/>
                  </a:lnTo>
                  <a:lnTo>
                    <a:pt x="1726876" y="1611619"/>
                  </a:lnTo>
                  <a:lnTo>
                    <a:pt x="1732964" y="1603415"/>
                  </a:lnTo>
                  <a:lnTo>
                    <a:pt x="1745671" y="1587006"/>
                  </a:lnTo>
                  <a:lnTo>
                    <a:pt x="1758907" y="1571126"/>
                  </a:lnTo>
                  <a:lnTo>
                    <a:pt x="1772672" y="1554982"/>
                  </a:lnTo>
                  <a:lnTo>
                    <a:pt x="1786967" y="1539367"/>
                  </a:lnTo>
                  <a:lnTo>
                    <a:pt x="1801791" y="1523223"/>
                  </a:lnTo>
                  <a:lnTo>
                    <a:pt x="1816616" y="1507344"/>
                  </a:lnTo>
                  <a:lnTo>
                    <a:pt x="1832234" y="1491464"/>
                  </a:lnTo>
                  <a:lnTo>
                    <a:pt x="1847588" y="1476114"/>
                  </a:lnTo>
                  <a:lnTo>
                    <a:pt x="1863471" y="1460764"/>
                  </a:lnTo>
                  <a:lnTo>
                    <a:pt x="1878825" y="1445414"/>
                  </a:lnTo>
                  <a:lnTo>
                    <a:pt x="1883854" y="1440121"/>
                  </a:lnTo>
                  <a:lnTo>
                    <a:pt x="1892061" y="1431387"/>
                  </a:lnTo>
                  <a:lnTo>
                    <a:pt x="1912709" y="1408626"/>
                  </a:lnTo>
                  <a:lnTo>
                    <a:pt x="1933357" y="1385866"/>
                  </a:lnTo>
                  <a:lnTo>
                    <a:pt x="1941563" y="1377132"/>
                  </a:lnTo>
                  <a:lnTo>
                    <a:pt x="1946593" y="1372103"/>
                  </a:lnTo>
                  <a:lnTo>
                    <a:pt x="1943946" y="1353313"/>
                  </a:lnTo>
                  <a:lnTo>
                    <a:pt x="1942093" y="1335316"/>
                  </a:lnTo>
                  <a:lnTo>
                    <a:pt x="1940240" y="1317584"/>
                  </a:lnTo>
                  <a:lnTo>
                    <a:pt x="1938916" y="1300646"/>
                  </a:lnTo>
                  <a:lnTo>
                    <a:pt x="1937857" y="1283972"/>
                  </a:lnTo>
                  <a:lnTo>
                    <a:pt x="1937063" y="1267563"/>
                  </a:lnTo>
                  <a:lnTo>
                    <a:pt x="1935475" y="1236069"/>
                  </a:lnTo>
                  <a:lnTo>
                    <a:pt x="1934151" y="1205369"/>
                  </a:lnTo>
                  <a:lnTo>
                    <a:pt x="1932828" y="1174933"/>
                  </a:lnTo>
                  <a:lnTo>
                    <a:pt x="1931769" y="1160112"/>
                  </a:lnTo>
                  <a:lnTo>
                    <a:pt x="1930445" y="1144761"/>
                  </a:lnTo>
                  <a:lnTo>
                    <a:pt x="1928857" y="1129676"/>
                  </a:lnTo>
                  <a:lnTo>
                    <a:pt x="1927004" y="1114326"/>
                  </a:lnTo>
                  <a:lnTo>
                    <a:pt x="2019920" y="913715"/>
                  </a:lnTo>
                  <a:lnTo>
                    <a:pt x="1994507" y="940710"/>
                  </a:lnTo>
                  <a:lnTo>
                    <a:pt x="1938122" y="1000523"/>
                  </a:lnTo>
                  <a:lnTo>
                    <a:pt x="1880148" y="1061659"/>
                  </a:lnTo>
                  <a:lnTo>
                    <a:pt x="1859500" y="1082831"/>
                  </a:lnTo>
                  <a:lnTo>
                    <a:pt x="1852882" y="1089448"/>
                  </a:lnTo>
                  <a:lnTo>
                    <a:pt x="1849706" y="1092624"/>
                  </a:lnTo>
                  <a:lnTo>
                    <a:pt x="1842293" y="1098182"/>
                  </a:lnTo>
                  <a:lnTo>
                    <a:pt x="1838323" y="1101093"/>
                  </a:lnTo>
                  <a:lnTo>
                    <a:pt x="1834087" y="1103739"/>
                  </a:lnTo>
                  <a:lnTo>
                    <a:pt x="1829587" y="1106651"/>
                  </a:lnTo>
                  <a:lnTo>
                    <a:pt x="1824822" y="1109297"/>
                  </a:lnTo>
                  <a:lnTo>
                    <a:pt x="1819528" y="1111679"/>
                  </a:lnTo>
                  <a:lnTo>
                    <a:pt x="1813704" y="1114061"/>
                  </a:lnTo>
                  <a:lnTo>
                    <a:pt x="1806292" y="1116178"/>
                  </a:lnTo>
                  <a:lnTo>
                    <a:pt x="1797556" y="1118560"/>
                  </a:lnTo>
                  <a:lnTo>
                    <a:pt x="1787761" y="1120942"/>
                  </a:lnTo>
                  <a:lnTo>
                    <a:pt x="1776643" y="1123589"/>
                  </a:lnTo>
                  <a:lnTo>
                    <a:pt x="1751495" y="1128353"/>
                  </a:lnTo>
                  <a:lnTo>
                    <a:pt x="1723169" y="1133381"/>
                  </a:lnTo>
                  <a:lnTo>
                    <a:pt x="1692462" y="1138145"/>
                  </a:lnTo>
                  <a:lnTo>
                    <a:pt x="1660166" y="1143174"/>
                  </a:lnTo>
                  <a:lnTo>
                    <a:pt x="1627076" y="1147673"/>
                  </a:lnTo>
                  <a:lnTo>
                    <a:pt x="1593986" y="1152172"/>
                  </a:lnTo>
                  <a:lnTo>
                    <a:pt x="1530983" y="1160376"/>
                  </a:lnTo>
                  <a:lnTo>
                    <a:pt x="1477774" y="1166463"/>
                  </a:lnTo>
                  <a:lnTo>
                    <a:pt x="1427213" y="1172286"/>
                  </a:lnTo>
                  <a:lnTo>
                    <a:pt x="1422448" y="1172815"/>
                  </a:lnTo>
                  <a:lnTo>
                    <a:pt x="1417948" y="1172815"/>
                  </a:lnTo>
                  <a:lnTo>
                    <a:pt x="1413447" y="1172286"/>
                  </a:lnTo>
                  <a:lnTo>
                    <a:pt x="1408947" y="1171757"/>
                  </a:lnTo>
                  <a:lnTo>
                    <a:pt x="1404447" y="1171227"/>
                  </a:lnTo>
                  <a:lnTo>
                    <a:pt x="1400211" y="1170433"/>
                  </a:lnTo>
                  <a:lnTo>
                    <a:pt x="1395976" y="1169375"/>
                  </a:lnTo>
                  <a:lnTo>
                    <a:pt x="1392005" y="1168316"/>
                  </a:lnTo>
                  <a:lnTo>
                    <a:pt x="1387769" y="1166728"/>
                  </a:lnTo>
                  <a:lnTo>
                    <a:pt x="1383799" y="1165140"/>
                  </a:lnTo>
                  <a:lnTo>
                    <a:pt x="1379828" y="1163023"/>
                  </a:lnTo>
                  <a:lnTo>
                    <a:pt x="1375857" y="1161170"/>
                  </a:lnTo>
                  <a:lnTo>
                    <a:pt x="1372151" y="1159053"/>
                  </a:lnTo>
                  <a:lnTo>
                    <a:pt x="1368710" y="1156671"/>
                  </a:lnTo>
                  <a:lnTo>
                    <a:pt x="1365268" y="1154025"/>
                  </a:lnTo>
                  <a:lnTo>
                    <a:pt x="1361827" y="1151378"/>
                  </a:lnTo>
                  <a:lnTo>
                    <a:pt x="1358650" y="1148467"/>
                  </a:lnTo>
                  <a:lnTo>
                    <a:pt x="1355738" y="1145555"/>
                  </a:lnTo>
                  <a:lnTo>
                    <a:pt x="1352826" y="1142380"/>
                  </a:lnTo>
                  <a:lnTo>
                    <a:pt x="1349915" y="1138939"/>
                  </a:lnTo>
                  <a:lnTo>
                    <a:pt x="1347267" y="1135498"/>
                  </a:lnTo>
                  <a:lnTo>
                    <a:pt x="1344885" y="1132058"/>
                  </a:lnTo>
                  <a:lnTo>
                    <a:pt x="1342502" y="1128353"/>
                  </a:lnTo>
                  <a:lnTo>
                    <a:pt x="1340385" y="1124383"/>
                  </a:lnTo>
                  <a:lnTo>
                    <a:pt x="1338532" y="1120678"/>
                  </a:lnTo>
                  <a:lnTo>
                    <a:pt x="1336679" y="1116443"/>
                  </a:lnTo>
                  <a:lnTo>
                    <a:pt x="1335090" y="1112209"/>
                  </a:lnTo>
                  <a:lnTo>
                    <a:pt x="1334031" y="1107974"/>
                  </a:lnTo>
                  <a:lnTo>
                    <a:pt x="1332708" y="1103739"/>
                  </a:lnTo>
                  <a:lnTo>
                    <a:pt x="1331649" y="1099505"/>
                  </a:lnTo>
                  <a:lnTo>
                    <a:pt x="1331119" y="1095006"/>
                  </a:lnTo>
                  <a:lnTo>
                    <a:pt x="1330590" y="1090507"/>
                  </a:lnTo>
                  <a:lnTo>
                    <a:pt x="1330325" y="1085478"/>
                  </a:lnTo>
                  <a:lnTo>
                    <a:pt x="1330325" y="1081243"/>
                  </a:lnTo>
                  <a:lnTo>
                    <a:pt x="1330590" y="1076744"/>
                  </a:lnTo>
                  <a:lnTo>
                    <a:pt x="1330855" y="1072510"/>
                  </a:lnTo>
                  <a:lnTo>
                    <a:pt x="1331649" y="1068275"/>
                  </a:lnTo>
                  <a:lnTo>
                    <a:pt x="1332708" y="1063776"/>
                  </a:lnTo>
                  <a:lnTo>
                    <a:pt x="1333767" y="1059806"/>
                  </a:lnTo>
                  <a:lnTo>
                    <a:pt x="1334825" y="1055572"/>
                  </a:lnTo>
                  <a:lnTo>
                    <a:pt x="1336414" y="1051602"/>
                  </a:lnTo>
                  <a:lnTo>
                    <a:pt x="1338267" y="1047897"/>
                  </a:lnTo>
                  <a:lnTo>
                    <a:pt x="1340120" y="1043927"/>
                  </a:lnTo>
                  <a:lnTo>
                    <a:pt x="1342238" y="1040486"/>
                  </a:lnTo>
                  <a:lnTo>
                    <a:pt x="1344355" y="1037046"/>
                  </a:lnTo>
                  <a:lnTo>
                    <a:pt x="1347003" y="1033605"/>
                  </a:lnTo>
                  <a:lnTo>
                    <a:pt x="1349385" y="1030164"/>
                  </a:lnTo>
                  <a:lnTo>
                    <a:pt x="1352297" y="1027253"/>
                  </a:lnTo>
                  <a:lnTo>
                    <a:pt x="1354944" y="1024077"/>
                  </a:lnTo>
                  <a:lnTo>
                    <a:pt x="1358121" y="1021166"/>
                  </a:lnTo>
                  <a:lnTo>
                    <a:pt x="1361297" y="1018519"/>
                  </a:lnTo>
                  <a:lnTo>
                    <a:pt x="1364739" y="1015873"/>
                  </a:lnTo>
                  <a:lnTo>
                    <a:pt x="1368180" y="1013491"/>
                  </a:lnTo>
                  <a:lnTo>
                    <a:pt x="1371622" y="1011109"/>
                  </a:lnTo>
                  <a:lnTo>
                    <a:pt x="1375592" y="1009256"/>
                  </a:lnTo>
                  <a:lnTo>
                    <a:pt x="1379298" y="1007139"/>
                  </a:lnTo>
                  <a:lnTo>
                    <a:pt x="1383534" y="1005287"/>
                  </a:lnTo>
                  <a:lnTo>
                    <a:pt x="1387505" y="1003699"/>
                  </a:lnTo>
                  <a:lnTo>
                    <a:pt x="1391476" y="1002111"/>
                  </a:lnTo>
                  <a:lnTo>
                    <a:pt x="1395711" y="1001052"/>
                  </a:lnTo>
                  <a:lnTo>
                    <a:pt x="1400211" y="999993"/>
                  </a:lnTo>
                  <a:lnTo>
                    <a:pt x="1404447" y="999199"/>
                  </a:lnTo>
                  <a:lnTo>
                    <a:pt x="1408947" y="998405"/>
                  </a:lnTo>
                  <a:lnTo>
                    <a:pt x="1413712" y="997876"/>
                  </a:lnTo>
                  <a:lnTo>
                    <a:pt x="1461891" y="992583"/>
                  </a:lnTo>
                  <a:lnTo>
                    <a:pt x="1511923" y="987025"/>
                  </a:lnTo>
                  <a:lnTo>
                    <a:pt x="1569897" y="979879"/>
                  </a:lnTo>
                  <a:lnTo>
                    <a:pt x="1599810" y="975645"/>
                  </a:lnTo>
                  <a:lnTo>
                    <a:pt x="1628929" y="971940"/>
                  </a:lnTo>
                  <a:lnTo>
                    <a:pt x="1657254" y="967705"/>
                  </a:lnTo>
                  <a:lnTo>
                    <a:pt x="1682667" y="963206"/>
                  </a:lnTo>
                  <a:lnTo>
                    <a:pt x="1704904" y="958971"/>
                  </a:lnTo>
                  <a:lnTo>
                    <a:pt x="1714698" y="956589"/>
                  </a:lnTo>
                  <a:lnTo>
                    <a:pt x="1723434" y="954737"/>
                  </a:lnTo>
                  <a:lnTo>
                    <a:pt x="1730846" y="952620"/>
                  </a:lnTo>
                  <a:lnTo>
                    <a:pt x="1736935" y="950767"/>
                  </a:lnTo>
                  <a:lnTo>
                    <a:pt x="1741700" y="948914"/>
                  </a:lnTo>
                  <a:lnTo>
                    <a:pt x="1743288" y="947591"/>
                  </a:lnTo>
                  <a:lnTo>
                    <a:pt x="1744877" y="946797"/>
                  </a:lnTo>
                  <a:lnTo>
                    <a:pt x="1746730" y="944680"/>
                  </a:lnTo>
                  <a:lnTo>
                    <a:pt x="1762348" y="931182"/>
                  </a:lnTo>
                  <a:lnTo>
                    <a:pt x="1777437" y="916891"/>
                  </a:lnTo>
                  <a:lnTo>
                    <a:pt x="1795703" y="899159"/>
                  </a:lnTo>
                  <a:lnTo>
                    <a:pt x="1805762" y="889366"/>
                  </a:lnTo>
                  <a:lnTo>
                    <a:pt x="1815821" y="878515"/>
                  </a:lnTo>
                  <a:lnTo>
                    <a:pt x="1826410" y="867664"/>
                  </a:lnTo>
                  <a:lnTo>
                    <a:pt x="1836734" y="856019"/>
                  </a:lnTo>
                  <a:lnTo>
                    <a:pt x="1846794" y="844374"/>
                  </a:lnTo>
                  <a:lnTo>
                    <a:pt x="1856324" y="832465"/>
                  </a:lnTo>
                  <a:lnTo>
                    <a:pt x="1865589" y="820820"/>
                  </a:lnTo>
                  <a:lnTo>
                    <a:pt x="1874060" y="808910"/>
                  </a:lnTo>
                  <a:lnTo>
                    <a:pt x="1867971" y="751215"/>
                  </a:lnTo>
                  <a:lnTo>
                    <a:pt x="1865589" y="727131"/>
                  </a:lnTo>
                  <a:lnTo>
                    <a:pt x="1864000" y="705958"/>
                  </a:lnTo>
                  <a:lnTo>
                    <a:pt x="1862412" y="688491"/>
                  </a:lnTo>
                  <a:lnTo>
                    <a:pt x="1861883" y="673405"/>
                  </a:lnTo>
                  <a:lnTo>
                    <a:pt x="1861883" y="667318"/>
                  </a:lnTo>
                  <a:lnTo>
                    <a:pt x="1861883" y="661760"/>
                  </a:lnTo>
                  <a:lnTo>
                    <a:pt x="1862147" y="656996"/>
                  </a:lnTo>
                  <a:lnTo>
                    <a:pt x="1862942" y="653026"/>
                  </a:lnTo>
                  <a:lnTo>
                    <a:pt x="1865589" y="635559"/>
                  </a:lnTo>
                  <a:lnTo>
                    <a:pt x="1868236" y="621267"/>
                  </a:lnTo>
                  <a:lnTo>
                    <a:pt x="1870618" y="609358"/>
                  </a:lnTo>
                  <a:lnTo>
                    <a:pt x="1873266" y="599830"/>
                  </a:lnTo>
                  <a:lnTo>
                    <a:pt x="1875119" y="592949"/>
                  </a:lnTo>
                  <a:lnTo>
                    <a:pt x="1877501" y="587656"/>
                  </a:lnTo>
                  <a:lnTo>
                    <a:pt x="1879354" y="583950"/>
                  </a:lnTo>
                  <a:lnTo>
                    <a:pt x="1880148" y="582627"/>
                  </a:lnTo>
                  <a:lnTo>
                    <a:pt x="1881207" y="581833"/>
                  </a:lnTo>
                  <a:lnTo>
                    <a:pt x="1882001" y="581039"/>
                  </a:lnTo>
                  <a:lnTo>
                    <a:pt x="1882531" y="580775"/>
                  </a:lnTo>
                  <a:lnTo>
                    <a:pt x="1883325" y="580775"/>
                  </a:lnTo>
                  <a:lnTo>
                    <a:pt x="1883854" y="580775"/>
                  </a:lnTo>
                  <a:lnTo>
                    <a:pt x="1884913" y="581569"/>
                  </a:lnTo>
                  <a:lnTo>
                    <a:pt x="1886237" y="582627"/>
                  </a:lnTo>
                  <a:lnTo>
                    <a:pt x="1887031" y="583950"/>
                  </a:lnTo>
                  <a:lnTo>
                    <a:pt x="1887560" y="585274"/>
                  </a:lnTo>
                  <a:lnTo>
                    <a:pt x="1887825" y="586332"/>
                  </a:lnTo>
                  <a:lnTo>
                    <a:pt x="1894178" y="605388"/>
                  </a:lnTo>
                  <a:lnTo>
                    <a:pt x="1893120" y="617827"/>
                  </a:lnTo>
                  <a:lnTo>
                    <a:pt x="1892325" y="629736"/>
                  </a:lnTo>
                  <a:lnTo>
                    <a:pt x="1891531" y="641117"/>
                  </a:lnTo>
                  <a:lnTo>
                    <a:pt x="1891267" y="652762"/>
                  </a:lnTo>
                  <a:lnTo>
                    <a:pt x="1891267" y="663877"/>
                  </a:lnTo>
                  <a:lnTo>
                    <a:pt x="1891267" y="674993"/>
                  </a:lnTo>
                  <a:lnTo>
                    <a:pt x="1891531" y="685579"/>
                  </a:lnTo>
                  <a:lnTo>
                    <a:pt x="1891796" y="696166"/>
                  </a:lnTo>
                  <a:lnTo>
                    <a:pt x="1893120" y="716544"/>
                  </a:lnTo>
                  <a:lnTo>
                    <a:pt x="1894973" y="735864"/>
                  </a:lnTo>
                  <a:lnTo>
                    <a:pt x="1897090" y="753861"/>
                  </a:lnTo>
                  <a:lnTo>
                    <a:pt x="1899738" y="771064"/>
                  </a:lnTo>
                  <a:lnTo>
                    <a:pt x="1920650" y="740099"/>
                  </a:lnTo>
                  <a:lnTo>
                    <a:pt x="1921974" y="709134"/>
                  </a:lnTo>
                  <a:lnTo>
                    <a:pt x="1924092" y="680815"/>
                  </a:lnTo>
                  <a:lnTo>
                    <a:pt x="1925151" y="667583"/>
                  </a:lnTo>
                  <a:lnTo>
                    <a:pt x="1926210" y="655673"/>
                  </a:lnTo>
                  <a:lnTo>
                    <a:pt x="1928063" y="645087"/>
                  </a:lnTo>
                  <a:lnTo>
                    <a:pt x="1929651" y="635824"/>
                  </a:lnTo>
                  <a:lnTo>
                    <a:pt x="1924621" y="622855"/>
                  </a:lnTo>
                  <a:lnTo>
                    <a:pt x="1920386" y="611210"/>
                  </a:lnTo>
                  <a:lnTo>
                    <a:pt x="1916150" y="598771"/>
                  </a:lnTo>
                  <a:lnTo>
                    <a:pt x="1937328" y="561455"/>
                  </a:lnTo>
                  <a:lnTo>
                    <a:pt x="1944475" y="559337"/>
                  </a:lnTo>
                  <a:lnTo>
                    <a:pt x="1958241" y="555897"/>
                  </a:lnTo>
                  <a:lnTo>
                    <a:pt x="1964065" y="559867"/>
                  </a:lnTo>
                  <a:lnTo>
                    <a:pt x="1969888" y="564895"/>
                  </a:lnTo>
                  <a:lnTo>
                    <a:pt x="1975447" y="569924"/>
                  </a:lnTo>
                  <a:lnTo>
                    <a:pt x="1980742" y="574952"/>
                  </a:lnTo>
                  <a:lnTo>
                    <a:pt x="1988683" y="583686"/>
                  </a:lnTo>
                  <a:lnTo>
                    <a:pt x="1992125" y="586862"/>
                  </a:lnTo>
                  <a:lnTo>
                    <a:pt x="1990272" y="591096"/>
                  </a:lnTo>
                  <a:lnTo>
                    <a:pt x="1985772" y="601683"/>
                  </a:lnTo>
                  <a:lnTo>
                    <a:pt x="1982595" y="608299"/>
                  </a:lnTo>
                  <a:lnTo>
                    <a:pt x="1978624" y="616239"/>
                  </a:lnTo>
                  <a:lnTo>
                    <a:pt x="1974124" y="624179"/>
                  </a:lnTo>
                  <a:lnTo>
                    <a:pt x="1969359" y="632118"/>
                  </a:lnTo>
                  <a:lnTo>
                    <a:pt x="1969624" y="633706"/>
                  </a:lnTo>
                  <a:lnTo>
                    <a:pt x="1969624" y="636353"/>
                  </a:lnTo>
                  <a:lnTo>
                    <a:pt x="1969359" y="644293"/>
                  </a:lnTo>
                  <a:lnTo>
                    <a:pt x="1968829" y="655673"/>
                  </a:lnTo>
                  <a:lnTo>
                    <a:pt x="1968300" y="670494"/>
                  </a:lnTo>
                  <a:lnTo>
                    <a:pt x="2003243" y="618091"/>
                  </a:lnTo>
                  <a:lnTo>
                    <a:pt x="2006420" y="607240"/>
                  </a:lnTo>
                  <a:lnTo>
                    <a:pt x="2009861" y="597713"/>
                  </a:lnTo>
                  <a:lnTo>
                    <a:pt x="2012773" y="589244"/>
                  </a:lnTo>
                  <a:lnTo>
                    <a:pt x="2016214" y="581569"/>
                  </a:lnTo>
                  <a:lnTo>
                    <a:pt x="2019656" y="575217"/>
                  </a:lnTo>
                  <a:lnTo>
                    <a:pt x="2022568" y="569394"/>
                  </a:lnTo>
                  <a:lnTo>
                    <a:pt x="2026009" y="564366"/>
                  </a:lnTo>
                  <a:lnTo>
                    <a:pt x="2029450" y="559867"/>
                  </a:lnTo>
                  <a:lnTo>
                    <a:pt x="2032627" y="556426"/>
                  </a:lnTo>
                  <a:lnTo>
                    <a:pt x="2035539" y="553250"/>
                  </a:lnTo>
                  <a:lnTo>
                    <a:pt x="2038716" y="550339"/>
                  </a:lnTo>
                  <a:lnTo>
                    <a:pt x="2041627" y="547957"/>
                  </a:lnTo>
                  <a:lnTo>
                    <a:pt x="2047187" y="543987"/>
                  </a:lnTo>
                  <a:lnTo>
                    <a:pt x="2051952" y="540282"/>
                  </a:lnTo>
                  <a:lnTo>
                    <a:pt x="2078424" y="530225"/>
                  </a:lnTo>
                  <a:lnTo>
                    <a:pt x="2087689" y="528637"/>
                  </a:lnTo>
                  <a:close/>
                  <a:moveTo>
                    <a:pt x="1933947" y="0"/>
                  </a:moveTo>
                  <a:lnTo>
                    <a:pt x="1945347" y="0"/>
                  </a:lnTo>
                  <a:lnTo>
                    <a:pt x="1955952" y="528"/>
                  </a:lnTo>
                  <a:lnTo>
                    <a:pt x="1966557" y="1849"/>
                  </a:lnTo>
                  <a:lnTo>
                    <a:pt x="1976897" y="3434"/>
                  </a:lnTo>
                  <a:lnTo>
                    <a:pt x="1987237" y="6076"/>
                  </a:lnTo>
                  <a:lnTo>
                    <a:pt x="1997047" y="8982"/>
                  </a:lnTo>
                  <a:lnTo>
                    <a:pt x="2006857" y="12152"/>
                  </a:lnTo>
                  <a:lnTo>
                    <a:pt x="2016136" y="16115"/>
                  </a:lnTo>
                  <a:lnTo>
                    <a:pt x="2025150" y="20342"/>
                  </a:lnTo>
                  <a:lnTo>
                    <a:pt x="2034165" y="25097"/>
                  </a:lnTo>
                  <a:lnTo>
                    <a:pt x="2042649" y="30380"/>
                  </a:lnTo>
                  <a:lnTo>
                    <a:pt x="2050868" y="36456"/>
                  </a:lnTo>
                  <a:lnTo>
                    <a:pt x="2058556" y="42532"/>
                  </a:lnTo>
                  <a:lnTo>
                    <a:pt x="2066245" y="48873"/>
                  </a:lnTo>
                  <a:lnTo>
                    <a:pt x="2073669" y="56005"/>
                  </a:lnTo>
                  <a:lnTo>
                    <a:pt x="2080562" y="63402"/>
                  </a:lnTo>
                  <a:lnTo>
                    <a:pt x="2087455" y="71064"/>
                  </a:lnTo>
                  <a:lnTo>
                    <a:pt x="2093553" y="79253"/>
                  </a:lnTo>
                  <a:lnTo>
                    <a:pt x="2099386" y="87707"/>
                  </a:lnTo>
                  <a:lnTo>
                    <a:pt x="2104954" y="96689"/>
                  </a:lnTo>
                  <a:lnTo>
                    <a:pt x="2110256" y="105671"/>
                  </a:lnTo>
                  <a:lnTo>
                    <a:pt x="2115028" y="115181"/>
                  </a:lnTo>
                  <a:lnTo>
                    <a:pt x="2119535" y="124691"/>
                  </a:lnTo>
                  <a:lnTo>
                    <a:pt x="2123247" y="134730"/>
                  </a:lnTo>
                  <a:lnTo>
                    <a:pt x="2126959" y="145297"/>
                  </a:lnTo>
                  <a:lnTo>
                    <a:pt x="2130406" y="155600"/>
                  </a:lnTo>
                  <a:lnTo>
                    <a:pt x="2133322" y="166431"/>
                  </a:lnTo>
                  <a:lnTo>
                    <a:pt x="2135443" y="177527"/>
                  </a:lnTo>
                  <a:lnTo>
                    <a:pt x="2137299" y="188622"/>
                  </a:lnTo>
                  <a:lnTo>
                    <a:pt x="2138890" y="200246"/>
                  </a:lnTo>
                  <a:lnTo>
                    <a:pt x="2139950" y="211606"/>
                  </a:lnTo>
                  <a:lnTo>
                    <a:pt x="2139685" y="221116"/>
                  </a:lnTo>
                  <a:lnTo>
                    <a:pt x="2139155" y="230362"/>
                  </a:lnTo>
                  <a:lnTo>
                    <a:pt x="2138359" y="239609"/>
                  </a:lnTo>
                  <a:lnTo>
                    <a:pt x="2137034" y="248855"/>
                  </a:lnTo>
                  <a:lnTo>
                    <a:pt x="2135973" y="257573"/>
                  </a:lnTo>
                  <a:lnTo>
                    <a:pt x="2134913" y="266555"/>
                  </a:lnTo>
                  <a:lnTo>
                    <a:pt x="2133322" y="275272"/>
                  </a:lnTo>
                  <a:lnTo>
                    <a:pt x="2131466" y="283726"/>
                  </a:lnTo>
                  <a:lnTo>
                    <a:pt x="2129875" y="292180"/>
                  </a:lnTo>
                  <a:lnTo>
                    <a:pt x="2127754" y="300369"/>
                  </a:lnTo>
                  <a:lnTo>
                    <a:pt x="2125633" y="308295"/>
                  </a:lnTo>
                  <a:lnTo>
                    <a:pt x="2123247" y="316484"/>
                  </a:lnTo>
                  <a:lnTo>
                    <a:pt x="2121126" y="324409"/>
                  </a:lnTo>
                  <a:lnTo>
                    <a:pt x="2118210" y="331806"/>
                  </a:lnTo>
                  <a:lnTo>
                    <a:pt x="2115824" y="339468"/>
                  </a:lnTo>
                  <a:lnTo>
                    <a:pt x="2112907" y="346864"/>
                  </a:lnTo>
                  <a:lnTo>
                    <a:pt x="2109726" y="353997"/>
                  </a:lnTo>
                  <a:lnTo>
                    <a:pt x="2106809" y="361130"/>
                  </a:lnTo>
                  <a:lnTo>
                    <a:pt x="2100181" y="374867"/>
                  </a:lnTo>
                  <a:lnTo>
                    <a:pt x="2093553" y="388076"/>
                  </a:lnTo>
                  <a:lnTo>
                    <a:pt x="2086130" y="400228"/>
                  </a:lnTo>
                  <a:lnTo>
                    <a:pt x="2078441" y="412380"/>
                  </a:lnTo>
                  <a:lnTo>
                    <a:pt x="2070487" y="423740"/>
                  </a:lnTo>
                  <a:lnTo>
                    <a:pt x="2062003" y="434307"/>
                  </a:lnTo>
                  <a:lnTo>
                    <a:pt x="2053519" y="444082"/>
                  </a:lnTo>
                  <a:lnTo>
                    <a:pt x="2044505" y="453592"/>
                  </a:lnTo>
                  <a:lnTo>
                    <a:pt x="2035490" y="462310"/>
                  </a:lnTo>
                  <a:lnTo>
                    <a:pt x="2026476" y="470499"/>
                  </a:lnTo>
                  <a:lnTo>
                    <a:pt x="2017197" y="477896"/>
                  </a:lnTo>
                  <a:lnTo>
                    <a:pt x="2007652" y="484765"/>
                  </a:lnTo>
                  <a:lnTo>
                    <a:pt x="1998373" y="490841"/>
                  </a:lnTo>
                  <a:lnTo>
                    <a:pt x="1988828" y="496653"/>
                  </a:lnTo>
                  <a:lnTo>
                    <a:pt x="1979549" y="501408"/>
                  </a:lnTo>
                  <a:lnTo>
                    <a:pt x="1970004" y="505371"/>
                  </a:lnTo>
                  <a:lnTo>
                    <a:pt x="1960725" y="508805"/>
                  </a:lnTo>
                  <a:lnTo>
                    <a:pt x="1951710" y="511711"/>
                  </a:lnTo>
                  <a:lnTo>
                    <a:pt x="1942696" y="513560"/>
                  </a:lnTo>
                  <a:lnTo>
                    <a:pt x="1933682" y="515145"/>
                  </a:lnTo>
                  <a:lnTo>
                    <a:pt x="1929440" y="515674"/>
                  </a:lnTo>
                  <a:lnTo>
                    <a:pt x="1925198" y="515938"/>
                  </a:lnTo>
                  <a:lnTo>
                    <a:pt x="1920956" y="515938"/>
                  </a:lnTo>
                  <a:lnTo>
                    <a:pt x="1916714" y="515938"/>
                  </a:lnTo>
                  <a:lnTo>
                    <a:pt x="1912737" y="515674"/>
                  </a:lnTo>
                  <a:lnTo>
                    <a:pt x="1909025" y="515145"/>
                  </a:lnTo>
                  <a:lnTo>
                    <a:pt x="1903457" y="514089"/>
                  </a:lnTo>
                  <a:lnTo>
                    <a:pt x="1898155" y="513296"/>
                  </a:lnTo>
                  <a:lnTo>
                    <a:pt x="1893117" y="511975"/>
                  </a:lnTo>
                  <a:lnTo>
                    <a:pt x="1888345" y="510654"/>
                  </a:lnTo>
                  <a:lnTo>
                    <a:pt x="1883573" y="509069"/>
                  </a:lnTo>
                  <a:lnTo>
                    <a:pt x="1878801" y="507220"/>
                  </a:lnTo>
                  <a:lnTo>
                    <a:pt x="1874028" y="505107"/>
                  </a:lnTo>
                  <a:lnTo>
                    <a:pt x="1869521" y="503257"/>
                  </a:lnTo>
                  <a:lnTo>
                    <a:pt x="1865279" y="500616"/>
                  </a:lnTo>
                  <a:lnTo>
                    <a:pt x="1861037" y="498502"/>
                  </a:lnTo>
                  <a:lnTo>
                    <a:pt x="1856795" y="495596"/>
                  </a:lnTo>
                  <a:lnTo>
                    <a:pt x="1852553" y="492954"/>
                  </a:lnTo>
                  <a:lnTo>
                    <a:pt x="1848576" y="490048"/>
                  </a:lnTo>
                  <a:lnTo>
                    <a:pt x="1845129" y="486878"/>
                  </a:lnTo>
                  <a:lnTo>
                    <a:pt x="1841153" y="483708"/>
                  </a:lnTo>
                  <a:lnTo>
                    <a:pt x="1837441" y="480274"/>
                  </a:lnTo>
                  <a:lnTo>
                    <a:pt x="1830282" y="472877"/>
                  </a:lnTo>
                  <a:lnTo>
                    <a:pt x="1823919" y="465480"/>
                  </a:lnTo>
                  <a:lnTo>
                    <a:pt x="1817556" y="457026"/>
                  </a:lnTo>
                  <a:lnTo>
                    <a:pt x="1811458" y="448309"/>
                  </a:lnTo>
                  <a:lnTo>
                    <a:pt x="1806156" y="439326"/>
                  </a:lnTo>
                  <a:lnTo>
                    <a:pt x="1800853" y="429816"/>
                  </a:lnTo>
                  <a:lnTo>
                    <a:pt x="1796081" y="419777"/>
                  </a:lnTo>
                  <a:lnTo>
                    <a:pt x="1791574" y="409210"/>
                  </a:lnTo>
                  <a:lnTo>
                    <a:pt x="1787332" y="398907"/>
                  </a:lnTo>
                  <a:lnTo>
                    <a:pt x="1783355" y="388076"/>
                  </a:lnTo>
                  <a:lnTo>
                    <a:pt x="1779643" y="376716"/>
                  </a:lnTo>
                  <a:lnTo>
                    <a:pt x="1776462" y="365357"/>
                  </a:lnTo>
                  <a:lnTo>
                    <a:pt x="1773280" y="353733"/>
                  </a:lnTo>
                  <a:lnTo>
                    <a:pt x="1770099" y="342109"/>
                  </a:lnTo>
                  <a:lnTo>
                    <a:pt x="1767712" y="330221"/>
                  </a:lnTo>
                  <a:lnTo>
                    <a:pt x="1765326" y="318069"/>
                  </a:lnTo>
                  <a:lnTo>
                    <a:pt x="1763205" y="306181"/>
                  </a:lnTo>
                  <a:lnTo>
                    <a:pt x="1761084" y="294029"/>
                  </a:lnTo>
                  <a:lnTo>
                    <a:pt x="1759494" y="282141"/>
                  </a:lnTo>
                  <a:lnTo>
                    <a:pt x="1757903" y="269725"/>
                  </a:lnTo>
                  <a:lnTo>
                    <a:pt x="1755252" y="245949"/>
                  </a:lnTo>
                  <a:lnTo>
                    <a:pt x="1753396" y="221909"/>
                  </a:lnTo>
                  <a:lnTo>
                    <a:pt x="1752600" y="210549"/>
                  </a:lnTo>
                  <a:lnTo>
                    <a:pt x="1752600" y="198925"/>
                  </a:lnTo>
                  <a:lnTo>
                    <a:pt x="1753396" y="188094"/>
                  </a:lnTo>
                  <a:lnTo>
                    <a:pt x="1754456" y="177263"/>
                  </a:lnTo>
                  <a:lnTo>
                    <a:pt x="1756047" y="166167"/>
                  </a:lnTo>
                  <a:lnTo>
                    <a:pt x="1758168" y="155864"/>
                  </a:lnTo>
                  <a:lnTo>
                    <a:pt x="1760554" y="145826"/>
                  </a:lnTo>
                  <a:lnTo>
                    <a:pt x="1763736" y="135523"/>
                  </a:lnTo>
                  <a:lnTo>
                    <a:pt x="1767182" y="126012"/>
                  </a:lnTo>
                  <a:lnTo>
                    <a:pt x="1770629" y="116502"/>
                  </a:lnTo>
                  <a:lnTo>
                    <a:pt x="1774871" y="107520"/>
                  </a:lnTo>
                  <a:lnTo>
                    <a:pt x="1779643" y="98802"/>
                  </a:lnTo>
                  <a:lnTo>
                    <a:pt x="1784415" y="90084"/>
                  </a:lnTo>
                  <a:lnTo>
                    <a:pt x="1789983" y="82159"/>
                  </a:lnTo>
                  <a:lnTo>
                    <a:pt x="1795551" y="74234"/>
                  </a:lnTo>
                  <a:lnTo>
                    <a:pt x="1801384" y="66837"/>
                  </a:lnTo>
                  <a:lnTo>
                    <a:pt x="1807481" y="59704"/>
                  </a:lnTo>
                  <a:lnTo>
                    <a:pt x="1814110" y="52835"/>
                  </a:lnTo>
                  <a:lnTo>
                    <a:pt x="1820738" y="46495"/>
                  </a:lnTo>
                  <a:lnTo>
                    <a:pt x="1827896" y="40419"/>
                  </a:lnTo>
                  <a:lnTo>
                    <a:pt x="1834790" y="34607"/>
                  </a:lnTo>
                  <a:lnTo>
                    <a:pt x="1842213" y="29324"/>
                  </a:lnTo>
                  <a:lnTo>
                    <a:pt x="1849902" y="24568"/>
                  </a:lnTo>
                  <a:lnTo>
                    <a:pt x="1857325" y="20077"/>
                  </a:lnTo>
                  <a:lnTo>
                    <a:pt x="1865279" y="16115"/>
                  </a:lnTo>
                  <a:lnTo>
                    <a:pt x="1873498" y="12416"/>
                  </a:lnTo>
                  <a:lnTo>
                    <a:pt x="1881452" y="9246"/>
                  </a:lnTo>
                  <a:lnTo>
                    <a:pt x="1889406" y="6604"/>
                  </a:lnTo>
                  <a:lnTo>
                    <a:pt x="1897625" y="4491"/>
                  </a:lnTo>
                  <a:lnTo>
                    <a:pt x="1906109" y="2377"/>
                  </a:lnTo>
                  <a:lnTo>
                    <a:pt x="1914327" y="1321"/>
                  </a:lnTo>
                  <a:lnTo>
                    <a:pt x="1922812" y="528"/>
                  </a:lnTo>
                  <a:lnTo>
                    <a:pt x="19339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080525" y="3297362"/>
              <a:ext cx="2174410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5" grpId="0" animBg="1"/>
      <p:bldP spid="85" grpId="1" animBg="1"/>
      <p:bldP spid="77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-2916832" y="-395785"/>
            <a:ext cx="5935073" cy="5935073"/>
          </a:xfrm>
          <a:prstGeom prst="ellipse">
            <a:avLst/>
          </a:prstGeom>
          <a:noFill/>
          <a:ln>
            <a:solidFill>
              <a:srgbClr val="29D9C2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椭圆 1"/>
          <p:cNvSpPr/>
          <p:nvPr/>
        </p:nvSpPr>
        <p:spPr>
          <a:xfrm>
            <a:off x="2470445" y="930570"/>
            <a:ext cx="434592" cy="411842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69256" y="1956193"/>
            <a:ext cx="434592" cy="411842"/>
          </a:xfrm>
          <a:prstGeom prst="ellipse">
            <a:avLst/>
          </a:prstGeom>
          <a:solidFill>
            <a:srgbClr val="40E0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7248" y="3074962"/>
            <a:ext cx="434592" cy="411842"/>
          </a:xfrm>
          <a:prstGeom prst="ellipse">
            <a:avLst/>
          </a:prstGeom>
          <a:solidFill>
            <a:srgbClr val="40E0C5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311525" y="4065770"/>
            <a:ext cx="434592" cy="411842"/>
          </a:xfrm>
          <a:prstGeom prst="ellips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001" y="2279364"/>
            <a:ext cx="1387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2910" y="1759752"/>
            <a:ext cx="1627176" cy="1623994"/>
            <a:chOff x="4277663" y="1023339"/>
            <a:chExt cx="1452770" cy="1449927"/>
          </a:xfrm>
        </p:grpSpPr>
        <p:sp>
          <p:nvSpPr>
            <p:cNvPr id="140" name="文本框 139"/>
            <p:cNvSpPr txBox="1"/>
            <p:nvPr/>
          </p:nvSpPr>
          <p:spPr>
            <a:xfrm rot="16200000">
              <a:off x="4178424" y="163151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 rot="16669565">
              <a:off x="4184102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 rot="17139131">
              <a:off x="4201030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 rot="17608695">
              <a:off x="4228892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 rot="18078261">
              <a:off x="4267170" y="131478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 rot="18547826">
              <a:off x="4315151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 rot="19017391">
              <a:off x="4371940" y="118600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rot="19486956">
              <a:off x="4436480" y="113349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 rot="19956522">
              <a:off x="4507568" y="1090261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 rot="20426087">
              <a:off x="4583881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20895652">
              <a:off x="4663997" y="10346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 rot="21365218">
              <a:off x="4746423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 rot="234782">
              <a:off x="4829625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 rot="704348">
              <a:off x="4912051" y="10346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 rot="1173913">
              <a:off x="4992167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 rot="1643478">
              <a:off x="5068480" y="1090264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 rot="2113044">
              <a:off x="5139568" y="113349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 rot="2582608">
              <a:off x="5204108" y="118599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 rot="3052174">
              <a:off x="5260897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 rot="3521739">
              <a:off x="5308878" y="131477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 rot="3991305">
              <a:off x="5347156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 rot="4460869">
              <a:off x="5375018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 rot="4930435">
              <a:off x="5391946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5400000">
              <a:off x="5397624" y="163152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 rot="5869565">
              <a:off x="5391946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 rot="6339131">
              <a:off x="5375018" y="1795985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 rot="6808695">
              <a:off x="5347156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7278261">
              <a:off x="5308878" y="194825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 rot="7747826">
              <a:off x="5260898" y="201622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 rot="8217392">
              <a:off x="5204108" y="207703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 rot="8686956">
              <a:off x="5139568" y="212954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 rot="9156522">
              <a:off x="5068480" y="217277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 rot="9626087">
              <a:off x="4992167" y="220591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10095652">
              <a:off x="4912051" y="22283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 rot="10565217">
              <a:off x="4829625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 rot="11034783">
              <a:off x="4746423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 rot="11504348">
              <a:off x="4663997" y="22283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 rot="11973913">
              <a:off x="4583881" y="220592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 rot="12443478">
              <a:off x="4507568" y="2172772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 rot="12913044">
              <a:off x="4436480" y="212954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 rot="13382609">
              <a:off x="4371940" y="207703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 rot="13852174">
              <a:off x="4315151" y="201622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 rot="14321739">
              <a:off x="4267170" y="194825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 rot="14791304">
              <a:off x="4228892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 rot="15260870">
              <a:off x="4201030" y="179598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 rot="15730435">
              <a:off x="4184102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2769256" y="933000"/>
            <a:ext cx="3585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3082222" y="1979212"/>
            <a:ext cx="350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2933550" y="3080828"/>
            <a:ext cx="379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2914544" y="4071636"/>
            <a:ext cx="3295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501" y="9364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97248" y="1970144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34021" y="3080828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25581" y="40716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97 -0.24136 L -0.0842 -0.16512 C -0.06511 -0.1395 -0.07188 -0.14413 -0.06007 -0.12654 C -0.04445 -0.09475 -0.02917 -0.06852 -0.02222 -0.04599 C -0.02222 -0.04568 1.11111E-6 -0.00062 1.11111E-6 -1.7284E-6 " pathEditMode="relative" rAng="0" ptsTypes="FfffF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1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08 -0.19938 L -0.01649 -0.11604 L -0.00816 -0.0753 L 0.00121 0.00247 " pathEditMode="relative" rAng="0" ptsTypes="AAA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22469 L 0.01215 -0.14506 L 0.00694 -0.05617 L 0.00069 0.00309 " pathEditMode="relative" ptsTypes="AAAA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4 -0.18117 L 0.03732 -0.12932 C 0.0342 -0.11451 0.03177 -0.10586 0.02829 -0.09228 C 0.02482 -0.0787 0.01805 -0.05586 0.01302 -0.03796 L 0.00052 -0.00339 L 0.00052 -0.00031 " pathEditMode="relative" rAng="0" ptsTypes="AasAAA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9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2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4" grpId="0"/>
      <p:bldP spid="186" grpId="0"/>
      <p:bldP spid="187" grpId="0"/>
      <p:bldP spid="188" grpId="0"/>
      <p:bldP spid="189" grpId="0"/>
      <p:bldP spid="3" grpId="0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35"/>
          <p:cNvSpPr/>
          <p:nvPr/>
        </p:nvSpPr>
        <p:spPr bwMode="auto">
          <a:xfrm rot="-2700000">
            <a:off x="17764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Oval 139"/>
          <p:cNvSpPr>
            <a:spLocks noChangeArrowheads="1"/>
          </p:cNvSpPr>
          <p:nvPr/>
        </p:nvSpPr>
        <p:spPr bwMode="auto">
          <a:xfrm rot="10800000">
            <a:off x="2981325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0" name="Oval 140"/>
          <p:cNvSpPr>
            <a:spLocks noChangeArrowheads="1"/>
          </p:cNvSpPr>
          <p:nvPr/>
        </p:nvSpPr>
        <p:spPr bwMode="auto">
          <a:xfrm rot="10800000">
            <a:off x="3047822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88" name="Line 79"/>
          <p:cNvSpPr>
            <a:spLocks noChangeShapeType="1"/>
          </p:cNvSpPr>
          <p:nvPr/>
        </p:nvSpPr>
        <p:spPr bwMode="auto">
          <a:xfrm rot="10800000">
            <a:off x="3192462" y="2270543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文本框 275"/>
          <p:cNvSpPr txBox="1">
            <a:spLocks noChangeArrowheads="1"/>
          </p:cNvSpPr>
          <p:nvPr/>
        </p:nvSpPr>
        <p:spPr bwMode="auto">
          <a:xfrm>
            <a:off x="18288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Freeform 26"/>
          <p:cNvSpPr/>
          <p:nvPr/>
        </p:nvSpPr>
        <p:spPr bwMode="auto">
          <a:xfrm rot="-2700000">
            <a:off x="61198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139"/>
          <p:cNvSpPr>
            <a:spLocks noChangeArrowheads="1"/>
          </p:cNvSpPr>
          <p:nvPr/>
        </p:nvSpPr>
        <p:spPr bwMode="auto">
          <a:xfrm>
            <a:off x="5907088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101" name="Oval 140"/>
          <p:cNvSpPr>
            <a:spLocks noChangeArrowheads="1"/>
          </p:cNvSpPr>
          <p:nvPr/>
        </p:nvSpPr>
        <p:spPr bwMode="auto">
          <a:xfrm>
            <a:off x="5973585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9" name="Line 95"/>
          <p:cNvSpPr>
            <a:spLocks noChangeShapeType="1"/>
          </p:cNvSpPr>
          <p:nvPr/>
        </p:nvSpPr>
        <p:spPr bwMode="auto">
          <a:xfrm>
            <a:off x="5580063" y="2248318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文本框 278"/>
          <p:cNvSpPr txBox="1">
            <a:spLocks noChangeArrowheads="1"/>
          </p:cNvSpPr>
          <p:nvPr/>
        </p:nvSpPr>
        <p:spPr bwMode="auto">
          <a:xfrm>
            <a:off x="61722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Freeform 111"/>
          <p:cNvSpPr/>
          <p:nvPr/>
        </p:nvSpPr>
        <p:spPr bwMode="auto">
          <a:xfrm rot="-2700000">
            <a:off x="3952877" y="1632368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chemeClr val="bg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文本框 280"/>
          <p:cNvSpPr txBox="1">
            <a:spLocks noChangeArrowheads="1"/>
          </p:cNvSpPr>
          <p:nvPr/>
        </p:nvSpPr>
        <p:spPr bwMode="auto">
          <a:xfrm>
            <a:off x="4005263" y="2072106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1316561" y="3302417"/>
            <a:ext cx="6480175" cy="0"/>
          </a:xfrm>
          <a:prstGeom prst="line">
            <a:avLst/>
          </a:prstGeom>
          <a:ln w="9525"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1301207" y="3582823"/>
            <a:ext cx="6510883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9" grpId="0" animBg="1"/>
      <p:bldP spid="90" grpId="0" animBg="1"/>
      <p:bldP spid="88" grpId="0" animBg="1"/>
      <p:bldP spid="94" grpId="0"/>
      <p:bldP spid="96" grpId="0" animBg="1"/>
      <p:bldP spid="100" grpId="0" animBg="1"/>
      <p:bldP spid="101" grpId="0" animBg="1"/>
      <p:bldP spid="99" grpId="0" animBg="1"/>
      <p:bldP spid="102" grpId="0"/>
      <p:bldP spid="103" grpId="0" animBg="1"/>
      <p:bldP spid="104" grpId="0"/>
      <p:bldP spid="107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569900" y="1083158"/>
            <a:ext cx="80042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客户满意率，有中国最大的原创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KSO_Shape"/>
          <p:cNvSpPr/>
          <p:nvPr/>
        </p:nvSpPr>
        <p:spPr bwMode="auto">
          <a:xfrm>
            <a:off x="1558776" y="2269085"/>
            <a:ext cx="816396" cy="993584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2315" y="3325333"/>
            <a:ext cx="2685518" cy="1388094"/>
            <a:chOff x="611105" y="3262599"/>
            <a:chExt cx="2685518" cy="1388094"/>
          </a:xfrm>
        </p:grpSpPr>
        <p:sp>
          <p:nvSpPr>
            <p:cNvPr id="90" name="矩形 89"/>
            <p:cNvSpPr/>
            <p:nvPr/>
          </p:nvSpPr>
          <p:spPr>
            <a:xfrm>
              <a:off x="611105" y="3846783"/>
              <a:ext cx="2685518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854285" y="3262599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8358" y="3723878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KSO_Shape"/>
          <p:cNvSpPr/>
          <p:nvPr/>
        </p:nvSpPr>
        <p:spPr bwMode="auto">
          <a:xfrm>
            <a:off x="6625692" y="2259142"/>
            <a:ext cx="1026468" cy="1033358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96167" y="3335277"/>
            <a:ext cx="2685518" cy="1388094"/>
            <a:chOff x="5796167" y="3335277"/>
            <a:chExt cx="2685518" cy="1388094"/>
          </a:xfrm>
        </p:grpSpPr>
        <p:sp>
          <p:nvSpPr>
            <p:cNvPr id="101" name="矩形 100"/>
            <p:cNvSpPr/>
            <p:nvPr/>
          </p:nvSpPr>
          <p:spPr>
            <a:xfrm>
              <a:off x="5796167" y="3919461"/>
              <a:ext cx="2685518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5796167" y="3335277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5863420" y="3796556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KSO_Shape"/>
          <p:cNvSpPr/>
          <p:nvPr/>
        </p:nvSpPr>
        <p:spPr bwMode="auto">
          <a:xfrm>
            <a:off x="3931030" y="2374337"/>
            <a:ext cx="1281940" cy="2242458"/>
          </a:xfrm>
          <a:custGeom>
            <a:avLst/>
            <a:gdLst/>
            <a:ahLst/>
            <a:cxnLst/>
            <a:rect l="0" t="0" r="r" b="b"/>
            <a:pathLst>
              <a:path w="777875" h="1360488">
                <a:moveTo>
                  <a:pt x="388145" y="857250"/>
                </a:moveTo>
                <a:lnTo>
                  <a:pt x="393979" y="857515"/>
                </a:lnTo>
                <a:lnTo>
                  <a:pt x="399813" y="857780"/>
                </a:lnTo>
                <a:lnTo>
                  <a:pt x="405383" y="858575"/>
                </a:lnTo>
                <a:lnTo>
                  <a:pt x="410952" y="859634"/>
                </a:lnTo>
                <a:lnTo>
                  <a:pt x="416521" y="860959"/>
                </a:lnTo>
                <a:lnTo>
                  <a:pt x="422090" y="862548"/>
                </a:lnTo>
                <a:lnTo>
                  <a:pt x="427129" y="864402"/>
                </a:lnTo>
                <a:lnTo>
                  <a:pt x="432168" y="866256"/>
                </a:lnTo>
                <a:lnTo>
                  <a:pt x="437472" y="868641"/>
                </a:lnTo>
                <a:lnTo>
                  <a:pt x="442246" y="871025"/>
                </a:lnTo>
                <a:lnTo>
                  <a:pt x="447019" y="873673"/>
                </a:lnTo>
                <a:lnTo>
                  <a:pt x="451528" y="876587"/>
                </a:lnTo>
                <a:lnTo>
                  <a:pt x="456301" y="880031"/>
                </a:lnTo>
                <a:lnTo>
                  <a:pt x="460545" y="883474"/>
                </a:lnTo>
                <a:lnTo>
                  <a:pt x="464523" y="886918"/>
                </a:lnTo>
                <a:lnTo>
                  <a:pt x="468501" y="890627"/>
                </a:lnTo>
                <a:lnTo>
                  <a:pt x="472214" y="894600"/>
                </a:lnTo>
                <a:lnTo>
                  <a:pt x="475926" y="898838"/>
                </a:lnTo>
                <a:lnTo>
                  <a:pt x="479374" y="903077"/>
                </a:lnTo>
                <a:lnTo>
                  <a:pt x="482291" y="907315"/>
                </a:lnTo>
                <a:lnTo>
                  <a:pt x="485208" y="912083"/>
                </a:lnTo>
                <a:lnTo>
                  <a:pt x="487860" y="916851"/>
                </a:lnTo>
                <a:lnTo>
                  <a:pt x="490513" y="921619"/>
                </a:lnTo>
                <a:lnTo>
                  <a:pt x="492634" y="926652"/>
                </a:lnTo>
                <a:lnTo>
                  <a:pt x="495021" y="931685"/>
                </a:lnTo>
                <a:lnTo>
                  <a:pt x="496612" y="937248"/>
                </a:lnTo>
                <a:lnTo>
                  <a:pt x="498203" y="942546"/>
                </a:lnTo>
                <a:lnTo>
                  <a:pt x="499529" y="947843"/>
                </a:lnTo>
                <a:lnTo>
                  <a:pt x="500590" y="953671"/>
                </a:lnTo>
                <a:lnTo>
                  <a:pt x="501121" y="959234"/>
                </a:lnTo>
                <a:lnTo>
                  <a:pt x="501651" y="965061"/>
                </a:lnTo>
                <a:lnTo>
                  <a:pt x="501651" y="970889"/>
                </a:lnTo>
                <a:lnTo>
                  <a:pt x="501651" y="976717"/>
                </a:lnTo>
                <a:lnTo>
                  <a:pt x="501121" y="982544"/>
                </a:lnTo>
                <a:lnTo>
                  <a:pt x="500590" y="988107"/>
                </a:lnTo>
                <a:lnTo>
                  <a:pt x="499529" y="993935"/>
                </a:lnTo>
                <a:lnTo>
                  <a:pt x="498203" y="999233"/>
                </a:lnTo>
                <a:lnTo>
                  <a:pt x="496612" y="1004530"/>
                </a:lnTo>
                <a:lnTo>
                  <a:pt x="495021" y="1010093"/>
                </a:lnTo>
                <a:lnTo>
                  <a:pt x="492634" y="1015126"/>
                </a:lnTo>
                <a:lnTo>
                  <a:pt x="490513" y="1020159"/>
                </a:lnTo>
                <a:lnTo>
                  <a:pt x="487860" y="1024927"/>
                </a:lnTo>
                <a:lnTo>
                  <a:pt x="485208" y="1029960"/>
                </a:lnTo>
                <a:lnTo>
                  <a:pt x="482291" y="1034463"/>
                </a:lnTo>
                <a:lnTo>
                  <a:pt x="479374" y="1038702"/>
                </a:lnTo>
                <a:lnTo>
                  <a:pt x="475926" y="1042940"/>
                </a:lnTo>
                <a:lnTo>
                  <a:pt x="472214" y="1047443"/>
                </a:lnTo>
                <a:lnTo>
                  <a:pt x="468501" y="1051152"/>
                </a:lnTo>
                <a:lnTo>
                  <a:pt x="464523" y="1054860"/>
                </a:lnTo>
                <a:lnTo>
                  <a:pt x="460545" y="1058569"/>
                </a:lnTo>
                <a:lnTo>
                  <a:pt x="456301" y="1061747"/>
                </a:lnTo>
                <a:lnTo>
                  <a:pt x="451528" y="1064926"/>
                </a:lnTo>
                <a:lnTo>
                  <a:pt x="447019" y="1068105"/>
                </a:lnTo>
                <a:lnTo>
                  <a:pt x="442246" y="1070754"/>
                </a:lnTo>
                <a:lnTo>
                  <a:pt x="437472" y="1073138"/>
                </a:lnTo>
                <a:lnTo>
                  <a:pt x="432168" y="1075522"/>
                </a:lnTo>
                <a:lnTo>
                  <a:pt x="427129" y="1077376"/>
                </a:lnTo>
                <a:lnTo>
                  <a:pt x="422090" y="1079230"/>
                </a:lnTo>
                <a:lnTo>
                  <a:pt x="416521" y="1080820"/>
                </a:lnTo>
                <a:lnTo>
                  <a:pt x="410952" y="1081879"/>
                </a:lnTo>
                <a:lnTo>
                  <a:pt x="405383" y="1082939"/>
                </a:lnTo>
                <a:lnTo>
                  <a:pt x="399813" y="1083733"/>
                </a:lnTo>
                <a:lnTo>
                  <a:pt x="393979" y="1084263"/>
                </a:lnTo>
                <a:lnTo>
                  <a:pt x="388145" y="1084263"/>
                </a:lnTo>
                <a:lnTo>
                  <a:pt x="382310" y="1084263"/>
                </a:lnTo>
                <a:lnTo>
                  <a:pt x="376476" y="1083733"/>
                </a:lnTo>
                <a:lnTo>
                  <a:pt x="370906" y="1082939"/>
                </a:lnTo>
                <a:lnTo>
                  <a:pt x="365337" y="1081879"/>
                </a:lnTo>
                <a:lnTo>
                  <a:pt x="359503" y="1080820"/>
                </a:lnTo>
                <a:lnTo>
                  <a:pt x="354199" y="1079230"/>
                </a:lnTo>
                <a:lnTo>
                  <a:pt x="349160" y="1077376"/>
                </a:lnTo>
                <a:lnTo>
                  <a:pt x="344121" y="1075522"/>
                </a:lnTo>
                <a:lnTo>
                  <a:pt x="338817" y="1073138"/>
                </a:lnTo>
                <a:lnTo>
                  <a:pt x="334043" y="1070754"/>
                </a:lnTo>
                <a:lnTo>
                  <a:pt x="329270" y="1068105"/>
                </a:lnTo>
                <a:lnTo>
                  <a:pt x="324761" y="1064926"/>
                </a:lnTo>
                <a:lnTo>
                  <a:pt x="319988" y="1061747"/>
                </a:lnTo>
                <a:lnTo>
                  <a:pt x="315744" y="1058569"/>
                </a:lnTo>
                <a:lnTo>
                  <a:pt x="311766" y="1054860"/>
                </a:lnTo>
                <a:lnTo>
                  <a:pt x="307788" y="1051152"/>
                </a:lnTo>
                <a:lnTo>
                  <a:pt x="303810" y="1047443"/>
                </a:lnTo>
                <a:lnTo>
                  <a:pt x="300363" y="1042940"/>
                </a:lnTo>
                <a:lnTo>
                  <a:pt x="296915" y="1038702"/>
                </a:lnTo>
                <a:lnTo>
                  <a:pt x="293998" y="1034463"/>
                </a:lnTo>
                <a:lnTo>
                  <a:pt x="291081" y="1029960"/>
                </a:lnTo>
                <a:lnTo>
                  <a:pt x="288429" y="1024927"/>
                </a:lnTo>
                <a:lnTo>
                  <a:pt x="285511" y="1020159"/>
                </a:lnTo>
                <a:lnTo>
                  <a:pt x="283390" y="1015126"/>
                </a:lnTo>
                <a:lnTo>
                  <a:pt x="281268" y="1010093"/>
                </a:lnTo>
                <a:lnTo>
                  <a:pt x="279677" y="1004530"/>
                </a:lnTo>
                <a:lnTo>
                  <a:pt x="278086" y="999233"/>
                </a:lnTo>
                <a:lnTo>
                  <a:pt x="276760" y="993935"/>
                </a:lnTo>
                <a:lnTo>
                  <a:pt x="275699" y="988107"/>
                </a:lnTo>
                <a:lnTo>
                  <a:pt x="275168" y="982544"/>
                </a:lnTo>
                <a:lnTo>
                  <a:pt x="274638" y="976717"/>
                </a:lnTo>
                <a:lnTo>
                  <a:pt x="274638" y="970889"/>
                </a:lnTo>
                <a:lnTo>
                  <a:pt x="274638" y="965061"/>
                </a:lnTo>
                <a:lnTo>
                  <a:pt x="275168" y="959234"/>
                </a:lnTo>
                <a:lnTo>
                  <a:pt x="275699" y="953671"/>
                </a:lnTo>
                <a:lnTo>
                  <a:pt x="276760" y="947843"/>
                </a:lnTo>
                <a:lnTo>
                  <a:pt x="278086" y="942546"/>
                </a:lnTo>
                <a:lnTo>
                  <a:pt x="279677" y="937248"/>
                </a:lnTo>
                <a:lnTo>
                  <a:pt x="281268" y="931685"/>
                </a:lnTo>
                <a:lnTo>
                  <a:pt x="283390" y="926652"/>
                </a:lnTo>
                <a:lnTo>
                  <a:pt x="285511" y="921619"/>
                </a:lnTo>
                <a:lnTo>
                  <a:pt x="288429" y="916851"/>
                </a:lnTo>
                <a:lnTo>
                  <a:pt x="291081" y="912083"/>
                </a:lnTo>
                <a:lnTo>
                  <a:pt x="293998" y="907315"/>
                </a:lnTo>
                <a:lnTo>
                  <a:pt x="296915" y="903077"/>
                </a:lnTo>
                <a:lnTo>
                  <a:pt x="300363" y="898838"/>
                </a:lnTo>
                <a:lnTo>
                  <a:pt x="303810" y="894600"/>
                </a:lnTo>
                <a:lnTo>
                  <a:pt x="307788" y="890627"/>
                </a:lnTo>
                <a:lnTo>
                  <a:pt x="311766" y="886918"/>
                </a:lnTo>
                <a:lnTo>
                  <a:pt x="315744" y="883474"/>
                </a:lnTo>
                <a:lnTo>
                  <a:pt x="319988" y="880031"/>
                </a:lnTo>
                <a:lnTo>
                  <a:pt x="324761" y="876587"/>
                </a:lnTo>
                <a:lnTo>
                  <a:pt x="329270" y="873673"/>
                </a:lnTo>
                <a:lnTo>
                  <a:pt x="334043" y="871025"/>
                </a:lnTo>
                <a:lnTo>
                  <a:pt x="338817" y="868641"/>
                </a:lnTo>
                <a:lnTo>
                  <a:pt x="344121" y="866256"/>
                </a:lnTo>
                <a:lnTo>
                  <a:pt x="349160" y="864402"/>
                </a:lnTo>
                <a:lnTo>
                  <a:pt x="354199" y="862548"/>
                </a:lnTo>
                <a:lnTo>
                  <a:pt x="359503" y="860959"/>
                </a:lnTo>
                <a:lnTo>
                  <a:pt x="365337" y="859634"/>
                </a:lnTo>
                <a:lnTo>
                  <a:pt x="370906" y="858575"/>
                </a:lnTo>
                <a:lnTo>
                  <a:pt x="376476" y="857780"/>
                </a:lnTo>
                <a:lnTo>
                  <a:pt x="382310" y="857515"/>
                </a:lnTo>
                <a:lnTo>
                  <a:pt x="388145" y="857250"/>
                </a:lnTo>
                <a:close/>
                <a:moveTo>
                  <a:pt x="381529" y="680376"/>
                </a:moveTo>
                <a:lnTo>
                  <a:pt x="373856" y="680905"/>
                </a:lnTo>
                <a:lnTo>
                  <a:pt x="366448" y="681170"/>
                </a:lnTo>
                <a:lnTo>
                  <a:pt x="359040" y="681964"/>
                </a:lnTo>
                <a:lnTo>
                  <a:pt x="351896" y="682757"/>
                </a:lnTo>
                <a:lnTo>
                  <a:pt x="344752" y="683815"/>
                </a:lnTo>
                <a:lnTo>
                  <a:pt x="337344" y="684873"/>
                </a:lnTo>
                <a:lnTo>
                  <a:pt x="330200" y="686196"/>
                </a:lnTo>
                <a:lnTo>
                  <a:pt x="323056" y="687783"/>
                </a:lnTo>
                <a:lnTo>
                  <a:pt x="316177" y="689371"/>
                </a:lnTo>
                <a:lnTo>
                  <a:pt x="309298" y="691222"/>
                </a:lnTo>
                <a:lnTo>
                  <a:pt x="302154" y="693603"/>
                </a:lnTo>
                <a:lnTo>
                  <a:pt x="295540" y="695719"/>
                </a:lnTo>
                <a:lnTo>
                  <a:pt x="288925" y="698100"/>
                </a:lnTo>
                <a:lnTo>
                  <a:pt x="282046" y="700481"/>
                </a:lnTo>
                <a:lnTo>
                  <a:pt x="275431" y="703126"/>
                </a:lnTo>
                <a:lnTo>
                  <a:pt x="269081" y="706036"/>
                </a:lnTo>
                <a:lnTo>
                  <a:pt x="262467" y="708946"/>
                </a:lnTo>
                <a:lnTo>
                  <a:pt x="256117" y="712385"/>
                </a:lnTo>
                <a:lnTo>
                  <a:pt x="250031" y="715559"/>
                </a:lnTo>
                <a:lnTo>
                  <a:pt x="243681" y="718998"/>
                </a:lnTo>
                <a:lnTo>
                  <a:pt x="237860" y="722437"/>
                </a:lnTo>
                <a:lnTo>
                  <a:pt x="231775" y="726140"/>
                </a:lnTo>
                <a:lnTo>
                  <a:pt x="225954" y="730108"/>
                </a:lnTo>
                <a:lnTo>
                  <a:pt x="220133" y="734341"/>
                </a:lnTo>
                <a:lnTo>
                  <a:pt x="214577" y="738309"/>
                </a:lnTo>
                <a:lnTo>
                  <a:pt x="208756" y="742541"/>
                </a:lnTo>
                <a:lnTo>
                  <a:pt x="203465" y="746774"/>
                </a:lnTo>
                <a:lnTo>
                  <a:pt x="198173" y="751536"/>
                </a:lnTo>
                <a:lnTo>
                  <a:pt x="192881" y="756033"/>
                </a:lnTo>
                <a:lnTo>
                  <a:pt x="187590" y="760794"/>
                </a:lnTo>
                <a:lnTo>
                  <a:pt x="182827" y="765556"/>
                </a:lnTo>
                <a:lnTo>
                  <a:pt x="178065" y="770846"/>
                </a:lnTo>
                <a:lnTo>
                  <a:pt x="173037" y="775872"/>
                </a:lnTo>
                <a:lnTo>
                  <a:pt x="168540" y="781163"/>
                </a:lnTo>
                <a:lnTo>
                  <a:pt x="164042" y="786189"/>
                </a:lnTo>
                <a:lnTo>
                  <a:pt x="159544" y="792009"/>
                </a:lnTo>
                <a:lnTo>
                  <a:pt x="155046" y="797564"/>
                </a:lnTo>
                <a:lnTo>
                  <a:pt x="151077" y="803119"/>
                </a:lnTo>
                <a:lnTo>
                  <a:pt x="147108" y="808939"/>
                </a:lnTo>
                <a:lnTo>
                  <a:pt x="143404" y="814759"/>
                </a:lnTo>
                <a:lnTo>
                  <a:pt x="139700" y="820578"/>
                </a:lnTo>
                <a:lnTo>
                  <a:pt x="135731" y="826927"/>
                </a:lnTo>
                <a:lnTo>
                  <a:pt x="132556" y="833011"/>
                </a:lnTo>
                <a:lnTo>
                  <a:pt x="129117" y="839096"/>
                </a:lnTo>
                <a:lnTo>
                  <a:pt x="126206" y="845709"/>
                </a:lnTo>
                <a:lnTo>
                  <a:pt x="123296" y="851793"/>
                </a:lnTo>
                <a:lnTo>
                  <a:pt x="120385" y="858406"/>
                </a:lnTo>
                <a:lnTo>
                  <a:pt x="117475" y="865020"/>
                </a:lnTo>
                <a:lnTo>
                  <a:pt x="114829" y="871633"/>
                </a:lnTo>
                <a:lnTo>
                  <a:pt x="112713" y="878246"/>
                </a:lnTo>
                <a:lnTo>
                  <a:pt x="110331" y="885389"/>
                </a:lnTo>
                <a:lnTo>
                  <a:pt x="108479" y="892002"/>
                </a:lnTo>
                <a:lnTo>
                  <a:pt x="106627" y="899144"/>
                </a:lnTo>
                <a:lnTo>
                  <a:pt x="104775" y="906022"/>
                </a:lnTo>
                <a:lnTo>
                  <a:pt x="103452" y="913165"/>
                </a:lnTo>
                <a:lnTo>
                  <a:pt x="102129" y="920307"/>
                </a:lnTo>
                <a:lnTo>
                  <a:pt x="100806" y="927449"/>
                </a:lnTo>
                <a:lnTo>
                  <a:pt x="99748" y="934592"/>
                </a:lnTo>
                <a:lnTo>
                  <a:pt x="98690" y="942263"/>
                </a:lnTo>
                <a:lnTo>
                  <a:pt x="98160" y="949405"/>
                </a:lnTo>
                <a:lnTo>
                  <a:pt x="97631" y="957077"/>
                </a:lnTo>
                <a:lnTo>
                  <a:pt x="97367" y="964484"/>
                </a:lnTo>
                <a:lnTo>
                  <a:pt x="97367" y="971891"/>
                </a:lnTo>
                <a:lnTo>
                  <a:pt x="97367" y="979562"/>
                </a:lnTo>
                <a:lnTo>
                  <a:pt x="97631" y="986969"/>
                </a:lnTo>
                <a:lnTo>
                  <a:pt x="98160" y="994376"/>
                </a:lnTo>
                <a:lnTo>
                  <a:pt x="98690" y="1001783"/>
                </a:lnTo>
                <a:lnTo>
                  <a:pt x="99748" y="1008925"/>
                </a:lnTo>
                <a:lnTo>
                  <a:pt x="100806" y="1016332"/>
                </a:lnTo>
                <a:lnTo>
                  <a:pt x="102129" y="1023474"/>
                </a:lnTo>
                <a:lnTo>
                  <a:pt x="103452" y="1030881"/>
                </a:lnTo>
                <a:lnTo>
                  <a:pt x="104775" y="1037759"/>
                </a:lnTo>
                <a:lnTo>
                  <a:pt x="106627" y="1044637"/>
                </a:lnTo>
                <a:lnTo>
                  <a:pt x="108479" y="1051779"/>
                </a:lnTo>
                <a:lnTo>
                  <a:pt x="110331" y="1058657"/>
                </a:lnTo>
                <a:lnTo>
                  <a:pt x="112713" y="1065270"/>
                </a:lnTo>
                <a:lnTo>
                  <a:pt x="114829" y="1072148"/>
                </a:lnTo>
                <a:lnTo>
                  <a:pt x="117475" y="1078762"/>
                </a:lnTo>
                <a:lnTo>
                  <a:pt x="120385" y="1085639"/>
                </a:lnTo>
                <a:lnTo>
                  <a:pt x="123296" y="1091988"/>
                </a:lnTo>
                <a:lnTo>
                  <a:pt x="126206" y="1098337"/>
                </a:lnTo>
                <a:lnTo>
                  <a:pt x="129117" y="1104686"/>
                </a:lnTo>
                <a:lnTo>
                  <a:pt x="132556" y="1111035"/>
                </a:lnTo>
                <a:lnTo>
                  <a:pt x="135731" y="1116854"/>
                </a:lnTo>
                <a:lnTo>
                  <a:pt x="139700" y="1123203"/>
                </a:lnTo>
                <a:lnTo>
                  <a:pt x="143404" y="1129023"/>
                </a:lnTo>
                <a:lnTo>
                  <a:pt x="147108" y="1134842"/>
                </a:lnTo>
                <a:lnTo>
                  <a:pt x="151077" y="1140662"/>
                </a:lnTo>
                <a:lnTo>
                  <a:pt x="155046" y="1146482"/>
                </a:lnTo>
                <a:lnTo>
                  <a:pt x="159544" y="1151772"/>
                </a:lnTo>
                <a:lnTo>
                  <a:pt x="164042" y="1157328"/>
                </a:lnTo>
                <a:lnTo>
                  <a:pt x="168540" y="1162883"/>
                </a:lnTo>
                <a:lnTo>
                  <a:pt x="173037" y="1167909"/>
                </a:lnTo>
                <a:lnTo>
                  <a:pt x="178065" y="1172935"/>
                </a:lnTo>
                <a:lnTo>
                  <a:pt x="182827" y="1177961"/>
                </a:lnTo>
                <a:lnTo>
                  <a:pt x="187590" y="1182987"/>
                </a:lnTo>
                <a:lnTo>
                  <a:pt x="192881" y="1187749"/>
                </a:lnTo>
                <a:lnTo>
                  <a:pt x="198173" y="1192246"/>
                </a:lnTo>
                <a:lnTo>
                  <a:pt x="203465" y="1196743"/>
                </a:lnTo>
                <a:lnTo>
                  <a:pt x="208756" y="1201240"/>
                </a:lnTo>
                <a:lnTo>
                  <a:pt x="214577" y="1205472"/>
                </a:lnTo>
                <a:lnTo>
                  <a:pt x="220133" y="1209705"/>
                </a:lnTo>
                <a:lnTo>
                  <a:pt x="225954" y="1213673"/>
                </a:lnTo>
                <a:lnTo>
                  <a:pt x="231775" y="1217641"/>
                </a:lnTo>
                <a:lnTo>
                  <a:pt x="237860" y="1221344"/>
                </a:lnTo>
                <a:lnTo>
                  <a:pt x="243681" y="1224783"/>
                </a:lnTo>
                <a:lnTo>
                  <a:pt x="250031" y="1228222"/>
                </a:lnTo>
                <a:lnTo>
                  <a:pt x="256117" y="1231397"/>
                </a:lnTo>
                <a:lnTo>
                  <a:pt x="262467" y="1234571"/>
                </a:lnTo>
                <a:lnTo>
                  <a:pt x="269081" y="1237745"/>
                </a:lnTo>
                <a:lnTo>
                  <a:pt x="275431" y="1240655"/>
                </a:lnTo>
                <a:lnTo>
                  <a:pt x="282046" y="1243301"/>
                </a:lnTo>
                <a:lnTo>
                  <a:pt x="288925" y="1245681"/>
                </a:lnTo>
                <a:lnTo>
                  <a:pt x="295540" y="1248062"/>
                </a:lnTo>
                <a:lnTo>
                  <a:pt x="302154" y="1250178"/>
                </a:lnTo>
                <a:lnTo>
                  <a:pt x="309298" y="1252295"/>
                </a:lnTo>
                <a:lnTo>
                  <a:pt x="316177" y="1254411"/>
                </a:lnTo>
                <a:lnTo>
                  <a:pt x="323056" y="1255998"/>
                </a:lnTo>
                <a:lnTo>
                  <a:pt x="330200" y="1257585"/>
                </a:lnTo>
                <a:lnTo>
                  <a:pt x="337344" y="1258908"/>
                </a:lnTo>
                <a:lnTo>
                  <a:pt x="344752" y="1260231"/>
                </a:lnTo>
                <a:lnTo>
                  <a:pt x="351896" y="1261289"/>
                </a:lnTo>
                <a:lnTo>
                  <a:pt x="359040" y="1262082"/>
                </a:lnTo>
                <a:lnTo>
                  <a:pt x="366448" y="1262611"/>
                </a:lnTo>
                <a:lnTo>
                  <a:pt x="373856" y="1263140"/>
                </a:lnTo>
                <a:lnTo>
                  <a:pt x="381529" y="1263405"/>
                </a:lnTo>
                <a:lnTo>
                  <a:pt x="388937" y="1263405"/>
                </a:lnTo>
                <a:lnTo>
                  <a:pt x="396346" y="1263405"/>
                </a:lnTo>
                <a:lnTo>
                  <a:pt x="404019" y="1263140"/>
                </a:lnTo>
                <a:lnTo>
                  <a:pt x="411427" y="1262611"/>
                </a:lnTo>
                <a:lnTo>
                  <a:pt x="418835" y="1262082"/>
                </a:lnTo>
                <a:lnTo>
                  <a:pt x="425979" y="1261289"/>
                </a:lnTo>
                <a:lnTo>
                  <a:pt x="433387" y="1260231"/>
                </a:lnTo>
                <a:lnTo>
                  <a:pt x="440531" y="1258908"/>
                </a:lnTo>
                <a:lnTo>
                  <a:pt x="447675" y="1257585"/>
                </a:lnTo>
                <a:lnTo>
                  <a:pt x="454554" y="1255998"/>
                </a:lnTo>
                <a:lnTo>
                  <a:pt x="461963" y="1254411"/>
                </a:lnTo>
                <a:lnTo>
                  <a:pt x="468577" y="1252295"/>
                </a:lnTo>
                <a:lnTo>
                  <a:pt x="475721" y="1250178"/>
                </a:lnTo>
                <a:lnTo>
                  <a:pt x="482600" y="1248062"/>
                </a:lnTo>
                <a:lnTo>
                  <a:pt x="489215" y="1245681"/>
                </a:lnTo>
                <a:lnTo>
                  <a:pt x="495829" y="1243301"/>
                </a:lnTo>
                <a:lnTo>
                  <a:pt x="502444" y="1240655"/>
                </a:lnTo>
                <a:lnTo>
                  <a:pt x="508794" y="1237745"/>
                </a:lnTo>
                <a:lnTo>
                  <a:pt x="515408" y="1234571"/>
                </a:lnTo>
                <a:lnTo>
                  <a:pt x="521758" y="1231397"/>
                </a:lnTo>
                <a:lnTo>
                  <a:pt x="527844" y="1228222"/>
                </a:lnTo>
                <a:lnTo>
                  <a:pt x="534194" y="1224783"/>
                </a:lnTo>
                <a:lnTo>
                  <a:pt x="540015" y="1221344"/>
                </a:lnTo>
                <a:lnTo>
                  <a:pt x="546100" y="1217641"/>
                </a:lnTo>
                <a:lnTo>
                  <a:pt x="552185" y="1213673"/>
                </a:lnTo>
                <a:lnTo>
                  <a:pt x="557742" y="1209705"/>
                </a:lnTo>
                <a:lnTo>
                  <a:pt x="563298" y="1205472"/>
                </a:lnTo>
                <a:lnTo>
                  <a:pt x="569119" y="1201240"/>
                </a:lnTo>
                <a:lnTo>
                  <a:pt x="574410" y="1196743"/>
                </a:lnTo>
                <a:lnTo>
                  <a:pt x="579702" y="1192246"/>
                </a:lnTo>
                <a:lnTo>
                  <a:pt x="584994" y="1187749"/>
                </a:lnTo>
                <a:lnTo>
                  <a:pt x="590285" y="1182987"/>
                </a:lnTo>
                <a:lnTo>
                  <a:pt x="595048" y="1177961"/>
                </a:lnTo>
                <a:lnTo>
                  <a:pt x="600075" y="1172935"/>
                </a:lnTo>
                <a:lnTo>
                  <a:pt x="604573" y="1167909"/>
                </a:lnTo>
                <a:lnTo>
                  <a:pt x="609600" y="1162883"/>
                </a:lnTo>
                <a:lnTo>
                  <a:pt x="613833" y="1157328"/>
                </a:lnTo>
                <a:lnTo>
                  <a:pt x="618331" y="1151772"/>
                </a:lnTo>
                <a:lnTo>
                  <a:pt x="622565" y="1146482"/>
                </a:lnTo>
                <a:lnTo>
                  <a:pt x="626798" y="1140662"/>
                </a:lnTo>
                <a:lnTo>
                  <a:pt x="630767" y="1134842"/>
                </a:lnTo>
                <a:lnTo>
                  <a:pt x="634471" y="1129023"/>
                </a:lnTo>
                <a:lnTo>
                  <a:pt x="638175" y="1123203"/>
                </a:lnTo>
                <a:lnTo>
                  <a:pt x="641879" y="1116854"/>
                </a:lnTo>
                <a:lnTo>
                  <a:pt x="645319" y="1111035"/>
                </a:lnTo>
                <a:lnTo>
                  <a:pt x="648758" y="1104686"/>
                </a:lnTo>
                <a:lnTo>
                  <a:pt x="651669" y="1098337"/>
                </a:lnTo>
                <a:lnTo>
                  <a:pt x="654844" y="1091988"/>
                </a:lnTo>
                <a:lnTo>
                  <a:pt x="657490" y="1085639"/>
                </a:lnTo>
                <a:lnTo>
                  <a:pt x="660135" y="1078762"/>
                </a:lnTo>
                <a:lnTo>
                  <a:pt x="663046" y="1072148"/>
                </a:lnTo>
                <a:lnTo>
                  <a:pt x="665427" y="1065270"/>
                </a:lnTo>
                <a:lnTo>
                  <a:pt x="667544" y="1058657"/>
                </a:lnTo>
                <a:lnTo>
                  <a:pt x="669396" y="1051779"/>
                </a:lnTo>
                <a:lnTo>
                  <a:pt x="671248" y="1044637"/>
                </a:lnTo>
                <a:lnTo>
                  <a:pt x="673100" y="1037759"/>
                </a:lnTo>
                <a:lnTo>
                  <a:pt x="674687" y="1030881"/>
                </a:lnTo>
                <a:lnTo>
                  <a:pt x="676010" y="1023474"/>
                </a:lnTo>
                <a:lnTo>
                  <a:pt x="677069" y="1016332"/>
                </a:lnTo>
                <a:lnTo>
                  <a:pt x="678127" y="1008925"/>
                </a:lnTo>
                <a:lnTo>
                  <a:pt x="678921" y="1001783"/>
                </a:lnTo>
                <a:lnTo>
                  <a:pt x="679450" y="994376"/>
                </a:lnTo>
                <a:lnTo>
                  <a:pt x="679979" y="986969"/>
                </a:lnTo>
                <a:lnTo>
                  <a:pt x="680244" y="979562"/>
                </a:lnTo>
                <a:lnTo>
                  <a:pt x="680508" y="971891"/>
                </a:lnTo>
                <a:lnTo>
                  <a:pt x="680244" y="964484"/>
                </a:lnTo>
                <a:lnTo>
                  <a:pt x="679979" y="957077"/>
                </a:lnTo>
                <a:lnTo>
                  <a:pt x="679450" y="949405"/>
                </a:lnTo>
                <a:lnTo>
                  <a:pt x="678921" y="942263"/>
                </a:lnTo>
                <a:lnTo>
                  <a:pt x="678127" y="934592"/>
                </a:lnTo>
                <a:lnTo>
                  <a:pt x="677069" y="927449"/>
                </a:lnTo>
                <a:lnTo>
                  <a:pt x="676010" y="920307"/>
                </a:lnTo>
                <a:lnTo>
                  <a:pt x="674687" y="913165"/>
                </a:lnTo>
                <a:lnTo>
                  <a:pt x="673100" y="906022"/>
                </a:lnTo>
                <a:lnTo>
                  <a:pt x="671248" y="899144"/>
                </a:lnTo>
                <a:lnTo>
                  <a:pt x="669396" y="892002"/>
                </a:lnTo>
                <a:lnTo>
                  <a:pt x="667544" y="885389"/>
                </a:lnTo>
                <a:lnTo>
                  <a:pt x="665427" y="878246"/>
                </a:lnTo>
                <a:lnTo>
                  <a:pt x="663046" y="871633"/>
                </a:lnTo>
                <a:lnTo>
                  <a:pt x="660135" y="865020"/>
                </a:lnTo>
                <a:lnTo>
                  <a:pt x="657490" y="858406"/>
                </a:lnTo>
                <a:lnTo>
                  <a:pt x="654844" y="851793"/>
                </a:lnTo>
                <a:lnTo>
                  <a:pt x="651669" y="845709"/>
                </a:lnTo>
                <a:lnTo>
                  <a:pt x="648758" y="839096"/>
                </a:lnTo>
                <a:lnTo>
                  <a:pt x="645319" y="833011"/>
                </a:lnTo>
                <a:lnTo>
                  <a:pt x="641879" y="826927"/>
                </a:lnTo>
                <a:lnTo>
                  <a:pt x="638175" y="820578"/>
                </a:lnTo>
                <a:lnTo>
                  <a:pt x="634471" y="814759"/>
                </a:lnTo>
                <a:lnTo>
                  <a:pt x="630767" y="808939"/>
                </a:lnTo>
                <a:lnTo>
                  <a:pt x="626798" y="803119"/>
                </a:lnTo>
                <a:lnTo>
                  <a:pt x="622565" y="797564"/>
                </a:lnTo>
                <a:lnTo>
                  <a:pt x="618331" y="792009"/>
                </a:lnTo>
                <a:lnTo>
                  <a:pt x="613833" y="786189"/>
                </a:lnTo>
                <a:lnTo>
                  <a:pt x="609600" y="781163"/>
                </a:lnTo>
                <a:lnTo>
                  <a:pt x="604573" y="775872"/>
                </a:lnTo>
                <a:lnTo>
                  <a:pt x="600075" y="770846"/>
                </a:lnTo>
                <a:lnTo>
                  <a:pt x="595048" y="765556"/>
                </a:lnTo>
                <a:lnTo>
                  <a:pt x="590285" y="760794"/>
                </a:lnTo>
                <a:lnTo>
                  <a:pt x="584994" y="756033"/>
                </a:lnTo>
                <a:lnTo>
                  <a:pt x="579702" y="751536"/>
                </a:lnTo>
                <a:lnTo>
                  <a:pt x="574410" y="746774"/>
                </a:lnTo>
                <a:lnTo>
                  <a:pt x="569119" y="742541"/>
                </a:lnTo>
                <a:lnTo>
                  <a:pt x="563298" y="738309"/>
                </a:lnTo>
                <a:lnTo>
                  <a:pt x="557742" y="734341"/>
                </a:lnTo>
                <a:lnTo>
                  <a:pt x="552185" y="730108"/>
                </a:lnTo>
                <a:lnTo>
                  <a:pt x="546100" y="726140"/>
                </a:lnTo>
                <a:lnTo>
                  <a:pt x="540015" y="722437"/>
                </a:lnTo>
                <a:lnTo>
                  <a:pt x="534194" y="718998"/>
                </a:lnTo>
                <a:lnTo>
                  <a:pt x="527844" y="715559"/>
                </a:lnTo>
                <a:lnTo>
                  <a:pt x="521758" y="712385"/>
                </a:lnTo>
                <a:lnTo>
                  <a:pt x="515408" y="708946"/>
                </a:lnTo>
                <a:lnTo>
                  <a:pt x="508794" y="706036"/>
                </a:lnTo>
                <a:lnTo>
                  <a:pt x="502444" y="703126"/>
                </a:lnTo>
                <a:lnTo>
                  <a:pt x="495829" y="700481"/>
                </a:lnTo>
                <a:lnTo>
                  <a:pt x="489215" y="698100"/>
                </a:lnTo>
                <a:lnTo>
                  <a:pt x="482600" y="695719"/>
                </a:lnTo>
                <a:lnTo>
                  <a:pt x="475721" y="693603"/>
                </a:lnTo>
                <a:lnTo>
                  <a:pt x="468577" y="691222"/>
                </a:lnTo>
                <a:lnTo>
                  <a:pt x="461963" y="689371"/>
                </a:lnTo>
                <a:lnTo>
                  <a:pt x="454554" y="687783"/>
                </a:lnTo>
                <a:lnTo>
                  <a:pt x="447675" y="686196"/>
                </a:lnTo>
                <a:lnTo>
                  <a:pt x="440531" y="684873"/>
                </a:lnTo>
                <a:lnTo>
                  <a:pt x="433387" y="683815"/>
                </a:lnTo>
                <a:lnTo>
                  <a:pt x="425979" y="682757"/>
                </a:lnTo>
                <a:lnTo>
                  <a:pt x="418835" y="681964"/>
                </a:lnTo>
                <a:lnTo>
                  <a:pt x="411427" y="681170"/>
                </a:lnTo>
                <a:lnTo>
                  <a:pt x="404019" y="680905"/>
                </a:lnTo>
                <a:lnTo>
                  <a:pt x="396346" y="680376"/>
                </a:lnTo>
                <a:lnTo>
                  <a:pt x="388937" y="680376"/>
                </a:lnTo>
                <a:lnTo>
                  <a:pt x="381529" y="680376"/>
                </a:lnTo>
                <a:close/>
                <a:moveTo>
                  <a:pt x="162454" y="97348"/>
                </a:moveTo>
                <a:lnTo>
                  <a:pt x="159279" y="97612"/>
                </a:lnTo>
                <a:lnTo>
                  <a:pt x="155840" y="98141"/>
                </a:lnTo>
                <a:lnTo>
                  <a:pt x="152135" y="98670"/>
                </a:lnTo>
                <a:lnTo>
                  <a:pt x="148960" y="99464"/>
                </a:lnTo>
                <a:lnTo>
                  <a:pt x="145785" y="100522"/>
                </a:lnTo>
                <a:lnTo>
                  <a:pt x="142610" y="101580"/>
                </a:lnTo>
                <a:lnTo>
                  <a:pt x="139435" y="102638"/>
                </a:lnTo>
                <a:lnTo>
                  <a:pt x="136260" y="103961"/>
                </a:lnTo>
                <a:lnTo>
                  <a:pt x="133350" y="105548"/>
                </a:lnTo>
                <a:lnTo>
                  <a:pt x="127794" y="108987"/>
                </a:lnTo>
                <a:lnTo>
                  <a:pt x="122502" y="112955"/>
                </a:lnTo>
                <a:lnTo>
                  <a:pt x="117475" y="117452"/>
                </a:lnTo>
                <a:lnTo>
                  <a:pt x="112977" y="122214"/>
                </a:lnTo>
                <a:lnTo>
                  <a:pt x="109008" y="127504"/>
                </a:lnTo>
                <a:lnTo>
                  <a:pt x="105833" y="133324"/>
                </a:lnTo>
                <a:lnTo>
                  <a:pt x="104246" y="136234"/>
                </a:lnTo>
                <a:lnTo>
                  <a:pt x="102923" y="139408"/>
                </a:lnTo>
                <a:lnTo>
                  <a:pt x="101600" y="142318"/>
                </a:lnTo>
                <a:lnTo>
                  <a:pt x="100542" y="145493"/>
                </a:lnTo>
                <a:lnTo>
                  <a:pt x="99748" y="148667"/>
                </a:lnTo>
                <a:lnTo>
                  <a:pt x="98690" y="152370"/>
                </a:lnTo>
                <a:lnTo>
                  <a:pt x="97896" y="155545"/>
                </a:lnTo>
                <a:lnTo>
                  <a:pt x="97631" y="158984"/>
                </a:lnTo>
                <a:lnTo>
                  <a:pt x="97367" y="162423"/>
                </a:lnTo>
                <a:lnTo>
                  <a:pt x="97367" y="165862"/>
                </a:lnTo>
                <a:lnTo>
                  <a:pt x="97367" y="514515"/>
                </a:lnTo>
                <a:lnTo>
                  <a:pt x="97367" y="517954"/>
                </a:lnTo>
                <a:lnTo>
                  <a:pt x="97631" y="521393"/>
                </a:lnTo>
                <a:lnTo>
                  <a:pt x="97896" y="525096"/>
                </a:lnTo>
                <a:lnTo>
                  <a:pt x="98690" y="528271"/>
                </a:lnTo>
                <a:lnTo>
                  <a:pt x="99748" y="531709"/>
                </a:lnTo>
                <a:lnTo>
                  <a:pt x="100542" y="534884"/>
                </a:lnTo>
                <a:lnTo>
                  <a:pt x="101600" y="538058"/>
                </a:lnTo>
                <a:lnTo>
                  <a:pt x="102923" y="540968"/>
                </a:lnTo>
                <a:lnTo>
                  <a:pt x="104246" y="544407"/>
                </a:lnTo>
                <a:lnTo>
                  <a:pt x="105833" y="547317"/>
                </a:lnTo>
                <a:lnTo>
                  <a:pt x="109008" y="552872"/>
                </a:lnTo>
                <a:lnTo>
                  <a:pt x="112977" y="558163"/>
                </a:lnTo>
                <a:lnTo>
                  <a:pt x="117475" y="563189"/>
                </a:lnTo>
                <a:lnTo>
                  <a:pt x="122502" y="567421"/>
                </a:lnTo>
                <a:lnTo>
                  <a:pt x="127794" y="571389"/>
                </a:lnTo>
                <a:lnTo>
                  <a:pt x="133350" y="574828"/>
                </a:lnTo>
                <a:lnTo>
                  <a:pt x="136260" y="576415"/>
                </a:lnTo>
                <a:lnTo>
                  <a:pt x="139435" y="577738"/>
                </a:lnTo>
                <a:lnTo>
                  <a:pt x="142610" y="578796"/>
                </a:lnTo>
                <a:lnTo>
                  <a:pt x="145785" y="579854"/>
                </a:lnTo>
                <a:lnTo>
                  <a:pt x="148960" y="581177"/>
                </a:lnTo>
                <a:lnTo>
                  <a:pt x="152135" y="581971"/>
                </a:lnTo>
                <a:lnTo>
                  <a:pt x="155840" y="582500"/>
                </a:lnTo>
                <a:lnTo>
                  <a:pt x="159279" y="583029"/>
                </a:lnTo>
                <a:lnTo>
                  <a:pt x="162454" y="583293"/>
                </a:lnTo>
                <a:lnTo>
                  <a:pt x="166158" y="583293"/>
                </a:lnTo>
                <a:lnTo>
                  <a:pt x="611981" y="583293"/>
                </a:lnTo>
                <a:lnTo>
                  <a:pt x="615421" y="583293"/>
                </a:lnTo>
                <a:lnTo>
                  <a:pt x="618860" y="583029"/>
                </a:lnTo>
                <a:lnTo>
                  <a:pt x="622035" y="582500"/>
                </a:lnTo>
                <a:lnTo>
                  <a:pt x="625740" y="581971"/>
                </a:lnTo>
                <a:lnTo>
                  <a:pt x="628915" y="581177"/>
                </a:lnTo>
                <a:lnTo>
                  <a:pt x="632090" y="579854"/>
                </a:lnTo>
                <a:lnTo>
                  <a:pt x="635265" y="578796"/>
                </a:lnTo>
                <a:lnTo>
                  <a:pt x="638440" y="577738"/>
                </a:lnTo>
                <a:lnTo>
                  <a:pt x="641350" y="576415"/>
                </a:lnTo>
                <a:lnTo>
                  <a:pt x="644525" y="574828"/>
                </a:lnTo>
                <a:lnTo>
                  <a:pt x="650081" y="571389"/>
                </a:lnTo>
                <a:lnTo>
                  <a:pt x="655373" y="567421"/>
                </a:lnTo>
                <a:lnTo>
                  <a:pt x="660135" y="563189"/>
                </a:lnTo>
                <a:lnTo>
                  <a:pt x="664898" y="558163"/>
                </a:lnTo>
                <a:lnTo>
                  <a:pt x="668867" y="552872"/>
                </a:lnTo>
                <a:lnTo>
                  <a:pt x="672306" y="547317"/>
                </a:lnTo>
                <a:lnTo>
                  <a:pt x="673629" y="544407"/>
                </a:lnTo>
                <a:lnTo>
                  <a:pt x="674952" y="540968"/>
                </a:lnTo>
                <a:lnTo>
                  <a:pt x="676275" y="538058"/>
                </a:lnTo>
                <a:lnTo>
                  <a:pt x="677333" y="534884"/>
                </a:lnTo>
                <a:lnTo>
                  <a:pt x="678392" y="531709"/>
                </a:lnTo>
                <a:lnTo>
                  <a:pt x="678921" y="528271"/>
                </a:lnTo>
                <a:lnTo>
                  <a:pt x="679715" y="525096"/>
                </a:lnTo>
                <a:lnTo>
                  <a:pt x="679979" y="521393"/>
                </a:lnTo>
                <a:lnTo>
                  <a:pt x="680244" y="517954"/>
                </a:lnTo>
                <a:lnTo>
                  <a:pt x="680508" y="514515"/>
                </a:lnTo>
                <a:lnTo>
                  <a:pt x="680508" y="165862"/>
                </a:lnTo>
                <a:lnTo>
                  <a:pt x="680244" y="162423"/>
                </a:lnTo>
                <a:lnTo>
                  <a:pt x="679979" y="158984"/>
                </a:lnTo>
                <a:lnTo>
                  <a:pt x="679715" y="155545"/>
                </a:lnTo>
                <a:lnTo>
                  <a:pt x="678921" y="152370"/>
                </a:lnTo>
                <a:lnTo>
                  <a:pt x="678392" y="148667"/>
                </a:lnTo>
                <a:lnTo>
                  <a:pt x="677333" y="145493"/>
                </a:lnTo>
                <a:lnTo>
                  <a:pt x="676275" y="142318"/>
                </a:lnTo>
                <a:lnTo>
                  <a:pt x="674952" y="139408"/>
                </a:lnTo>
                <a:lnTo>
                  <a:pt x="673629" y="136234"/>
                </a:lnTo>
                <a:lnTo>
                  <a:pt x="672306" y="133324"/>
                </a:lnTo>
                <a:lnTo>
                  <a:pt x="668867" y="127504"/>
                </a:lnTo>
                <a:lnTo>
                  <a:pt x="664898" y="122214"/>
                </a:lnTo>
                <a:lnTo>
                  <a:pt x="660135" y="117452"/>
                </a:lnTo>
                <a:lnTo>
                  <a:pt x="655373" y="112955"/>
                </a:lnTo>
                <a:lnTo>
                  <a:pt x="650081" y="108987"/>
                </a:lnTo>
                <a:lnTo>
                  <a:pt x="644525" y="105548"/>
                </a:lnTo>
                <a:lnTo>
                  <a:pt x="641350" y="103961"/>
                </a:lnTo>
                <a:lnTo>
                  <a:pt x="638440" y="102638"/>
                </a:lnTo>
                <a:lnTo>
                  <a:pt x="635265" y="101580"/>
                </a:lnTo>
                <a:lnTo>
                  <a:pt x="632090" y="100522"/>
                </a:lnTo>
                <a:lnTo>
                  <a:pt x="628915" y="99464"/>
                </a:lnTo>
                <a:lnTo>
                  <a:pt x="625740" y="98670"/>
                </a:lnTo>
                <a:lnTo>
                  <a:pt x="622035" y="98141"/>
                </a:lnTo>
                <a:lnTo>
                  <a:pt x="618860" y="97612"/>
                </a:lnTo>
                <a:lnTo>
                  <a:pt x="615421" y="97348"/>
                </a:lnTo>
                <a:lnTo>
                  <a:pt x="611981" y="97348"/>
                </a:lnTo>
                <a:lnTo>
                  <a:pt x="166158" y="97348"/>
                </a:lnTo>
                <a:lnTo>
                  <a:pt x="162454" y="97348"/>
                </a:lnTo>
                <a:close/>
                <a:moveTo>
                  <a:pt x="89165" y="0"/>
                </a:moveTo>
                <a:lnTo>
                  <a:pt x="93927" y="0"/>
                </a:lnTo>
                <a:lnTo>
                  <a:pt x="683948" y="0"/>
                </a:lnTo>
                <a:lnTo>
                  <a:pt x="688710" y="0"/>
                </a:lnTo>
                <a:lnTo>
                  <a:pt x="693208" y="529"/>
                </a:lnTo>
                <a:lnTo>
                  <a:pt x="697971" y="1058"/>
                </a:lnTo>
                <a:lnTo>
                  <a:pt x="702733" y="2116"/>
                </a:lnTo>
                <a:lnTo>
                  <a:pt x="707231" y="3174"/>
                </a:lnTo>
                <a:lnTo>
                  <a:pt x="711729" y="4497"/>
                </a:lnTo>
                <a:lnTo>
                  <a:pt x="715963" y="5820"/>
                </a:lnTo>
                <a:lnTo>
                  <a:pt x="720460" y="7407"/>
                </a:lnTo>
                <a:lnTo>
                  <a:pt x="724429" y="9259"/>
                </a:lnTo>
                <a:lnTo>
                  <a:pt x="728398" y="11375"/>
                </a:lnTo>
                <a:lnTo>
                  <a:pt x="732367" y="13756"/>
                </a:lnTo>
                <a:lnTo>
                  <a:pt x="736071" y="16137"/>
                </a:lnTo>
                <a:lnTo>
                  <a:pt x="740040" y="18782"/>
                </a:lnTo>
                <a:lnTo>
                  <a:pt x="743479" y="21692"/>
                </a:lnTo>
                <a:lnTo>
                  <a:pt x="746919" y="24602"/>
                </a:lnTo>
                <a:lnTo>
                  <a:pt x="750094" y="27776"/>
                </a:lnTo>
                <a:lnTo>
                  <a:pt x="753269" y="30950"/>
                </a:lnTo>
                <a:lnTo>
                  <a:pt x="756444" y="34389"/>
                </a:lnTo>
                <a:lnTo>
                  <a:pt x="759090" y="37828"/>
                </a:lnTo>
                <a:lnTo>
                  <a:pt x="761735" y="41532"/>
                </a:lnTo>
                <a:lnTo>
                  <a:pt x="764117" y="45500"/>
                </a:lnTo>
                <a:lnTo>
                  <a:pt x="766233" y="49203"/>
                </a:lnTo>
                <a:lnTo>
                  <a:pt x="768350" y="53171"/>
                </a:lnTo>
                <a:lnTo>
                  <a:pt x="770202" y="57404"/>
                </a:lnTo>
                <a:lnTo>
                  <a:pt x="772054" y="61901"/>
                </a:lnTo>
                <a:lnTo>
                  <a:pt x="773377" y="66133"/>
                </a:lnTo>
                <a:lnTo>
                  <a:pt x="774700" y="70630"/>
                </a:lnTo>
                <a:lnTo>
                  <a:pt x="776023" y="75127"/>
                </a:lnTo>
                <a:lnTo>
                  <a:pt x="776817" y="79889"/>
                </a:lnTo>
                <a:lnTo>
                  <a:pt x="777346" y="84386"/>
                </a:lnTo>
                <a:lnTo>
                  <a:pt x="777610" y="89147"/>
                </a:lnTo>
                <a:lnTo>
                  <a:pt x="777875" y="93909"/>
                </a:lnTo>
                <a:lnTo>
                  <a:pt x="777875" y="1266579"/>
                </a:lnTo>
                <a:lnTo>
                  <a:pt x="777610" y="1271341"/>
                </a:lnTo>
                <a:lnTo>
                  <a:pt x="777346" y="1276367"/>
                </a:lnTo>
                <a:lnTo>
                  <a:pt x="776817" y="1280864"/>
                </a:lnTo>
                <a:lnTo>
                  <a:pt x="776023" y="1285626"/>
                </a:lnTo>
                <a:lnTo>
                  <a:pt x="774700" y="1290123"/>
                </a:lnTo>
                <a:lnTo>
                  <a:pt x="773377" y="1294620"/>
                </a:lnTo>
                <a:lnTo>
                  <a:pt x="772054" y="1298852"/>
                </a:lnTo>
                <a:lnTo>
                  <a:pt x="770202" y="1303085"/>
                </a:lnTo>
                <a:lnTo>
                  <a:pt x="768350" y="1307317"/>
                </a:lnTo>
                <a:lnTo>
                  <a:pt x="766233" y="1311550"/>
                </a:lnTo>
                <a:lnTo>
                  <a:pt x="764117" y="1315518"/>
                </a:lnTo>
                <a:lnTo>
                  <a:pt x="761735" y="1319221"/>
                </a:lnTo>
                <a:lnTo>
                  <a:pt x="759090" y="1322660"/>
                </a:lnTo>
                <a:lnTo>
                  <a:pt x="756444" y="1326364"/>
                </a:lnTo>
                <a:lnTo>
                  <a:pt x="753269" y="1329802"/>
                </a:lnTo>
                <a:lnTo>
                  <a:pt x="750094" y="1333241"/>
                </a:lnTo>
                <a:lnTo>
                  <a:pt x="746919" y="1336151"/>
                </a:lnTo>
                <a:lnTo>
                  <a:pt x="743479" y="1339061"/>
                </a:lnTo>
                <a:lnTo>
                  <a:pt x="740040" y="1341971"/>
                </a:lnTo>
                <a:lnTo>
                  <a:pt x="736071" y="1344352"/>
                </a:lnTo>
                <a:lnTo>
                  <a:pt x="732367" y="1347262"/>
                </a:lnTo>
                <a:lnTo>
                  <a:pt x="728398" y="1349378"/>
                </a:lnTo>
                <a:lnTo>
                  <a:pt x="724429" y="1351494"/>
                </a:lnTo>
                <a:lnTo>
                  <a:pt x="720460" y="1353346"/>
                </a:lnTo>
                <a:lnTo>
                  <a:pt x="715963" y="1354933"/>
                </a:lnTo>
                <a:lnTo>
                  <a:pt x="711729" y="1356520"/>
                </a:lnTo>
                <a:lnTo>
                  <a:pt x="707231" y="1357578"/>
                </a:lnTo>
                <a:lnTo>
                  <a:pt x="702733" y="1358636"/>
                </a:lnTo>
                <a:lnTo>
                  <a:pt x="697971" y="1359430"/>
                </a:lnTo>
                <a:lnTo>
                  <a:pt x="693208" y="1360224"/>
                </a:lnTo>
                <a:lnTo>
                  <a:pt x="688710" y="1360488"/>
                </a:lnTo>
                <a:lnTo>
                  <a:pt x="683948" y="1360488"/>
                </a:lnTo>
                <a:lnTo>
                  <a:pt x="93927" y="1360488"/>
                </a:lnTo>
                <a:lnTo>
                  <a:pt x="89165" y="1360488"/>
                </a:lnTo>
                <a:lnTo>
                  <a:pt x="84667" y="1360224"/>
                </a:lnTo>
                <a:lnTo>
                  <a:pt x="79640" y="1359430"/>
                </a:lnTo>
                <a:lnTo>
                  <a:pt x="75142" y="1358636"/>
                </a:lnTo>
                <a:lnTo>
                  <a:pt x="70644" y="1357578"/>
                </a:lnTo>
                <a:lnTo>
                  <a:pt x="66146" y="1356520"/>
                </a:lnTo>
                <a:lnTo>
                  <a:pt x="61913" y="1354933"/>
                </a:lnTo>
                <a:lnTo>
                  <a:pt x="57415" y="1353346"/>
                </a:lnTo>
                <a:lnTo>
                  <a:pt x="53446" y="1351494"/>
                </a:lnTo>
                <a:lnTo>
                  <a:pt x="49477" y="1349378"/>
                </a:lnTo>
                <a:lnTo>
                  <a:pt x="45508" y="1347262"/>
                </a:lnTo>
                <a:lnTo>
                  <a:pt x="41540" y="1344352"/>
                </a:lnTo>
                <a:lnTo>
                  <a:pt x="37835" y="1341971"/>
                </a:lnTo>
                <a:lnTo>
                  <a:pt x="34396" y="1339061"/>
                </a:lnTo>
                <a:lnTo>
                  <a:pt x="30956" y="1336151"/>
                </a:lnTo>
                <a:lnTo>
                  <a:pt x="27781" y="1333241"/>
                </a:lnTo>
                <a:lnTo>
                  <a:pt x="24871" y="1329802"/>
                </a:lnTo>
                <a:lnTo>
                  <a:pt x="21696" y="1326364"/>
                </a:lnTo>
                <a:lnTo>
                  <a:pt x="18785" y="1322660"/>
                </a:lnTo>
                <a:lnTo>
                  <a:pt x="16140" y="1319221"/>
                </a:lnTo>
                <a:lnTo>
                  <a:pt x="13758" y="1315518"/>
                </a:lnTo>
                <a:lnTo>
                  <a:pt x="11642" y="1311550"/>
                </a:lnTo>
                <a:lnTo>
                  <a:pt x="9525" y="1307317"/>
                </a:lnTo>
                <a:lnTo>
                  <a:pt x="7673" y="1303085"/>
                </a:lnTo>
                <a:lnTo>
                  <a:pt x="6085" y="1298852"/>
                </a:lnTo>
                <a:lnTo>
                  <a:pt x="4233" y="1294620"/>
                </a:lnTo>
                <a:lnTo>
                  <a:pt x="2910" y="1290123"/>
                </a:lnTo>
                <a:lnTo>
                  <a:pt x="1852" y="1285626"/>
                </a:lnTo>
                <a:lnTo>
                  <a:pt x="1058" y="1280864"/>
                </a:lnTo>
                <a:lnTo>
                  <a:pt x="529" y="1276367"/>
                </a:lnTo>
                <a:lnTo>
                  <a:pt x="265" y="1271341"/>
                </a:lnTo>
                <a:lnTo>
                  <a:pt x="0" y="1266579"/>
                </a:lnTo>
                <a:lnTo>
                  <a:pt x="0" y="93909"/>
                </a:lnTo>
                <a:lnTo>
                  <a:pt x="265" y="89147"/>
                </a:lnTo>
                <a:lnTo>
                  <a:pt x="529" y="84386"/>
                </a:lnTo>
                <a:lnTo>
                  <a:pt x="1058" y="79889"/>
                </a:lnTo>
                <a:lnTo>
                  <a:pt x="1852" y="75127"/>
                </a:lnTo>
                <a:lnTo>
                  <a:pt x="2910" y="70630"/>
                </a:lnTo>
                <a:lnTo>
                  <a:pt x="4233" y="66133"/>
                </a:lnTo>
                <a:lnTo>
                  <a:pt x="6085" y="61901"/>
                </a:lnTo>
                <a:lnTo>
                  <a:pt x="7673" y="57404"/>
                </a:lnTo>
                <a:lnTo>
                  <a:pt x="9525" y="53171"/>
                </a:lnTo>
                <a:lnTo>
                  <a:pt x="11642" y="49203"/>
                </a:lnTo>
                <a:lnTo>
                  <a:pt x="13758" y="45500"/>
                </a:lnTo>
                <a:lnTo>
                  <a:pt x="16140" y="41532"/>
                </a:lnTo>
                <a:lnTo>
                  <a:pt x="18785" y="37828"/>
                </a:lnTo>
                <a:lnTo>
                  <a:pt x="21696" y="34389"/>
                </a:lnTo>
                <a:lnTo>
                  <a:pt x="24871" y="30950"/>
                </a:lnTo>
                <a:lnTo>
                  <a:pt x="27781" y="27776"/>
                </a:lnTo>
                <a:lnTo>
                  <a:pt x="30956" y="24602"/>
                </a:lnTo>
                <a:lnTo>
                  <a:pt x="34396" y="21692"/>
                </a:lnTo>
                <a:lnTo>
                  <a:pt x="37835" y="18782"/>
                </a:lnTo>
                <a:lnTo>
                  <a:pt x="41540" y="16137"/>
                </a:lnTo>
                <a:lnTo>
                  <a:pt x="45508" y="13756"/>
                </a:lnTo>
                <a:lnTo>
                  <a:pt x="49477" y="11375"/>
                </a:lnTo>
                <a:lnTo>
                  <a:pt x="53446" y="9259"/>
                </a:lnTo>
                <a:lnTo>
                  <a:pt x="57415" y="7407"/>
                </a:lnTo>
                <a:lnTo>
                  <a:pt x="61913" y="5820"/>
                </a:lnTo>
                <a:lnTo>
                  <a:pt x="66146" y="4497"/>
                </a:lnTo>
                <a:lnTo>
                  <a:pt x="70644" y="3174"/>
                </a:lnTo>
                <a:lnTo>
                  <a:pt x="75142" y="2116"/>
                </a:lnTo>
                <a:lnTo>
                  <a:pt x="79640" y="1058"/>
                </a:lnTo>
                <a:lnTo>
                  <a:pt x="84667" y="529"/>
                </a:lnTo>
                <a:lnTo>
                  <a:pt x="89165" y="0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4" grpId="0" animBg="1"/>
      <p:bldP spid="83" grpId="0" animBg="1"/>
      <p:bldP spid="106" grpId="0" animBg="1"/>
      <p:bldP spid="63" grpId="0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95107" y="1855194"/>
            <a:ext cx="3456384" cy="1488844"/>
            <a:chOff x="4580951" y="1341263"/>
            <a:chExt cx="3456384" cy="1488844"/>
          </a:xfrm>
        </p:grpSpPr>
        <p:sp>
          <p:nvSpPr>
            <p:cNvPr id="3" name="矩形 2"/>
            <p:cNvSpPr/>
            <p:nvPr/>
          </p:nvSpPr>
          <p:spPr>
            <a:xfrm>
              <a:off x="4580951" y="1341263"/>
              <a:ext cx="3456384" cy="1488844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16016" y="1437239"/>
              <a:ext cx="2592288" cy="1296893"/>
              <a:chOff x="4716016" y="1398404"/>
              <a:chExt cx="2592288" cy="1296893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4716016" y="1398404"/>
                <a:ext cx="1442338" cy="412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b="1" spc="300" dirty="0" smtClean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添加关键</a:t>
                </a:r>
                <a:r>
                  <a:rPr lang="zh-CN" altLang="en-US" sz="1600" b="1" spc="300" dirty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字</a:t>
                </a:r>
                <a:endPara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716016" y="1882767"/>
                <a:ext cx="2592288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案例，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客户</a:t>
                </a: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满意率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4805776" y="1802397"/>
                <a:ext cx="238374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椭圆 5"/>
          <p:cNvSpPr/>
          <p:nvPr/>
        </p:nvSpPr>
        <p:spPr>
          <a:xfrm>
            <a:off x="7272652" y="2581625"/>
            <a:ext cx="1259790" cy="1259790"/>
          </a:xfrm>
          <a:prstGeom prst="ellipse">
            <a:avLst/>
          </a:prstGeom>
          <a:solidFill>
            <a:schemeClr val="bg1"/>
          </a:solidFill>
          <a:ln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7519395" y="2784213"/>
            <a:ext cx="766304" cy="854614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67365" y="1576788"/>
            <a:ext cx="500566" cy="356236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03648" y="1468674"/>
            <a:ext cx="2952328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KSO_Shape"/>
          <p:cNvSpPr/>
          <p:nvPr/>
        </p:nvSpPr>
        <p:spPr bwMode="auto">
          <a:xfrm>
            <a:off x="688133" y="3709870"/>
            <a:ext cx="459030" cy="463666"/>
          </a:xfrm>
          <a:custGeom>
            <a:avLst/>
            <a:gdLst>
              <a:gd name="T0" fmla="*/ 2147483646 w 5271"/>
              <a:gd name="T1" fmla="*/ 2147483646 h 5325"/>
              <a:gd name="T2" fmla="*/ 2147483646 w 5271"/>
              <a:gd name="T3" fmla="*/ 2147483646 h 5325"/>
              <a:gd name="T4" fmla="*/ 2147483646 w 5271"/>
              <a:gd name="T5" fmla="*/ 2147483646 h 5325"/>
              <a:gd name="T6" fmla="*/ 2147483646 w 5271"/>
              <a:gd name="T7" fmla="*/ 2147483646 h 5325"/>
              <a:gd name="T8" fmla="*/ 2147483646 w 5271"/>
              <a:gd name="T9" fmla="*/ 2147483646 h 5325"/>
              <a:gd name="T10" fmla="*/ 2147483646 w 5271"/>
              <a:gd name="T11" fmla="*/ 2147483646 h 5325"/>
              <a:gd name="T12" fmla="*/ 2147483646 w 5271"/>
              <a:gd name="T13" fmla="*/ 2147483646 h 5325"/>
              <a:gd name="T14" fmla="*/ 2147483646 w 5271"/>
              <a:gd name="T15" fmla="*/ 2147483646 h 5325"/>
              <a:gd name="T16" fmla="*/ 2147483646 w 5271"/>
              <a:gd name="T17" fmla="*/ 2147483646 h 5325"/>
              <a:gd name="T18" fmla="*/ 2147483646 w 5271"/>
              <a:gd name="T19" fmla="*/ 2147483646 h 5325"/>
              <a:gd name="T20" fmla="*/ 2147483646 w 5271"/>
              <a:gd name="T21" fmla="*/ 2147483646 h 5325"/>
              <a:gd name="T22" fmla="*/ 2147483646 w 5271"/>
              <a:gd name="T23" fmla="*/ 2147483646 h 5325"/>
              <a:gd name="T24" fmla="*/ 2147483646 w 5271"/>
              <a:gd name="T25" fmla="*/ 2147483646 h 5325"/>
              <a:gd name="T26" fmla="*/ 2147483646 w 5271"/>
              <a:gd name="T27" fmla="*/ 2147483646 h 5325"/>
              <a:gd name="T28" fmla="*/ 2147483646 w 5271"/>
              <a:gd name="T29" fmla="*/ 2147483646 h 5325"/>
              <a:gd name="T30" fmla="*/ 2147483646 w 5271"/>
              <a:gd name="T31" fmla="*/ 2147483646 h 5325"/>
              <a:gd name="T32" fmla="*/ 2147483646 w 5271"/>
              <a:gd name="T33" fmla="*/ 2147483646 h 5325"/>
              <a:gd name="T34" fmla="*/ 2147483646 w 5271"/>
              <a:gd name="T35" fmla="*/ 2147483646 h 5325"/>
              <a:gd name="T36" fmla="*/ 2147483646 w 5271"/>
              <a:gd name="T37" fmla="*/ 2147483646 h 5325"/>
              <a:gd name="T38" fmla="*/ 2147483646 w 5271"/>
              <a:gd name="T39" fmla="*/ 2147483646 h 5325"/>
              <a:gd name="T40" fmla="*/ 2147483646 w 5271"/>
              <a:gd name="T41" fmla="*/ 2147483646 h 5325"/>
              <a:gd name="T42" fmla="*/ 2147483646 w 5271"/>
              <a:gd name="T43" fmla="*/ 2147483646 h 5325"/>
              <a:gd name="T44" fmla="*/ 2106295940 w 5271"/>
              <a:gd name="T45" fmla="*/ 2147483646 h 5325"/>
              <a:gd name="T46" fmla="*/ 1190576513 w 5271"/>
              <a:gd name="T47" fmla="*/ 2147483646 h 5325"/>
              <a:gd name="T48" fmla="*/ 503626650 w 5271"/>
              <a:gd name="T49" fmla="*/ 2147483646 h 5325"/>
              <a:gd name="T50" fmla="*/ 91533515 w 5271"/>
              <a:gd name="T51" fmla="*/ 2147483646 h 5325"/>
              <a:gd name="T52" fmla="*/ 0 w 5271"/>
              <a:gd name="T53" fmla="*/ 2147483646 h 5325"/>
              <a:gd name="T54" fmla="*/ 0 w 5271"/>
              <a:gd name="T55" fmla="*/ 2147483646 h 5325"/>
              <a:gd name="T56" fmla="*/ 91533515 w 5271"/>
              <a:gd name="T57" fmla="*/ 2147483646 h 5325"/>
              <a:gd name="T58" fmla="*/ 503626650 w 5271"/>
              <a:gd name="T59" fmla="*/ 2147483646 h 5325"/>
              <a:gd name="T60" fmla="*/ 1190576513 w 5271"/>
              <a:gd name="T61" fmla="*/ 2147483646 h 5325"/>
              <a:gd name="T62" fmla="*/ 2106295940 w 5271"/>
              <a:gd name="T63" fmla="*/ 2106080710 h 5325"/>
              <a:gd name="T64" fmla="*/ 2147483646 w 5271"/>
              <a:gd name="T65" fmla="*/ 1190365634 h 5325"/>
              <a:gd name="T66" fmla="*/ 2147483646 w 5271"/>
              <a:gd name="T67" fmla="*/ 549429189 h 5325"/>
              <a:gd name="T68" fmla="*/ 2147483646 w 5271"/>
              <a:gd name="T69" fmla="*/ 91507614 h 5325"/>
              <a:gd name="T70" fmla="*/ 2147483646 w 5271"/>
              <a:gd name="T71" fmla="*/ 0 h 5325"/>
              <a:gd name="T72" fmla="*/ 2147483646 w 5271"/>
              <a:gd name="T73" fmla="*/ 2147483646 h 5325"/>
              <a:gd name="T74" fmla="*/ 2147483646 w 5271"/>
              <a:gd name="T75" fmla="*/ 0 h 5325"/>
              <a:gd name="T76" fmla="*/ 2147483646 w 5271"/>
              <a:gd name="T77" fmla="*/ 2147483646 h 5325"/>
              <a:gd name="T78" fmla="*/ 2147483646 w 5271"/>
              <a:gd name="T79" fmla="*/ 2147483646 h 5325"/>
              <a:gd name="T80" fmla="*/ 2147483646 w 5271"/>
              <a:gd name="T81" fmla="*/ 2147483646 h 532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271" h="5325">
                <a:moveTo>
                  <a:pt x="3206" y="1612"/>
                </a:moveTo>
                <a:lnTo>
                  <a:pt x="2116" y="1612"/>
                </a:lnTo>
                <a:lnTo>
                  <a:pt x="2116" y="209"/>
                </a:lnTo>
                <a:lnTo>
                  <a:pt x="3206" y="209"/>
                </a:lnTo>
                <a:lnTo>
                  <a:pt x="3206" y="1612"/>
                </a:lnTo>
                <a:close/>
                <a:moveTo>
                  <a:pt x="3985" y="3462"/>
                </a:moveTo>
                <a:lnTo>
                  <a:pt x="3985" y="3147"/>
                </a:lnTo>
                <a:lnTo>
                  <a:pt x="1180" y="3147"/>
                </a:lnTo>
                <a:lnTo>
                  <a:pt x="1180" y="3462"/>
                </a:lnTo>
                <a:lnTo>
                  <a:pt x="3985" y="3462"/>
                </a:lnTo>
                <a:close/>
                <a:moveTo>
                  <a:pt x="3985" y="4343"/>
                </a:moveTo>
                <a:lnTo>
                  <a:pt x="3985" y="4030"/>
                </a:lnTo>
                <a:lnTo>
                  <a:pt x="1180" y="4030"/>
                </a:lnTo>
                <a:lnTo>
                  <a:pt x="1180" y="4343"/>
                </a:lnTo>
                <a:lnTo>
                  <a:pt x="3985" y="4343"/>
                </a:lnTo>
                <a:close/>
                <a:moveTo>
                  <a:pt x="5271" y="1076"/>
                </a:moveTo>
                <a:lnTo>
                  <a:pt x="5271" y="5169"/>
                </a:lnTo>
                <a:lnTo>
                  <a:pt x="5269" y="5184"/>
                </a:lnTo>
                <a:lnTo>
                  <a:pt x="5267" y="5199"/>
                </a:lnTo>
                <a:lnTo>
                  <a:pt x="5263" y="5215"/>
                </a:lnTo>
                <a:lnTo>
                  <a:pt x="5258" y="5229"/>
                </a:lnTo>
                <a:lnTo>
                  <a:pt x="5252" y="5243"/>
                </a:lnTo>
                <a:lnTo>
                  <a:pt x="5243" y="5256"/>
                </a:lnTo>
                <a:lnTo>
                  <a:pt x="5234" y="5268"/>
                </a:lnTo>
                <a:lnTo>
                  <a:pt x="5224" y="5279"/>
                </a:lnTo>
                <a:lnTo>
                  <a:pt x="5213" y="5289"/>
                </a:lnTo>
                <a:lnTo>
                  <a:pt x="5201" y="5299"/>
                </a:lnTo>
                <a:lnTo>
                  <a:pt x="5188" y="5306"/>
                </a:lnTo>
                <a:lnTo>
                  <a:pt x="5175" y="5313"/>
                </a:lnTo>
                <a:lnTo>
                  <a:pt x="5160" y="5318"/>
                </a:lnTo>
                <a:lnTo>
                  <a:pt x="5145" y="5323"/>
                </a:lnTo>
                <a:lnTo>
                  <a:pt x="5130" y="5325"/>
                </a:lnTo>
                <a:lnTo>
                  <a:pt x="5113" y="5325"/>
                </a:lnTo>
                <a:lnTo>
                  <a:pt x="156" y="5325"/>
                </a:lnTo>
                <a:lnTo>
                  <a:pt x="141" y="5325"/>
                </a:lnTo>
                <a:lnTo>
                  <a:pt x="125" y="5323"/>
                </a:lnTo>
                <a:lnTo>
                  <a:pt x="110" y="5318"/>
                </a:lnTo>
                <a:lnTo>
                  <a:pt x="96" y="5313"/>
                </a:lnTo>
                <a:lnTo>
                  <a:pt x="81" y="5306"/>
                </a:lnTo>
                <a:lnTo>
                  <a:pt x="68" y="5299"/>
                </a:lnTo>
                <a:lnTo>
                  <a:pt x="56" y="5289"/>
                </a:lnTo>
                <a:lnTo>
                  <a:pt x="46" y="5279"/>
                </a:lnTo>
                <a:lnTo>
                  <a:pt x="35" y="5268"/>
                </a:lnTo>
                <a:lnTo>
                  <a:pt x="26" y="5256"/>
                </a:lnTo>
                <a:lnTo>
                  <a:pt x="19" y="5243"/>
                </a:lnTo>
                <a:lnTo>
                  <a:pt x="11" y="5229"/>
                </a:lnTo>
                <a:lnTo>
                  <a:pt x="7" y="5215"/>
                </a:lnTo>
                <a:lnTo>
                  <a:pt x="2" y="5199"/>
                </a:lnTo>
                <a:lnTo>
                  <a:pt x="0" y="5184"/>
                </a:lnTo>
                <a:lnTo>
                  <a:pt x="0" y="5169"/>
                </a:lnTo>
                <a:lnTo>
                  <a:pt x="0" y="156"/>
                </a:lnTo>
                <a:lnTo>
                  <a:pt x="0" y="141"/>
                </a:lnTo>
                <a:lnTo>
                  <a:pt x="2" y="125"/>
                </a:lnTo>
                <a:lnTo>
                  <a:pt x="7" y="110"/>
                </a:lnTo>
                <a:lnTo>
                  <a:pt x="11" y="96"/>
                </a:lnTo>
                <a:lnTo>
                  <a:pt x="19" y="82"/>
                </a:lnTo>
                <a:lnTo>
                  <a:pt x="26" y="69"/>
                </a:lnTo>
                <a:lnTo>
                  <a:pt x="35" y="57"/>
                </a:lnTo>
                <a:lnTo>
                  <a:pt x="46" y="46"/>
                </a:lnTo>
                <a:lnTo>
                  <a:pt x="56" y="35"/>
                </a:lnTo>
                <a:lnTo>
                  <a:pt x="68" y="26"/>
                </a:lnTo>
                <a:lnTo>
                  <a:pt x="81" y="19"/>
                </a:lnTo>
                <a:lnTo>
                  <a:pt x="96" y="12"/>
                </a:lnTo>
                <a:lnTo>
                  <a:pt x="110" y="7"/>
                </a:lnTo>
                <a:lnTo>
                  <a:pt x="125" y="2"/>
                </a:lnTo>
                <a:lnTo>
                  <a:pt x="141" y="0"/>
                </a:lnTo>
                <a:lnTo>
                  <a:pt x="156" y="0"/>
                </a:lnTo>
                <a:lnTo>
                  <a:pt x="804" y="0"/>
                </a:lnTo>
                <a:lnTo>
                  <a:pt x="804" y="1904"/>
                </a:lnTo>
                <a:lnTo>
                  <a:pt x="3660" y="1904"/>
                </a:lnTo>
                <a:lnTo>
                  <a:pt x="3660" y="0"/>
                </a:lnTo>
                <a:lnTo>
                  <a:pt x="4194" y="0"/>
                </a:lnTo>
                <a:lnTo>
                  <a:pt x="5271" y="1076"/>
                </a:lnTo>
                <a:close/>
                <a:moveTo>
                  <a:pt x="4465" y="2469"/>
                </a:moveTo>
                <a:lnTo>
                  <a:pt x="804" y="2469"/>
                </a:lnTo>
                <a:lnTo>
                  <a:pt x="804" y="4961"/>
                </a:lnTo>
                <a:lnTo>
                  <a:pt x="4465" y="4961"/>
                </a:lnTo>
                <a:lnTo>
                  <a:pt x="4465" y="246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03648" y="3655471"/>
            <a:ext cx="2952328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403648" y="2562073"/>
            <a:ext cx="2952328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KSO_Shape"/>
          <p:cNvSpPr/>
          <p:nvPr/>
        </p:nvSpPr>
        <p:spPr bwMode="auto">
          <a:xfrm>
            <a:off x="632398" y="2599617"/>
            <a:ext cx="570500" cy="497377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0" grpId="0" animBg="1"/>
      <p:bldP spid="86" grpId="0" animBg="1"/>
      <p:bldP spid="87" grpId="0"/>
      <p:bldP spid="91" grpId="0" animBg="1"/>
      <p:bldP spid="93" grpId="0"/>
      <p:bldP spid="92" grpId="0"/>
      <p:bldP spid="95" grpId="0" animBg="1"/>
      <p:bldP spid="77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FOUR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211" y="1325940"/>
            <a:ext cx="2212917" cy="16778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r="10633"/>
          <a:stretch>
            <a:fillRect/>
          </a:stretch>
        </p:blipFill>
        <p:spPr>
          <a:xfrm>
            <a:off x="3165964" y="1325940"/>
            <a:ext cx="2195944" cy="1677858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539552" y="3547535"/>
            <a:ext cx="2376264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955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059832" y="3547535"/>
            <a:ext cx="2376264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05983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60" y="1325940"/>
            <a:ext cx="2304256" cy="3034125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012161" y="2135229"/>
            <a:ext cx="2304256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012161" y="1563638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012161" y="3055364"/>
            <a:ext cx="2304256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304" y="4038600"/>
            <a:ext cx="1008113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8"/>
          <p:cNvSpPr/>
          <p:nvPr/>
        </p:nvSpPr>
        <p:spPr>
          <a:xfrm>
            <a:off x="5036108" y="2687036"/>
            <a:ext cx="325800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109008" y="2847768"/>
            <a:ext cx="180000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580640" y="4160860"/>
            <a:ext cx="463441" cy="76944"/>
            <a:chOff x="3962028" y="1650321"/>
            <a:chExt cx="463441" cy="76944"/>
          </a:xfrm>
        </p:grpSpPr>
        <p:sp>
          <p:nvSpPr>
            <p:cNvPr id="77" name="椭圆 76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" grpId="0" animBg="1"/>
      <p:bldP spid="87" grpId="0"/>
      <p:bldP spid="91" grpId="0"/>
      <p:bldP spid="92" grpId="0"/>
      <p:bldP spid="9" grpId="0" animBg="1"/>
      <p:bldP spid="93" grpId="0" animBg="1"/>
      <p:bldP spid="80" grpId="0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5074125" y="1349390"/>
          <a:ext cx="2592288" cy="191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76056" y="24527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620234" y="2458883"/>
            <a:ext cx="2160240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24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sz="24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620234" y="3033900"/>
            <a:ext cx="4752528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620234" y="3608918"/>
            <a:ext cx="4752528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12575" y="439017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category"/>
        </p:bldSub>
      </p:bldGraphic>
      <p:bldP spid="11" grpId="0"/>
      <p:bldP spid="89" grpId="0"/>
      <p:bldP spid="90" grpId="0"/>
      <p:bldP spid="91" grpId="0"/>
      <p:bldP spid="12" grpId="0" animBg="1"/>
      <p:bldP spid="15" grpId="0" animBg="1"/>
      <p:bldP spid="63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976542" y="1621048"/>
            <a:ext cx="1214344" cy="121434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39874" y="1284498"/>
            <a:ext cx="725714" cy="72571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267870" y="2653714"/>
            <a:ext cx="1708672" cy="1708672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梯形 82"/>
          <p:cNvSpPr/>
          <p:nvPr/>
        </p:nvSpPr>
        <p:spPr>
          <a:xfrm rot="18120000">
            <a:off x="2945660" y="1570780"/>
            <a:ext cx="10800" cy="924502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rot="3120000" flipH="1">
            <a:off x="2761524" y="2097652"/>
            <a:ext cx="45719" cy="145708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2238730" y="1489913"/>
            <a:ext cx="328002" cy="31488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1" name="KSO_Shape"/>
          <p:cNvSpPr/>
          <p:nvPr/>
        </p:nvSpPr>
        <p:spPr bwMode="auto">
          <a:xfrm>
            <a:off x="3322457" y="1972188"/>
            <a:ext cx="522514" cy="512064"/>
          </a:xfrm>
          <a:custGeom>
            <a:avLst/>
            <a:gdLst>
              <a:gd name="T0" fmla="*/ 671183 w 2452688"/>
              <a:gd name="T1" fmla="*/ 1802019 h 2401888"/>
              <a:gd name="T2" fmla="*/ 697226 w 2452688"/>
              <a:gd name="T3" fmla="*/ 1741861 h 2401888"/>
              <a:gd name="T4" fmla="*/ 724296 w 2452688"/>
              <a:gd name="T5" fmla="*/ 1854992 h 2401888"/>
              <a:gd name="T6" fmla="*/ 592436 w 2452688"/>
              <a:gd name="T7" fmla="*/ 1815775 h 2401888"/>
              <a:gd name="T8" fmla="*/ 174743 w 2452688"/>
              <a:gd name="T9" fmla="*/ 1762187 h 2401888"/>
              <a:gd name="T10" fmla="*/ 239956 w 2452688"/>
              <a:gd name="T11" fmla="*/ 1779229 h 2401888"/>
              <a:gd name="T12" fmla="*/ 302691 w 2452688"/>
              <a:gd name="T13" fmla="*/ 1793601 h 2401888"/>
              <a:gd name="T14" fmla="*/ 183410 w 2452688"/>
              <a:gd name="T15" fmla="*/ 1863820 h 2401888"/>
              <a:gd name="T16" fmla="*/ 112008 w 2452688"/>
              <a:gd name="T17" fmla="*/ 1750484 h 2401888"/>
              <a:gd name="T18" fmla="*/ 1868602 w 2452688"/>
              <a:gd name="T19" fmla="*/ 1845933 h 2401888"/>
              <a:gd name="T20" fmla="*/ 1747893 w 2452688"/>
              <a:gd name="T21" fmla="*/ 1825585 h 2401888"/>
              <a:gd name="T22" fmla="*/ 400000 w 2452688"/>
              <a:gd name="T23" fmla="*/ 1150754 h 2401888"/>
              <a:gd name="T24" fmla="*/ 303186 w 2452688"/>
              <a:gd name="T25" fmla="*/ 1244504 h 2401888"/>
              <a:gd name="T26" fmla="*/ 342035 w 2452688"/>
              <a:gd name="T27" fmla="*/ 1347505 h 2401888"/>
              <a:gd name="T28" fmla="*/ 460431 w 2452688"/>
              <a:gd name="T29" fmla="*/ 1459758 h 2401888"/>
              <a:gd name="T30" fmla="*/ 331552 w 2452688"/>
              <a:gd name="T31" fmla="*/ 1422751 h 2401888"/>
              <a:gd name="T32" fmla="*/ 323946 w 2452688"/>
              <a:gd name="T33" fmla="*/ 1490185 h 2401888"/>
              <a:gd name="T34" fmla="*/ 469681 w 2452688"/>
              <a:gd name="T35" fmla="*/ 1513006 h 2401888"/>
              <a:gd name="T36" fmla="*/ 563412 w 2452688"/>
              <a:gd name="T37" fmla="*/ 1410827 h 2401888"/>
              <a:gd name="T38" fmla="*/ 387667 w 2452688"/>
              <a:gd name="T39" fmla="*/ 1304742 h 2401888"/>
              <a:gd name="T40" fmla="*/ 419733 w 2452688"/>
              <a:gd name="T41" fmla="*/ 1238541 h 2401888"/>
              <a:gd name="T42" fmla="*/ 526413 w 2452688"/>
              <a:gd name="T43" fmla="*/ 1275549 h 2401888"/>
              <a:gd name="T44" fmla="*/ 496197 w 2452688"/>
              <a:gd name="T45" fmla="*/ 1197423 h 2401888"/>
              <a:gd name="T46" fmla="*/ 109969 w 2452688"/>
              <a:gd name="T47" fmla="*/ 1103469 h 2401888"/>
              <a:gd name="T48" fmla="*/ 81603 w 2452688"/>
              <a:gd name="T49" fmla="*/ 1193107 h 2401888"/>
              <a:gd name="T50" fmla="*/ 174512 w 2452688"/>
              <a:gd name="T51" fmla="*/ 1104702 h 2401888"/>
              <a:gd name="T52" fmla="*/ 795272 w 2452688"/>
              <a:gd name="T53" fmla="*/ 1175631 h 2401888"/>
              <a:gd name="T54" fmla="*/ 791778 w 2452688"/>
              <a:gd name="T55" fmla="*/ 1121355 h 2401888"/>
              <a:gd name="T56" fmla="*/ 359301 w 2452688"/>
              <a:gd name="T57" fmla="*/ 970040 h 2401888"/>
              <a:gd name="T58" fmla="*/ 524563 w 2452688"/>
              <a:gd name="T59" fmla="*/ 971479 h 2401888"/>
              <a:gd name="T60" fmla="*/ 1012915 w 2452688"/>
              <a:gd name="T61" fmla="*/ 1020408 h 2401888"/>
              <a:gd name="T62" fmla="*/ 930286 w 2452688"/>
              <a:gd name="T63" fmla="*/ 1653261 h 2401888"/>
              <a:gd name="T64" fmla="*/ 1644 w 2452688"/>
              <a:gd name="T65" fmla="*/ 1700329 h 2401888"/>
              <a:gd name="T66" fmla="*/ 867596 w 2452688"/>
              <a:gd name="T67" fmla="*/ 1645245 h 2401888"/>
              <a:gd name="T68" fmla="*/ 961940 w 2452688"/>
              <a:gd name="T69" fmla="*/ 1015269 h 2401888"/>
              <a:gd name="T70" fmla="*/ 1270821 w 2452688"/>
              <a:gd name="T71" fmla="*/ 963979 h 2401888"/>
              <a:gd name="T72" fmla="*/ 1037783 w 2452688"/>
              <a:gd name="T73" fmla="*/ 977788 h 2401888"/>
              <a:gd name="T74" fmla="*/ 545734 w 2452688"/>
              <a:gd name="T75" fmla="*/ 931595 h 2401888"/>
              <a:gd name="T76" fmla="*/ 798971 w 2452688"/>
              <a:gd name="T77" fmla="*/ 1038502 h 2401888"/>
              <a:gd name="T78" fmla="*/ 865775 w 2452688"/>
              <a:gd name="T79" fmla="*/ 1545900 h 2401888"/>
              <a:gd name="T80" fmla="*/ 84892 w 2452688"/>
              <a:gd name="T81" fmla="*/ 1611895 h 2401888"/>
              <a:gd name="T82" fmla="*/ 11922 w 2452688"/>
              <a:gd name="T83" fmla="*/ 1118888 h 2401888"/>
              <a:gd name="T84" fmla="*/ 288386 w 2452688"/>
              <a:gd name="T85" fmla="*/ 988748 h 2401888"/>
              <a:gd name="T86" fmla="*/ 1660160 w 2452688"/>
              <a:gd name="T87" fmla="*/ 415621 h 2401888"/>
              <a:gd name="T88" fmla="*/ 1772833 w 2452688"/>
              <a:gd name="T89" fmla="*/ 642519 h 2401888"/>
              <a:gd name="T90" fmla="*/ 1785786 w 2452688"/>
              <a:gd name="T91" fmla="*/ 1094874 h 2401888"/>
              <a:gd name="T92" fmla="*/ 1508627 w 2452688"/>
              <a:gd name="T93" fmla="*/ 1339668 h 2401888"/>
              <a:gd name="T94" fmla="*/ 1399449 w 2452688"/>
              <a:gd name="T95" fmla="*/ 1830079 h 2401888"/>
              <a:gd name="T96" fmla="*/ 1273001 w 2452688"/>
              <a:gd name="T97" fmla="*/ 1839747 h 2401888"/>
              <a:gd name="T98" fmla="*/ 1304870 w 2452688"/>
              <a:gd name="T99" fmla="*/ 1317657 h 2401888"/>
              <a:gd name="T100" fmla="*/ 1505131 w 2452688"/>
              <a:gd name="T101" fmla="*/ 997985 h 2401888"/>
              <a:gd name="T102" fmla="*/ 1238047 w 2452688"/>
              <a:gd name="T103" fmla="*/ 895541 h 2401888"/>
              <a:gd name="T104" fmla="*/ 1035113 w 2452688"/>
              <a:gd name="T105" fmla="*/ 857896 h 2401888"/>
              <a:gd name="T106" fmla="*/ 1087542 w 2452688"/>
              <a:gd name="T107" fmla="*/ 777258 h 2401888"/>
              <a:gd name="T108" fmla="*/ 1449001 w 2452688"/>
              <a:gd name="T109" fmla="*/ 565172 h 2401888"/>
              <a:gd name="T110" fmla="*/ 1468945 w 2452688"/>
              <a:gd name="T111" fmla="*/ 524647 h 2401888"/>
              <a:gd name="T112" fmla="*/ 1529805 w 2452688"/>
              <a:gd name="T113" fmla="*/ 492557 h 2401888"/>
              <a:gd name="T114" fmla="*/ 1579934 w 2452688"/>
              <a:gd name="T115" fmla="*/ 19507 h 2401888"/>
              <a:gd name="T116" fmla="*/ 1650977 w 2452688"/>
              <a:gd name="T117" fmla="*/ 239626 h 2401888"/>
              <a:gd name="T118" fmla="*/ 1485621 w 2452688"/>
              <a:gd name="T119" fmla="*/ 400815 h 2401888"/>
              <a:gd name="T120" fmla="*/ 1372980 w 2452688"/>
              <a:gd name="T121" fmla="*/ 256669 h 2401888"/>
              <a:gd name="T122" fmla="*/ 1448760 w 2452688"/>
              <a:gd name="T123" fmla="*/ 12526 h 24018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52688" h="2401888">
                <a:moveTo>
                  <a:pt x="754049" y="2238375"/>
                </a:moveTo>
                <a:lnTo>
                  <a:pt x="853059" y="2238375"/>
                </a:lnTo>
                <a:lnTo>
                  <a:pt x="850418" y="2239696"/>
                </a:lnTo>
                <a:lnTo>
                  <a:pt x="848042" y="2241017"/>
                </a:lnTo>
                <a:lnTo>
                  <a:pt x="845666" y="2243130"/>
                </a:lnTo>
                <a:lnTo>
                  <a:pt x="843554" y="2244715"/>
                </a:lnTo>
                <a:lnTo>
                  <a:pt x="841442" y="2247092"/>
                </a:lnTo>
                <a:lnTo>
                  <a:pt x="839593" y="2248942"/>
                </a:lnTo>
                <a:lnTo>
                  <a:pt x="837745" y="2251319"/>
                </a:lnTo>
                <a:lnTo>
                  <a:pt x="836161" y="2253696"/>
                </a:lnTo>
                <a:lnTo>
                  <a:pt x="834841" y="2256338"/>
                </a:lnTo>
                <a:lnTo>
                  <a:pt x="833521" y="2258715"/>
                </a:lnTo>
                <a:lnTo>
                  <a:pt x="832465" y="2261621"/>
                </a:lnTo>
                <a:lnTo>
                  <a:pt x="831409" y="2264263"/>
                </a:lnTo>
                <a:lnTo>
                  <a:pt x="830881" y="2267168"/>
                </a:lnTo>
                <a:lnTo>
                  <a:pt x="830352" y="2270338"/>
                </a:lnTo>
                <a:lnTo>
                  <a:pt x="830088" y="2272980"/>
                </a:lnTo>
                <a:lnTo>
                  <a:pt x="829824" y="2276150"/>
                </a:lnTo>
                <a:lnTo>
                  <a:pt x="830088" y="2280640"/>
                </a:lnTo>
                <a:lnTo>
                  <a:pt x="830617" y="2284867"/>
                </a:lnTo>
                <a:lnTo>
                  <a:pt x="831673" y="2289093"/>
                </a:lnTo>
                <a:lnTo>
                  <a:pt x="832993" y="2293056"/>
                </a:lnTo>
                <a:lnTo>
                  <a:pt x="835105" y="2297018"/>
                </a:lnTo>
                <a:lnTo>
                  <a:pt x="837217" y="2300188"/>
                </a:lnTo>
                <a:lnTo>
                  <a:pt x="839593" y="2303622"/>
                </a:lnTo>
                <a:lnTo>
                  <a:pt x="842234" y="2306792"/>
                </a:lnTo>
                <a:lnTo>
                  <a:pt x="845402" y="2309433"/>
                </a:lnTo>
                <a:lnTo>
                  <a:pt x="848834" y="2312075"/>
                </a:lnTo>
                <a:lnTo>
                  <a:pt x="852267" y="2314188"/>
                </a:lnTo>
                <a:lnTo>
                  <a:pt x="855963" y="2316037"/>
                </a:lnTo>
                <a:lnTo>
                  <a:pt x="859923" y="2317358"/>
                </a:lnTo>
                <a:lnTo>
                  <a:pt x="864148" y="2318415"/>
                </a:lnTo>
                <a:lnTo>
                  <a:pt x="868372" y="2319207"/>
                </a:lnTo>
                <a:lnTo>
                  <a:pt x="872861" y="2319207"/>
                </a:lnTo>
                <a:lnTo>
                  <a:pt x="877349" y="2319207"/>
                </a:lnTo>
                <a:lnTo>
                  <a:pt x="881574" y="2318415"/>
                </a:lnTo>
                <a:lnTo>
                  <a:pt x="885798" y="2317358"/>
                </a:lnTo>
                <a:lnTo>
                  <a:pt x="889758" y="2316037"/>
                </a:lnTo>
                <a:lnTo>
                  <a:pt x="893191" y="2314188"/>
                </a:lnTo>
                <a:lnTo>
                  <a:pt x="896887" y="2312075"/>
                </a:lnTo>
                <a:lnTo>
                  <a:pt x="900319" y="2309433"/>
                </a:lnTo>
                <a:lnTo>
                  <a:pt x="903488" y="2306792"/>
                </a:lnTo>
                <a:lnTo>
                  <a:pt x="906128" y="2303622"/>
                </a:lnTo>
                <a:lnTo>
                  <a:pt x="908768" y="2300188"/>
                </a:lnTo>
                <a:lnTo>
                  <a:pt x="910616" y="2297018"/>
                </a:lnTo>
                <a:lnTo>
                  <a:pt x="912729" y="2293056"/>
                </a:lnTo>
                <a:lnTo>
                  <a:pt x="914049" y="2289093"/>
                </a:lnTo>
                <a:lnTo>
                  <a:pt x="915105" y="2284867"/>
                </a:lnTo>
                <a:lnTo>
                  <a:pt x="915633" y="2280640"/>
                </a:lnTo>
                <a:lnTo>
                  <a:pt x="915897" y="2276150"/>
                </a:lnTo>
                <a:lnTo>
                  <a:pt x="915897" y="2272980"/>
                </a:lnTo>
                <a:lnTo>
                  <a:pt x="915369" y="2270338"/>
                </a:lnTo>
                <a:lnTo>
                  <a:pt x="915105" y="2267168"/>
                </a:lnTo>
                <a:lnTo>
                  <a:pt x="914313" y="2264263"/>
                </a:lnTo>
                <a:lnTo>
                  <a:pt x="913521" y="2261621"/>
                </a:lnTo>
                <a:lnTo>
                  <a:pt x="912465" y="2258715"/>
                </a:lnTo>
                <a:lnTo>
                  <a:pt x="910881" y="2256338"/>
                </a:lnTo>
                <a:lnTo>
                  <a:pt x="909560" y="2253696"/>
                </a:lnTo>
                <a:lnTo>
                  <a:pt x="907976" y="2251319"/>
                </a:lnTo>
                <a:lnTo>
                  <a:pt x="906128" y="2248942"/>
                </a:lnTo>
                <a:lnTo>
                  <a:pt x="904280" y="2247092"/>
                </a:lnTo>
                <a:lnTo>
                  <a:pt x="902168" y="2244715"/>
                </a:lnTo>
                <a:lnTo>
                  <a:pt x="900055" y="2243130"/>
                </a:lnTo>
                <a:lnTo>
                  <a:pt x="897679" y="2241017"/>
                </a:lnTo>
                <a:lnTo>
                  <a:pt x="895303" y="2239696"/>
                </a:lnTo>
                <a:lnTo>
                  <a:pt x="892663" y="2238375"/>
                </a:lnTo>
                <a:lnTo>
                  <a:pt x="991673" y="2238375"/>
                </a:lnTo>
                <a:lnTo>
                  <a:pt x="994577" y="2247357"/>
                </a:lnTo>
                <a:lnTo>
                  <a:pt x="995633" y="2252111"/>
                </a:lnTo>
                <a:lnTo>
                  <a:pt x="996425" y="2256866"/>
                </a:lnTo>
                <a:lnTo>
                  <a:pt x="997217" y="2261621"/>
                </a:lnTo>
                <a:lnTo>
                  <a:pt x="997745" y="2266376"/>
                </a:lnTo>
                <a:lnTo>
                  <a:pt x="998009" y="2271395"/>
                </a:lnTo>
                <a:lnTo>
                  <a:pt x="998537" y="2276150"/>
                </a:lnTo>
                <a:lnTo>
                  <a:pt x="998009" y="2282489"/>
                </a:lnTo>
                <a:lnTo>
                  <a:pt x="997481" y="2289093"/>
                </a:lnTo>
                <a:lnTo>
                  <a:pt x="996689" y="2295433"/>
                </a:lnTo>
                <a:lnTo>
                  <a:pt x="995897" y="2301773"/>
                </a:lnTo>
                <a:lnTo>
                  <a:pt x="994577" y="2307584"/>
                </a:lnTo>
                <a:lnTo>
                  <a:pt x="992465" y="2313396"/>
                </a:lnTo>
                <a:lnTo>
                  <a:pt x="990616" y="2319207"/>
                </a:lnTo>
                <a:lnTo>
                  <a:pt x="988240" y="2325283"/>
                </a:lnTo>
                <a:lnTo>
                  <a:pt x="985864" y="2330566"/>
                </a:lnTo>
                <a:lnTo>
                  <a:pt x="983224" y="2336113"/>
                </a:lnTo>
                <a:lnTo>
                  <a:pt x="980319" y="2341132"/>
                </a:lnTo>
                <a:lnTo>
                  <a:pt x="976887" y="2346415"/>
                </a:lnTo>
                <a:lnTo>
                  <a:pt x="973455" y="2351170"/>
                </a:lnTo>
                <a:lnTo>
                  <a:pt x="969494" y="2356189"/>
                </a:lnTo>
                <a:lnTo>
                  <a:pt x="965534" y="2360416"/>
                </a:lnTo>
                <a:lnTo>
                  <a:pt x="961574" y="2364906"/>
                </a:lnTo>
                <a:lnTo>
                  <a:pt x="957085" y="2369133"/>
                </a:lnTo>
                <a:lnTo>
                  <a:pt x="952597" y="2373095"/>
                </a:lnTo>
                <a:lnTo>
                  <a:pt x="947844" y="2376793"/>
                </a:lnTo>
                <a:lnTo>
                  <a:pt x="942828" y="2380227"/>
                </a:lnTo>
                <a:lnTo>
                  <a:pt x="937811" y="2383661"/>
                </a:lnTo>
                <a:lnTo>
                  <a:pt x="932531" y="2386567"/>
                </a:lnTo>
                <a:lnTo>
                  <a:pt x="927250" y="2389473"/>
                </a:lnTo>
                <a:lnTo>
                  <a:pt x="921706" y="2391850"/>
                </a:lnTo>
                <a:lnTo>
                  <a:pt x="915897" y="2394228"/>
                </a:lnTo>
                <a:lnTo>
                  <a:pt x="910088" y="2396077"/>
                </a:lnTo>
                <a:lnTo>
                  <a:pt x="904280" y="2397926"/>
                </a:lnTo>
                <a:lnTo>
                  <a:pt x="898207" y="2399247"/>
                </a:lnTo>
                <a:lnTo>
                  <a:pt x="891871" y="2400303"/>
                </a:lnTo>
                <a:lnTo>
                  <a:pt x="885798" y="2400832"/>
                </a:lnTo>
                <a:lnTo>
                  <a:pt x="879197" y="2401360"/>
                </a:lnTo>
                <a:lnTo>
                  <a:pt x="872861" y="2401888"/>
                </a:lnTo>
                <a:lnTo>
                  <a:pt x="866524" y="2401360"/>
                </a:lnTo>
                <a:lnTo>
                  <a:pt x="859923" y="2400832"/>
                </a:lnTo>
                <a:lnTo>
                  <a:pt x="853851" y="2400303"/>
                </a:lnTo>
                <a:lnTo>
                  <a:pt x="847514" y="2399247"/>
                </a:lnTo>
                <a:lnTo>
                  <a:pt x="841442" y="2397926"/>
                </a:lnTo>
                <a:lnTo>
                  <a:pt x="835633" y="2396077"/>
                </a:lnTo>
                <a:lnTo>
                  <a:pt x="829824" y="2394228"/>
                </a:lnTo>
                <a:lnTo>
                  <a:pt x="824016" y="2391850"/>
                </a:lnTo>
                <a:lnTo>
                  <a:pt x="818471" y="2389473"/>
                </a:lnTo>
                <a:lnTo>
                  <a:pt x="813191" y="2386567"/>
                </a:lnTo>
                <a:lnTo>
                  <a:pt x="807910" y="2383661"/>
                </a:lnTo>
                <a:lnTo>
                  <a:pt x="802894" y="2380227"/>
                </a:lnTo>
                <a:lnTo>
                  <a:pt x="797877" y="2376793"/>
                </a:lnTo>
                <a:lnTo>
                  <a:pt x="793389" y="2373095"/>
                </a:lnTo>
                <a:lnTo>
                  <a:pt x="788372" y="2369133"/>
                </a:lnTo>
                <a:lnTo>
                  <a:pt x="784412" y="2364906"/>
                </a:lnTo>
                <a:lnTo>
                  <a:pt x="780187" y="2360416"/>
                </a:lnTo>
                <a:lnTo>
                  <a:pt x="776227" y="2356189"/>
                </a:lnTo>
                <a:lnTo>
                  <a:pt x="772531" y="2351170"/>
                </a:lnTo>
                <a:lnTo>
                  <a:pt x="768834" y="2346415"/>
                </a:lnTo>
                <a:lnTo>
                  <a:pt x="765402" y="2341132"/>
                </a:lnTo>
                <a:lnTo>
                  <a:pt x="762762" y="2336113"/>
                </a:lnTo>
                <a:lnTo>
                  <a:pt x="759857" y="2330566"/>
                </a:lnTo>
                <a:lnTo>
                  <a:pt x="757481" y="2325283"/>
                </a:lnTo>
                <a:lnTo>
                  <a:pt x="755105" y="2319207"/>
                </a:lnTo>
                <a:lnTo>
                  <a:pt x="753257" y="2313396"/>
                </a:lnTo>
                <a:lnTo>
                  <a:pt x="751409" y="2307584"/>
                </a:lnTo>
                <a:lnTo>
                  <a:pt x="750088" y="2301773"/>
                </a:lnTo>
                <a:lnTo>
                  <a:pt x="749032" y="2295433"/>
                </a:lnTo>
                <a:lnTo>
                  <a:pt x="748240" y="2289093"/>
                </a:lnTo>
                <a:lnTo>
                  <a:pt x="747712" y="2282489"/>
                </a:lnTo>
                <a:lnTo>
                  <a:pt x="747712" y="2276150"/>
                </a:lnTo>
                <a:lnTo>
                  <a:pt x="747712" y="2271395"/>
                </a:lnTo>
                <a:lnTo>
                  <a:pt x="747976" y="2266376"/>
                </a:lnTo>
                <a:lnTo>
                  <a:pt x="748504" y="2261621"/>
                </a:lnTo>
                <a:lnTo>
                  <a:pt x="749296" y="2256866"/>
                </a:lnTo>
                <a:lnTo>
                  <a:pt x="750353" y="2252111"/>
                </a:lnTo>
                <a:lnTo>
                  <a:pt x="751409" y="2247357"/>
                </a:lnTo>
                <a:lnTo>
                  <a:pt x="754049" y="2238375"/>
                </a:lnTo>
                <a:close/>
                <a:moveTo>
                  <a:pt x="147930" y="2238375"/>
                </a:moveTo>
                <a:lnTo>
                  <a:pt x="247566" y="2238375"/>
                </a:lnTo>
                <a:lnTo>
                  <a:pt x="245175" y="2239696"/>
                </a:lnTo>
                <a:lnTo>
                  <a:pt x="242518" y="2241017"/>
                </a:lnTo>
                <a:lnTo>
                  <a:pt x="240127" y="2243130"/>
                </a:lnTo>
                <a:lnTo>
                  <a:pt x="238001" y="2244715"/>
                </a:lnTo>
                <a:lnTo>
                  <a:pt x="236141" y="2247092"/>
                </a:lnTo>
                <a:lnTo>
                  <a:pt x="234016" y="2248942"/>
                </a:lnTo>
                <a:lnTo>
                  <a:pt x="232422" y="2251319"/>
                </a:lnTo>
                <a:lnTo>
                  <a:pt x="230562" y="2253696"/>
                </a:lnTo>
                <a:lnTo>
                  <a:pt x="229233" y="2256338"/>
                </a:lnTo>
                <a:lnTo>
                  <a:pt x="227905" y="2258715"/>
                </a:lnTo>
                <a:lnTo>
                  <a:pt x="226842" y="2261621"/>
                </a:lnTo>
                <a:lnTo>
                  <a:pt x="225779" y="2264263"/>
                </a:lnTo>
                <a:lnTo>
                  <a:pt x="224982" y="2267168"/>
                </a:lnTo>
                <a:lnTo>
                  <a:pt x="224451" y="2270338"/>
                </a:lnTo>
                <a:lnTo>
                  <a:pt x="224185" y="2272980"/>
                </a:lnTo>
                <a:lnTo>
                  <a:pt x="224185" y="2276150"/>
                </a:lnTo>
                <a:lnTo>
                  <a:pt x="224451" y="2280640"/>
                </a:lnTo>
                <a:lnTo>
                  <a:pt x="224982" y="2284867"/>
                </a:lnTo>
                <a:lnTo>
                  <a:pt x="226045" y="2289093"/>
                </a:lnTo>
                <a:lnTo>
                  <a:pt x="227639" y="2293056"/>
                </a:lnTo>
                <a:lnTo>
                  <a:pt x="229233" y="2297018"/>
                </a:lnTo>
                <a:lnTo>
                  <a:pt x="231625" y="2300188"/>
                </a:lnTo>
                <a:lnTo>
                  <a:pt x="234016" y="2303622"/>
                </a:lnTo>
                <a:lnTo>
                  <a:pt x="236938" y="2306792"/>
                </a:lnTo>
                <a:lnTo>
                  <a:pt x="239861" y="2309433"/>
                </a:lnTo>
                <a:lnTo>
                  <a:pt x="243315" y="2312075"/>
                </a:lnTo>
                <a:lnTo>
                  <a:pt x="246769" y="2314188"/>
                </a:lnTo>
                <a:lnTo>
                  <a:pt x="250755" y="2316037"/>
                </a:lnTo>
                <a:lnTo>
                  <a:pt x="254740" y="2317358"/>
                </a:lnTo>
                <a:lnTo>
                  <a:pt x="258991" y="2318415"/>
                </a:lnTo>
                <a:lnTo>
                  <a:pt x="262977" y="2319207"/>
                </a:lnTo>
                <a:lnTo>
                  <a:pt x="267494" y="2319207"/>
                </a:lnTo>
                <a:lnTo>
                  <a:pt x="272011" y="2319207"/>
                </a:lnTo>
                <a:lnTo>
                  <a:pt x="276262" y="2318415"/>
                </a:lnTo>
                <a:lnTo>
                  <a:pt x="280513" y="2317358"/>
                </a:lnTo>
                <a:lnTo>
                  <a:pt x="284498" y="2316037"/>
                </a:lnTo>
                <a:lnTo>
                  <a:pt x="288218" y="2314188"/>
                </a:lnTo>
                <a:lnTo>
                  <a:pt x="291938" y="2312075"/>
                </a:lnTo>
                <a:lnTo>
                  <a:pt x="295126" y="2309433"/>
                </a:lnTo>
                <a:lnTo>
                  <a:pt x="298315" y="2306792"/>
                </a:lnTo>
                <a:lnTo>
                  <a:pt x="301237" y="2303622"/>
                </a:lnTo>
                <a:lnTo>
                  <a:pt x="303629" y="2300188"/>
                </a:lnTo>
                <a:lnTo>
                  <a:pt x="305754" y="2297018"/>
                </a:lnTo>
                <a:lnTo>
                  <a:pt x="307614" y="2293056"/>
                </a:lnTo>
                <a:lnTo>
                  <a:pt x="308943" y="2289093"/>
                </a:lnTo>
                <a:lnTo>
                  <a:pt x="310271" y="2284867"/>
                </a:lnTo>
                <a:lnTo>
                  <a:pt x="310802" y="2280640"/>
                </a:lnTo>
                <a:lnTo>
                  <a:pt x="311068" y="2276150"/>
                </a:lnTo>
                <a:lnTo>
                  <a:pt x="310802" y="2272980"/>
                </a:lnTo>
                <a:lnTo>
                  <a:pt x="310537" y="2270338"/>
                </a:lnTo>
                <a:lnTo>
                  <a:pt x="310005" y="2267168"/>
                </a:lnTo>
                <a:lnTo>
                  <a:pt x="309474" y="2264263"/>
                </a:lnTo>
                <a:lnTo>
                  <a:pt x="308411" y="2261621"/>
                </a:lnTo>
                <a:lnTo>
                  <a:pt x="307348" y="2258715"/>
                </a:lnTo>
                <a:lnTo>
                  <a:pt x="306020" y="2256338"/>
                </a:lnTo>
                <a:lnTo>
                  <a:pt x="304426" y="2253696"/>
                </a:lnTo>
                <a:lnTo>
                  <a:pt x="302832" y="2251319"/>
                </a:lnTo>
                <a:lnTo>
                  <a:pt x="301237" y="2248942"/>
                </a:lnTo>
                <a:lnTo>
                  <a:pt x="299112" y="2247092"/>
                </a:lnTo>
                <a:lnTo>
                  <a:pt x="297252" y="2244715"/>
                </a:lnTo>
                <a:lnTo>
                  <a:pt x="294861" y="2243130"/>
                </a:lnTo>
                <a:lnTo>
                  <a:pt x="292735" y="2241017"/>
                </a:lnTo>
                <a:lnTo>
                  <a:pt x="290078" y="2239696"/>
                </a:lnTo>
                <a:lnTo>
                  <a:pt x="287687" y="2238375"/>
                </a:lnTo>
                <a:lnTo>
                  <a:pt x="387058" y="2238375"/>
                </a:lnTo>
                <a:lnTo>
                  <a:pt x="389715" y="2247357"/>
                </a:lnTo>
                <a:lnTo>
                  <a:pt x="390778" y="2252111"/>
                </a:lnTo>
                <a:lnTo>
                  <a:pt x="392106" y="2256866"/>
                </a:lnTo>
                <a:lnTo>
                  <a:pt x="392903" y="2261621"/>
                </a:lnTo>
                <a:lnTo>
                  <a:pt x="393435" y="2266376"/>
                </a:lnTo>
                <a:lnTo>
                  <a:pt x="393700" y="2271395"/>
                </a:lnTo>
                <a:lnTo>
                  <a:pt x="393700" y="2276150"/>
                </a:lnTo>
                <a:lnTo>
                  <a:pt x="393700" y="2282489"/>
                </a:lnTo>
                <a:lnTo>
                  <a:pt x="393169" y="2289093"/>
                </a:lnTo>
                <a:lnTo>
                  <a:pt x="392372" y="2295433"/>
                </a:lnTo>
                <a:lnTo>
                  <a:pt x="391043" y="2301773"/>
                </a:lnTo>
                <a:lnTo>
                  <a:pt x="389715" y="2307584"/>
                </a:lnTo>
                <a:lnTo>
                  <a:pt x="388121" y="2313396"/>
                </a:lnTo>
                <a:lnTo>
                  <a:pt x="385995" y="2319207"/>
                </a:lnTo>
                <a:lnTo>
                  <a:pt x="383869" y="2325283"/>
                </a:lnTo>
                <a:lnTo>
                  <a:pt x="381212" y="2330566"/>
                </a:lnTo>
                <a:lnTo>
                  <a:pt x="378555" y="2336113"/>
                </a:lnTo>
                <a:lnTo>
                  <a:pt x="375367" y="2341132"/>
                </a:lnTo>
                <a:lnTo>
                  <a:pt x="372179" y="2346415"/>
                </a:lnTo>
                <a:lnTo>
                  <a:pt x="368459" y="2351170"/>
                </a:lnTo>
                <a:lnTo>
                  <a:pt x="365005" y="2356189"/>
                </a:lnTo>
                <a:lnTo>
                  <a:pt x="361019" y="2360416"/>
                </a:lnTo>
                <a:lnTo>
                  <a:pt x="356768" y="2364906"/>
                </a:lnTo>
                <a:lnTo>
                  <a:pt x="352517" y="2369133"/>
                </a:lnTo>
                <a:lnTo>
                  <a:pt x="347735" y="2373095"/>
                </a:lnTo>
                <a:lnTo>
                  <a:pt x="343218" y="2376793"/>
                </a:lnTo>
                <a:lnTo>
                  <a:pt x="338169" y="2380227"/>
                </a:lnTo>
                <a:lnTo>
                  <a:pt x="333121" y="2383661"/>
                </a:lnTo>
                <a:lnTo>
                  <a:pt x="327807" y="2386567"/>
                </a:lnTo>
                <a:lnTo>
                  <a:pt x="322228" y="2389473"/>
                </a:lnTo>
                <a:lnTo>
                  <a:pt x="316648" y="2391850"/>
                </a:lnTo>
                <a:lnTo>
                  <a:pt x="311068" y="2394228"/>
                </a:lnTo>
                <a:lnTo>
                  <a:pt x="305223" y="2396077"/>
                </a:lnTo>
                <a:lnTo>
                  <a:pt x="299112" y="2397926"/>
                </a:lnTo>
                <a:lnTo>
                  <a:pt x="293001" y="2399247"/>
                </a:lnTo>
                <a:lnTo>
                  <a:pt x="286890" y="2400303"/>
                </a:lnTo>
                <a:lnTo>
                  <a:pt x="280513" y="2400832"/>
                </a:lnTo>
                <a:lnTo>
                  <a:pt x="274136" y="2401360"/>
                </a:lnTo>
                <a:lnTo>
                  <a:pt x="267494" y="2401888"/>
                </a:lnTo>
                <a:lnTo>
                  <a:pt x="261117" y="2401360"/>
                </a:lnTo>
                <a:lnTo>
                  <a:pt x="254740" y="2400832"/>
                </a:lnTo>
                <a:lnTo>
                  <a:pt x="248363" y="2400303"/>
                </a:lnTo>
                <a:lnTo>
                  <a:pt x="242252" y="2399247"/>
                </a:lnTo>
                <a:lnTo>
                  <a:pt x="236141" y="2397926"/>
                </a:lnTo>
                <a:lnTo>
                  <a:pt x="230030" y="2396077"/>
                </a:lnTo>
                <a:lnTo>
                  <a:pt x="224185" y="2394228"/>
                </a:lnTo>
                <a:lnTo>
                  <a:pt x="218605" y="2391850"/>
                </a:lnTo>
                <a:lnTo>
                  <a:pt x="213026" y="2389473"/>
                </a:lnTo>
                <a:lnTo>
                  <a:pt x="207446" y="2386567"/>
                </a:lnTo>
                <a:lnTo>
                  <a:pt x="202132" y="2383661"/>
                </a:lnTo>
                <a:lnTo>
                  <a:pt x="197084" y="2380227"/>
                </a:lnTo>
                <a:lnTo>
                  <a:pt x="192036" y="2376793"/>
                </a:lnTo>
                <a:lnTo>
                  <a:pt x="187253" y="2373095"/>
                </a:lnTo>
                <a:lnTo>
                  <a:pt x="182736" y="2369133"/>
                </a:lnTo>
                <a:lnTo>
                  <a:pt x="178485" y="2364906"/>
                </a:lnTo>
                <a:lnTo>
                  <a:pt x="174234" y="2360416"/>
                </a:lnTo>
                <a:lnTo>
                  <a:pt x="170248" y="2356189"/>
                </a:lnTo>
                <a:lnTo>
                  <a:pt x="166263" y="2351170"/>
                </a:lnTo>
                <a:lnTo>
                  <a:pt x="163074" y="2346415"/>
                </a:lnTo>
                <a:lnTo>
                  <a:pt x="159620" y="2341132"/>
                </a:lnTo>
                <a:lnTo>
                  <a:pt x="156432" y="2336113"/>
                </a:lnTo>
                <a:lnTo>
                  <a:pt x="154041" y="2330566"/>
                </a:lnTo>
                <a:lnTo>
                  <a:pt x="151384" y="2325283"/>
                </a:lnTo>
                <a:lnTo>
                  <a:pt x="149258" y="2319207"/>
                </a:lnTo>
                <a:lnTo>
                  <a:pt x="147133" y="2313396"/>
                </a:lnTo>
                <a:lnTo>
                  <a:pt x="145538" y="2307584"/>
                </a:lnTo>
                <a:lnTo>
                  <a:pt x="144210" y="2301773"/>
                </a:lnTo>
                <a:lnTo>
                  <a:pt x="142881" y="2295433"/>
                </a:lnTo>
                <a:lnTo>
                  <a:pt x="142084" y="2289093"/>
                </a:lnTo>
                <a:lnTo>
                  <a:pt x="141553" y="2282489"/>
                </a:lnTo>
                <a:lnTo>
                  <a:pt x="141287" y="2276150"/>
                </a:lnTo>
                <a:lnTo>
                  <a:pt x="141553" y="2271395"/>
                </a:lnTo>
                <a:lnTo>
                  <a:pt x="141819" y="2266376"/>
                </a:lnTo>
                <a:lnTo>
                  <a:pt x="142350" y="2261621"/>
                </a:lnTo>
                <a:lnTo>
                  <a:pt x="143147" y="2256866"/>
                </a:lnTo>
                <a:lnTo>
                  <a:pt x="144210" y="2252111"/>
                </a:lnTo>
                <a:lnTo>
                  <a:pt x="145273" y="2247357"/>
                </a:lnTo>
                <a:lnTo>
                  <a:pt x="147930" y="2238375"/>
                </a:lnTo>
                <a:close/>
                <a:moveTo>
                  <a:pt x="2257562" y="1497012"/>
                </a:moveTo>
                <a:lnTo>
                  <a:pt x="2299129" y="1864038"/>
                </a:lnTo>
                <a:lnTo>
                  <a:pt x="2445275" y="2244549"/>
                </a:lnTo>
                <a:lnTo>
                  <a:pt x="2446864" y="2249838"/>
                </a:lnTo>
                <a:lnTo>
                  <a:pt x="2448717" y="2255126"/>
                </a:lnTo>
                <a:lnTo>
                  <a:pt x="2450041" y="2260944"/>
                </a:lnTo>
                <a:lnTo>
                  <a:pt x="2451100" y="2266232"/>
                </a:lnTo>
                <a:lnTo>
                  <a:pt x="2451629" y="2271785"/>
                </a:lnTo>
                <a:lnTo>
                  <a:pt x="2452159" y="2277074"/>
                </a:lnTo>
                <a:lnTo>
                  <a:pt x="2452688" y="2282627"/>
                </a:lnTo>
                <a:lnTo>
                  <a:pt x="2452688" y="2288180"/>
                </a:lnTo>
                <a:lnTo>
                  <a:pt x="2452159" y="2293468"/>
                </a:lnTo>
                <a:lnTo>
                  <a:pt x="2451629" y="2298757"/>
                </a:lnTo>
                <a:lnTo>
                  <a:pt x="2450835" y="2304045"/>
                </a:lnTo>
                <a:lnTo>
                  <a:pt x="2449776" y="2309334"/>
                </a:lnTo>
                <a:lnTo>
                  <a:pt x="2448452" y="2314358"/>
                </a:lnTo>
                <a:lnTo>
                  <a:pt x="2446599" y="2319646"/>
                </a:lnTo>
                <a:lnTo>
                  <a:pt x="2445010" y="2324671"/>
                </a:lnTo>
                <a:lnTo>
                  <a:pt x="2442892" y="2329695"/>
                </a:lnTo>
                <a:lnTo>
                  <a:pt x="2440509" y="2334454"/>
                </a:lnTo>
                <a:lnTo>
                  <a:pt x="2437862" y="2339214"/>
                </a:lnTo>
                <a:lnTo>
                  <a:pt x="2435479" y="2343709"/>
                </a:lnTo>
                <a:lnTo>
                  <a:pt x="2432302" y="2348205"/>
                </a:lnTo>
                <a:lnTo>
                  <a:pt x="2429125" y="2352436"/>
                </a:lnTo>
                <a:lnTo>
                  <a:pt x="2425948" y="2356666"/>
                </a:lnTo>
                <a:lnTo>
                  <a:pt x="2422241" y="2360897"/>
                </a:lnTo>
                <a:lnTo>
                  <a:pt x="2418270" y="2364335"/>
                </a:lnTo>
                <a:lnTo>
                  <a:pt x="2414298" y="2368037"/>
                </a:lnTo>
                <a:lnTo>
                  <a:pt x="2410062" y="2371739"/>
                </a:lnTo>
                <a:lnTo>
                  <a:pt x="2405826" y="2374912"/>
                </a:lnTo>
                <a:lnTo>
                  <a:pt x="2401060" y="2377821"/>
                </a:lnTo>
                <a:lnTo>
                  <a:pt x="2396295" y="2380994"/>
                </a:lnTo>
                <a:lnTo>
                  <a:pt x="2391529" y="2383638"/>
                </a:lnTo>
                <a:lnTo>
                  <a:pt x="2386234" y="2386018"/>
                </a:lnTo>
                <a:lnTo>
                  <a:pt x="2381204" y="2388398"/>
                </a:lnTo>
                <a:lnTo>
                  <a:pt x="2375644" y="2389984"/>
                </a:lnTo>
                <a:lnTo>
                  <a:pt x="2370348" y="2391571"/>
                </a:lnTo>
                <a:lnTo>
                  <a:pt x="2364789" y="2393157"/>
                </a:lnTo>
                <a:lnTo>
                  <a:pt x="2359229" y="2394215"/>
                </a:lnTo>
                <a:lnTo>
                  <a:pt x="2353933" y="2394744"/>
                </a:lnTo>
                <a:lnTo>
                  <a:pt x="2348374" y="2395273"/>
                </a:lnTo>
                <a:lnTo>
                  <a:pt x="2343078" y="2395537"/>
                </a:lnTo>
                <a:lnTo>
                  <a:pt x="2337254" y="2395537"/>
                </a:lnTo>
                <a:lnTo>
                  <a:pt x="2331959" y="2395273"/>
                </a:lnTo>
                <a:lnTo>
                  <a:pt x="2326663" y="2394480"/>
                </a:lnTo>
                <a:lnTo>
                  <a:pt x="2321368" y="2393951"/>
                </a:lnTo>
                <a:lnTo>
                  <a:pt x="2316073" y="2392893"/>
                </a:lnTo>
                <a:lnTo>
                  <a:pt x="2311043" y="2391306"/>
                </a:lnTo>
                <a:lnTo>
                  <a:pt x="2305748" y="2389720"/>
                </a:lnTo>
                <a:lnTo>
                  <a:pt x="2300717" y="2388133"/>
                </a:lnTo>
                <a:lnTo>
                  <a:pt x="2295687" y="2385753"/>
                </a:lnTo>
                <a:lnTo>
                  <a:pt x="2290921" y="2383638"/>
                </a:lnTo>
                <a:lnTo>
                  <a:pt x="2286155" y="2380994"/>
                </a:lnTo>
                <a:lnTo>
                  <a:pt x="2281655" y="2378349"/>
                </a:lnTo>
                <a:lnTo>
                  <a:pt x="2277154" y="2375441"/>
                </a:lnTo>
                <a:lnTo>
                  <a:pt x="2272918" y="2372268"/>
                </a:lnTo>
                <a:lnTo>
                  <a:pt x="2268681" y="2368830"/>
                </a:lnTo>
                <a:lnTo>
                  <a:pt x="2264975" y="2365392"/>
                </a:lnTo>
                <a:lnTo>
                  <a:pt x="2261003" y="2361426"/>
                </a:lnTo>
                <a:lnTo>
                  <a:pt x="2257297" y="2357460"/>
                </a:lnTo>
                <a:lnTo>
                  <a:pt x="2253855" y="2353229"/>
                </a:lnTo>
                <a:lnTo>
                  <a:pt x="2250413" y="2348734"/>
                </a:lnTo>
                <a:lnTo>
                  <a:pt x="2247501" y="2344238"/>
                </a:lnTo>
                <a:lnTo>
                  <a:pt x="2244588" y="2339479"/>
                </a:lnTo>
                <a:lnTo>
                  <a:pt x="2241676" y="2334719"/>
                </a:lnTo>
                <a:lnTo>
                  <a:pt x="2239293" y="2329430"/>
                </a:lnTo>
                <a:lnTo>
                  <a:pt x="2237175" y="2324142"/>
                </a:lnTo>
                <a:lnTo>
                  <a:pt x="2085998" y="1930409"/>
                </a:lnTo>
                <a:lnTo>
                  <a:pt x="2083615" y="1923798"/>
                </a:lnTo>
                <a:lnTo>
                  <a:pt x="2082027" y="1916923"/>
                </a:lnTo>
                <a:lnTo>
                  <a:pt x="2080174" y="1910048"/>
                </a:lnTo>
                <a:lnTo>
                  <a:pt x="2079379" y="1902909"/>
                </a:lnTo>
                <a:lnTo>
                  <a:pt x="2051050" y="1651967"/>
                </a:lnTo>
                <a:lnTo>
                  <a:pt x="2069848" y="1633986"/>
                </a:lnTo>
                <a:lnTo>
                  <a:pt x="2089175" y="1615740"/>
                </a:lnTo>
                <a:lnTo>
                  <a:pt x="2108503" y="1597495"/>
                </a:lnTo>
                <a:lnTo>
                  <a:pt x="2127830" y="1580042"/>
                </a:lnTo>
                <a:lnTo>
                  <a:pt x="2137097" y="1576076"/>
                </a:lnTo>
                <a:lnTo>
                  <a:pt x="2146098" y="1571581"/>
                </a:lnTo>
                <a:lnTo>
                  <a:pt x="2154571" y="1567085"/>
                </a:lnTo>
                <a:lnTo>
                  <a:pt x="2163572" y="1562590"/>
                </a:lnTo>
                <a:lnTo>
                  <a:pt x="2172309" y="1557566"/>
                </a:lnTo>
                <a:lnTo>
                  <a:pt x="2180782" y="1552542"/>
                </a:lnTo>
                <a:lnTo>
                  <a:pt x="2189519" y="1547253"/>
                </a:lnTo>
                <a:lnTo>
                  <a:pt x="2197726" y="1541965"/>
                </a:lnTo>
                <a:lnTo>
                  <a:pt x="2205934" y="1536412"/>
                </a:lnTo>
                <a:lnTo>
                  <a:pt x="2213876" y="1531123"/>
                </a:lnTo>
                <a:lnTo>
                  <a:pt x="2229497" y="1519753"/>
                </a:lnTo>
                <a:lnTo>
                  <a:pt x="2244059" y="1508647"/>
                </a:lnTo>
                <a:lnTo>
                  <a:pt x="2257562" y="1497012"/>
                </a:lnTo>
                <a:close/>
                <a:moveTo>
                  <a:pt x="522410" y="1478404"/>
                </a:moveTo>
                <a:lnTo>
                  <a:pt x="519763" y="1478669"/>
                </a:lnTo>
                <a:lnTo>
                  <a:pt x="517381" y="1479198"/>
                </a:lnTo>
                <a:lnTo>
                  <a:pt x="515000" y="1480520"/>
                </a:lnTo>
                <a:lnTo>
                  <a:pt x="512882" y="1481578"/>
                </a:lnTo>
                <a:lnTo>
                  <a:pt x="511559" y="1483165"/>
                </a:lnTo>
                <a:lnTo>
                  <a:pt x="510236" y="1485017"/>
                </a:lnTo>
                <a:lnTo>
                  <a:pt x="509177" y="1486868"/>
                </a:lnTo>
                <a:lnTo>
                  <a:pt x="508913" y="1488984"/>
                </a:lnTo>
                <a:lnTo>
                  <a:pt x="508913" y="1528660"/>
                </a:lnTo>
                <a:lnTo>
                  <a:pt x="502561" y="1529718"/>
                </a:lnTo>
                <a:lnTo>
                  <a:pt x="495945" y="1531305"/>
                </a:lnTo>
                <a:lnTo>
                  <a:pt x="489329" y="1532628"/>
                </a:lnTo>
                <a:lnTo>
                  <a:pt x="483242" y="1534215"/>
                </a:lnTo>
                <a:lnTo>
                  <a:pt x="476891" y="1536331"/>
                </a:lnTo>
                <a:lnTo>
                  <a:pt x="470804" y="1538183"/>
                </a:lnTo>
                <a:lnTo>
                  <a:pt x="464982" y="1540299"/>
                </a:lnTo>
                <a:lnTo>
                  <a:pt x="459424" y="1542415"/>
                </a:lnTo>
                <a:lnTo>
                  <a:pt x="453602" y="1545060"/>
                </a:lnTo>
                <a:lnTo>
                  <a:pt x="448044" y="1547440"/>
                </a:lnTo>
                <a:lnTo>
                  <a:pt x="442751" y="1550350"/>
                </a:lnTo>
                <a:lnTo>
                  <a:pt x="437723" y="1553259"/>
                </a:lnTo>
                <a:lnTo>
                  <a:pt x="432695" y="1556169"/>
                </a:lnTo>
                <a:lnTo>
                  <a:pt x="427931" y="1559608"/>
                </a:lnTo>
                <a:lnTo>
                  <a:pt x="423432" y="1562782"/>
                </a:lnTo>
                <a:lnTo>
                  <a:pt x="419198" y="1566220"/>
                </a:lnTo>
                <a:lnTo>
                  <a:pt x="415493" y="1569394"/>
                </a:lnTo>
                <a:lnTo>
                  <a:pt x="411788" y="1572568"/>
                </a:lnTo>
                <a:lnTo>
                  <a:pt x="408612" y="1576007"/>
                </a:lnTo>
                <a:lnTo>
                  <a:pt x="405701" y="1579181"/>
                </a:lnTo>
                <a:lnTo>
                  <a:pt x="402525" y="1582620"/>
                </a:lnTo>
                <a:lnTo>
                  <a:pt x="399879" y="1586323"/>
                </a:lnTo>
                <a:lnTo>
                  <a:pt x="397232" y="1590026"/>
                </a:lnTo>
                <a:lnTo>
                  <a:pt x="394586" y="1593464"/>
                </a:lnTo>
                <a:lnTo>
                  <a:pt x="392469" y="1597168"/>
                </a:lnTo>
                <a:lnTo>
                  <a:pt x="390352" y="1601135"/>
                </a:lnTo>
                <a:lnTo>
                  <a:pt x="388499" y="1604838"/>
                </a:lnTo>
                <a:lnTo>
                  <a:pt x="386911" y="1608806"/>
                </a:lnTo>
                <a:lnTo>
                  <a:pt x="385059" y="1612773"/>
                </a:lnTo>
                <a:lnTo>
                  <a:pt x="383735" y="1616476"/>
                </a:lnTo>
                <a:lnTo>
                  <a:pt x="382677" y="1620444"/>
                </a:lnTo>
                <a:lnTo>
                  <a:pt x="381883" y="1624676"/>
                </a:lnTo>
                <a:lnTo>
                  <a:pt x="380824" y="1628644"/>
                </a:lnTo>
                <a:lnTo>
                  <a:pt x="380030" y="1632611"/>
                </a:lnTo>
                <a:lnTo>
                  <a:pt x="379766" y="1636843"/>
                </a:lnTo>
                <a:lnTo>
                  <a:pt x="379501" y="1640811"/>
                </a:lnTo>
                <a:lnTo>
                  <a:pt x="379501" y="1645043"/>
                </a:lnTo>
                <a:lnTo>
                  <a:pt x="379501" y="1649011"/>
                </a:lnTo>
                <a:lnTo>
                  <a:pt x="379766" y="1652978"/>
                </a:lnTo>
                <a:lnTo>
                  <a:pt x="380295" y="1656946"/>
                </a:lnTo>
                <a:lnTo>
                  <a:pt x="380824" y="1661178"/>
                </a:lnTo>
                <a:lnTo>
                  <a:pt x="381883" y="1665146"/>
                </a:lnTo>
                <a:lnTo>
                  <a:pt x="382942" y="1669113"/>
                </a:lnTo>
                <a:lnTo>
                  <a:pt x="384265" y="1673345"/>
                </a:lnTo>
                <a:lnTo>
                  <a:pt x="385588" y="1677313"/>
                </a:lnTo>
                <a:lnTo>
                  <a:pt x="387440" y="1681281"/>
                </a:lnTo>
                <a:lnTo>
                  <a:pt x="389028" y="1684719"/>
                </a:lnTo>
                <a:lnTo>
                  <a:pt x="391410" y="1688687"/>
                </a:lnTo>
                <a:lnTo>
                  <a:pt x="393263" y="1692390"/>
                </a:lnTo>
                <a:lnTo>
                  <a:pt x="395909" y="1695828"/>
                </a:lnTo>
                <a:lnTo>
                  <a:pt x="400673" y="1702706"/>
                </a:lnTo>
                <a:lnTo>
                  <a:pt x="406230" y="1709054"/>
                </a:lnTo>
                <a:lnTo>
                  <a:pt x="412053" y="1714873"/>
                </a:lnTo>
                <a:lnTo>
                  <a:pt x="418933" y="1720427"/>
                </a:lnTo>
                <a:lnTo>
                  <a:pt x="425549" y="1725189"/>
                </a:lnTo>
                <a:lnTo>
                  <a:pt x="432960" y="1729685"/>
                </a:lnTo>
                <a:lnTo>
                  <a:pt x="436665" y="1731801"/>
                </a:lnTo>
                <a:lnTo>
                  <a:pt x="440370" y="1733653"/>
                </a:lnTo>
                <a:lnTo>
                  <a:pt x="462335" y="1742910"/>
                </a:lnTo>
                <a:lnTo>
                  <a:pt x="498062" y="1757723"/>
                </a:lnTo>
                <a:lnTo>
                  <a:pt x="571369" y="1787877"/>
                </a:lnTo>
                <a:lnTo>
                  <a:pt x="589894" y="1795547"/>
                </a:lnTo>
                <a:lnTo>
                  <a:pt x="595716" y="1798192"/>
                </a:lnTo>
                <a:lnTo>
                  <a:pt x="601539" y="1801102"/>
                </a:lnTo>
                <a:lnTo>
                  <a:pt x="606567" y="1804276"/>
                </a:lnTo>
                <a:lnTo>
                  <a:pt x="611331" y="1807186"/>
                </a:lnTo>
                <a:lnTo>
                  <a:pt x="615565" y="1810360"/>
                </a:lnTo>
                <a:lnTo>
                  <a:pt x="619005" y="1813798"/>
                </a:lnTo>
                <a:lnTo>
                  <a:pt x="622446" y="1816972"/>
                </a:lnTo>
                <a:lnTo>
                  <a:pt x="624827" y="1820411"/>
                </a:lnTo>
                <a:lnTo>
                  <a:pt x="626415" y="1823585"/>
                </a:lnTo>
                <a:lnTo>
                  <a:pt x="627739" y="1826494"/>
                </a:lnTo>
                <a:lnTo>
                  <a:pt x="629062" y="1829933"/>
                </a:lnTo>
                <a:lnTo>
                  <a:pt x="629856" y="1833107"/>
                </a:lnTo>
                <a:lnTo>
                  <a:pt x="630120" y="1836546"/>
                </a:lnTo>
                <a:lnTo>
                  <a:pt x="630120" y="1839720"/>
                </a:lnTo>
                <a:lnTo>
                  <a:pt x="630120" y="1843158"/>
                </a:lnTo>
                <a:lnTo>
                  <a:pt x="629591" y="1846332"/>
                </a:lnTo>
                <a:lnTo>
                  <a:pt x="628797" y="1849771"/>
                </a:lnTo>
                <a:lnTo>
                  <a:pt x="627474" y="1852681"/>
                </a:lnTo>
                <a:lnTo>
                  <a:pt x="626151" y="1855855"/>
                </a:lnTo>
                <a:lnTo>
                  <a:pt x="624563" y="1858500"/>
                </a:lnTo>
                <a:lnTo>
                  <a:pt x="622446" y="1861409"/>
                </a:lnTo>
                <a:lnTo>
                  <a:pt x="620328" y="1864054"/>
                </a:lnTo>
                <a:lnTo>
                  <a:pt x="617682" y="1866435"/>
                </a:lnTo>
                <a:lnTo>
                  <a:pt x="615036" y="1868551"/>
                </a:lnTo>
                <a:lnTo>
                  <a:pt x="610272" y="1871461"/>
                </a:lnTo>
                <a:lnTo>
                  <a:pt x="604979" y="1874106"/>
                </a:lnTo>
                <a:lnTo>
                  <a:pt x="599157" y="1876222"/>
                </a:lnTo>
                <a:lnTo>
                  <a:pt x="592805" y="1878073"/>
                </a:lnTo>
                <a:lnTo>
                  <a:pt x="585925" y="1879396"/>
                </a:lnTo>
                <a:lnTo>
                  <a:pt x="578779" y="1880454"/>
                </a:lnTo>
                <a:lnTo>
                  <a:pt x="570840" y="1880983"/>
                </a:lnTo>
                <a:lnTo>
                  <a:pt x="562636" y="1881247"/>
                </a:lnTo>
                <a:lnTo>
                  <a:pt x="554961" y="1880983"/>
                </a:lnTo>
                <a:lnTo>
                  <a:pt x="547286" y="1880454"/>
                </a:lnTo>
                <a:lnTo>
                  <a:pt x="539082" y="1879660"/>
                </a:lnTo>
                <a:lnTo>
                  <a:pt x="530878" y="1878602"/>
                </a:lnTo>
                <a:lnTo>
                  <a:pt x="522674" y="1877544"/>
                </a:lnTo>
                <a:lnTo>
                  <a:pt x="514470" y="1875693"/>
                </a:lnTo>
                <a:lnTo>
                  <a:pt x="506266" y="1873841"/>
                </a:lnTo>
                <a:lnTo>
                  <a:pt x="498327" y="1871461"/>
                </a:lnTo>
                <a:lnTo>
                  <a:pt x="493299" y="1869874"/>
                </a:lnTo>
                <a:lnTo>
                  <a:pt x="488270" y="1867757"/>
                </a:lnTo>
                <a:lnTo>
                  <a:pt x="482713" y="1865377"/>
                </a:lnTo>
                <a:lnTo>
                  <a:pt x="476891" y="1862467"/>
                </a:lnTo>
                <a:lnTo>
                  <a:pt x="471333" y="1859822"/>
                </a:lnTo>
                <a:lnTo>
                  <a:pt x="466040" y="1856648"/>
                </a:lnTo>
                <a:lnTo>
                  <a:pt x="461277" y="1853474"/>
                </a:lnTo>
                <a:lnTo>
                  <a:pt x="456778" y="1850300"/>
                </a:lnTo>
                <a:lnTo>
                  <a:pt x="452014" y="1846332"/>
                </a:lnTo>
                <a:lnTo>
                  <a:pt x="450955" y="1845539"/>
                </a:lnTo>
                <a:lnTo>
                  <a:pt x="450691" y="1844745"/>
                </a:lnTo>
                <a:lnTo>
                  <a:pt x="449368" y="1843687"/>
                </a:lnTo>
                <a:lnTo>
                  <a:pt x="448309" y="1842365"/>
                </a:lnTo>
                <a:lnTo>
                  <a:pt x="446192" y="1839455"/>
                </a:lnTo>
                <a:lnTo>
                  <a:pt x="443545" y="1837339"/>
                </a:lnTo>
                <a:lnTo>
                  <a:pt x="440370" y="1834959"/>
                </a:lnTo>
                <a:lnTo>
                  <a:pt x="437458" y="1833372"/>
                </a:lnTo>
                <a:lnTo>
                  <a:pt x="434283" y="1832049"/>
                </a:lnTo>
                <a:lnTo>
                  <a:pt x="430578" y="1830991"/>
                </a:lnTo>
                <a:lnTo>
                  <a:pt x="426873" y="1830462"/>
                </a:lnTo>
                <a:lnTo>
                  <a:pt x="423168" y="1830198"/>
                </a:lnTo>
                <a:lnTo>
                  <a:pt x="419727" y="1830198"/>
                </a:lnTo>
                <a:lnTo>
                  <a:pt x="416287" y="1830727"/>
                </a:lnTo>
                <a:lnTo>
                  <a:pt x="413111" y="1831520"/>
                </a:lnTo>
                <a:lnTo>
                  <a:pt x="409935" y="1832314"/>
                </a:lnTo>
                <a:lnTo>
                  <a:pt x="406760" y="1833372"/>
                </a:lnTo>
                <a:lnTo>
                  <a:pt x="403584" y="1834694"/>
                </a:lnTo>
                <a:lnTo>
                  <a:pt x="400673" y="1836281"/>
                </a:lnTo>
                <a:lnTo>
                  <a:pt x="397762" y="1837868"/>
                </a:lnTo>
                <a:lnTo>
                  <a:pt x="394851" y="1839720"/>
                </a:lnTo>
                <a:lnTo>
                  <a:pt x="392469" y="1841571"/>
                </a:lnTo>
                <a:lnTo>
                  <a:pt x="389822" y="1843687"/>
                </a:lnTo>
                <a:lnTo>
                  <a:pt x="387705" y="1845803"/>
                </a:lnTo>
                <a:lnTo>
                  <a:pt x="385323" y="1847919"/>
                </a:lnTo>
                <a:lnTo>
                  <a:pt x="383471" y="1850300"/>
                </a:lnTo>
                <a:lnTo>
                  <a:pt x="381883" y="1852416"/>
                </a:lnTo>
                <a:lnTo>
                  <a:pt x="380030" y="1854797"/>
                </a:lnTo>
                <a:lnTo>
                  <a:pt x="377913" y="1858500"/>
                </a:lnTo>
                <a:lnTo>
                  <a:pt x="376061" y="1862732"/>
                </a:lnTo>
                <a:lnTo>
                  <a:pt x="375002" y="1866699"/>
                </a:lnTo>
                <a:lnTo>
                  <a:pt x="374737" y="1870667"/>
                </a:lnTo>
                <a:lnTo>
                  <a:pt x="375002" y="1874635"/>
                </a:lnTo>
                <a:lnTo>
                  <a:pt x="375531" y="1878338"/>
                </a:lnTo>
                <a:lnTo>
                  <a:pt x="377384" y="1882041"/>
                </a:lnTo>
                <a:lnTo>
                  <a:pt x="379236" y="1885215"/>
                </a:lnTo>
                <a:lnTo>
                  <a:pt x="381618" y="1888389"/>
                </a:lnTo>
                <a:lnTo>
                  <a:pt x="384000" y="1891563"/>
                </a:lnTo>
                <a:lnTo>
                  <a:pt x="389558" y="1897118"/>
                </a:lnTo>
                <a:lnTo>
                  <a:pt x="395909" y="1902672"/>
                </a:lnTo>
                <a:lnTo>
                  <a:pt x="402525" y="1907962"/>
                </a:lnTo>
                <a:lnTo>
                  <a:pt x="409671" y="1912724"/>
                </a:lnTo>
                <a:lnTo>
                  <a:pt x="417081" y="1917220"/>
                </a:lnTo>
                <a:lnTo>
                  <a:pt x="425285" y="1921452"/>
                </a:lnTo>
                <a:lnTo>
                  <a:pt x="433489" y="1925420"/>
                </a:lnTo>
                <a:lnTo>
                  <a:pt x="442222" y="1929123"/>
                </a:lnTo>
                <a:lnTo>
                  <a:pt x="451485" y="1932561"/>
                </a:lnTo>
                <a:lnTo>
                  <a:pt x="460483" y="1935471"/>
                </a:lnTo>
                <a:lnTo>
                  <a:pt x="470010" y="1938381"/>
                </a:lnTo>
                <a:lnTo>
                  <a:pt x="479537" y="1940497"/>
                </a:lnTo>
                <a:lnTo>
                  <a:pt x="489329" y="1942877"/>
                </a:lnTo>
                <a:lnTo>
                  <a:pt x="499121" y="1944464"/>
                </a:lnTo>
                <a:lnTo>
                  <a:pt x="508913" y="1946316"/>
                </a:lnTo>
                <a:lnTo>
                  <a:pt x="508913" y="1984140"/>
                </a:lnTo>
                <a:lnTo>
                  <a:pt x="509177" y="1986256"/>
                </a:lnTo>
                <a:lnTo>
                  <a:pt x="510236" y="1988372"/>
                </a:lnTo>
                <a:lnTo>
                  <a:pt x="511559" y="1989959"/>
                </a:lnTo>
                <a:lnTo>
                  <a:pt x="512882" y="1991811"/>
                </a:lnTo>
                <a:lnTo>
                  <a:pt x="515000" y="1992869"/>
                </a:lnTo>
                <a:lnTo>
                  <a:pt x="517381" y="1993927"/>
                </a:lnTo>
                <a:lnTo>
                  <a:pt x="519763" y="1994456"/>
                </a:lnTo>
                <a:lnTo>
                  <a:pt x="522410" y="1994720"/>
                </a:lnTo>
                <a:lnTo>
                  <a:pt x="568458" y="1994720"/>
                </a:lnTo>
                <a:lnTo>
                  <a:pt x="571104" y="1994456"/>
                </a:lnTo>
                <a:lnTo>
                  <a:pt x="573751" y="1993927"/>
                </a:lnTo>
                <a:lnTo>
                  <a:pt x="575868" y="1992869"/>
                </a:lnTo>
                <a:lnTo>
                  <a:pt x="577721" y="1991811"/>
                </a:lnTo>
                <a:lnTo>
                  <a:pt x="579573" y="1989959"/>
                </a:lnTo>
                <a:lnTo>
                  <a:pt x="580896" y="1988372"/>
                </a:lnTo>
                <a:lnTo>
                  <a:pt x="581426" y="1986256"/>
                </a:lnTo>
                <a:lnTo>
                  <a:pt x="581690" y="1984140"/>
                </a:lnTo>
                <a:lnTo>
                  <a:pt x="581690" y="1948961"/>
                </a:lnTo>
                <a:lnTo>
                  <a:pt x="589630" y="1948167"/>
                </a:lnTo>
                <a:lnTo>
                  <a:pt x="597304" y="1947374"/>
                </a:lnTo>
                <a:lnTo>
                  <a:pt x="604714" y="1946580"/>
                </a:lnTo>
                <a:lnTo>
                  <a:pt x="612124" y="1944993"/>
                </a:lnTo>
                <a:lnTo>
                  <a:pt x="619005" y="1943935"/>
                </a:lnTo>
                <a:lnTo>
                  <a:pt x="626151" y="1942348"/>
                </a:lnTo>
                <a:lnTo>
                  <a:pt x="632502" y="1940497"/>
                </a:lnTo>
                <a:lnTo>
                  <a:pt x="639118" y="1938645"/>
                </a:lnTo>
                <a:lnTo>
                  <a:pt x="645470" y="1936794"/>
                </a:lnTo>
                <a:lnTo>
                  <a:pt x="651557" y="1934413"/>
                </a:lnTo>
                <a:lnTo>
                  <a:pt x="657379" y="1932297"/>
                </a:lnTo>
                <a:lnTo>
                  <a:pt x="662672" y="1929652"/>
                </a:lnTo>
                <a:lnTo>
                  <a:pt x="667965" y="1927007"/>
                </a:lnTo>
                <a:lnTo>
                  <a:pt x="672728" y="1924362"/>
                </a:lnTo>
                <a:lnTo>
                  <a:pt x="677492" y="1921188"/>
                </a:lnTo>
                <a:lnTo>
                  <a:pt x="681726" y="1918278"/>
                </a:lnTo>
                <a:lnTo>
                  <a:pt x="689136" y="1912195"/>
                </a:lnTo>
                <a:lnTo>
                  <a:pt x="695488" y="1905846"/>
                </a:lnTo>
                <a:lnTo>
                  <a:pt x="701839" y="1899234"/>
                </a:lnTo>
                <a:lnTo>
                  <a:pt x="707132" y="1892621"/>
                </a:lnTo>
                <a:lnTo>
                  <a:pt x="711896" y="1885215"/>
                </a:lnTo>
                <a:lnTo>
                  <a:pt x="716130" y="1878073"/>
                </a:lnTo>
                <a:lnTo>
                  <a:pt x="719306" y="1870667"/>
                </a:lnTo>
                <a:lnTo>
                  <a:pt x="722482" y="1862732"/>
                </a:lnTo>
                <a:lnTo>
                  <a:pt x="724599" y="1855061"/>
                </a:lnTo>
                <a:lnTo>
                  <a:pt x="725393" y="1851094"/>
                </a:lnTo>
                <a:lnTo>
                  <a:pt x="726187" y="1847126"/>
                </a:lnTo>
                <a:lnTo>
                  <a:pt x="726716" y="1843158"/>
                </a:lnTo>
                <a:lnTo>
                  <a:pt x="726981" y="1839191"/>
                </a:lnTo>
                <a:lnTo>
                  <a:pt x="726981" y="1834959"/>
                </a:lnTo>
                <a:lnTo>
                  <a:pt x="726981" y="1830991"/>
                </a:lnTo>
                <a:lnTo>
                  <a:pt x="726981" y="1827288"/>
                </a:lnTo>
                <a:lnTo>
                  <a:pt x="726451" y="1823320"/>
                </a:lnTo>
                <a:lnTo>
                  <a:pt x="726187" y="1819088"/>
                </a:lnTo>
                <a:lnTo>
                  <a:pt x="725393" y="1815121"/>
                </a:lnTo>
                <a:lnTo>
                  <a:pt x="724599" y="1811153"/>
                </a:lnTo>
                <a:lnTo>
                  <a:pt x="723276" y="1807186"/>
                </a:lnTo>
                <a:lnTo>
                  <a:pt x="721952" y="1803218"/>
                </a:lnTo>
                <a:lnTo>
                  <a:pt x="720629" y="1799515"/>
                </a:lnTo>
                <a:lnTo>
                  <a:pt x="718777" y="1795283"/>
                </a:lnTo>
                <a:lnTo>
                  <a:pt x="716659" y="1791051"/>
                </a:lnTo>
                <a:lnTo>
                  <a:pt x="714278" y="1787083"/>
                </a:lnTo>
                <a:lnTo>
                  <a:pt x="711631" y="1783115"/>
                </a:lnTo>
                <a:lnTo>
                  <a:pt x="708455" y="1779148"/>
                </a:lnTo>
                <a:lnTo>
                  <a:pt x="705280" y="1775445"/>
                </a:lnTo>
                <a:lnTo>
                  <a:pt x="702104" y="1772271"/>
                </a:lnTo>
                <a:lnTo>
                  <a:pt x="698399" y="1768568"/>
                </a:lnTo>
                <a:lnTo>
                  <a:pt x="694429" y="1765129"/>
                </a:lnTo>
                <a:lnTo>
                  <a:pt x="690195" y="1761955"/>
                </a:lnTo>
                <a:lnTo>
                  <a:pt x="685961" y="1758781"/>
                </a:lnTo>
                <a:lnTo>
                  <a:pt x="681726" y="1755607"/>
                </a:lnTo>
                <a:lnTo>
                  <a:pt x="672199" y="1749788"/>
                </a:lnTo>
                <a:lnTo>
                  <a:pt x="662672" y="1743969"/>
                </a:lnTo>
                <a:lnTo>
                  <a:pt x="652351" y="1738943"/>
                </a:lnTo>
                <a:lnTo>
                  <a:pt x="641765" y="1733917"/>
                </a:lnTo>
                <a:lnTo>
                  <a:pt x="631179" y="1729156"/>
                </a:lnTo>
                <a:lnTo>
                  <a:pt x="620593" y="1724924"/>
                </a:lnTo>
                <a:lnTo>
                  <a:pt x="609743" y="1720692"/>
                </a:lnTo>
                <a:lnTo>
                  <a:pt x="599157" y="1716724"/>
                </a:lnTo>
                <a:lnTo>
                  <a:pt x="578779" y="1709583"/>
                </a:lnTo>
                <a:lnTo>
                  <a:pt x="570310" y="1706409"/>
                </a:lnTo>
                <a:lnTo>
                  <a:pt x="556549" y="1701118"/>
                </a:lnTo>
                <a:lnTo>
                  <a:pt x="541993" y="1695564"/>
                </a:lnTo>
                <a:lnTo>
                  <a:pt x="520557" y="1687629"/>
                </a:lnTo>
                <a:lnTo>
                  <a:pt x="517117" y="1686306"/>
                </a:lnTo>
                <a:lnTo>
                  <a:pt x="504678" y="1681281"/>
                </a:lnTo>
                <a:lnTo>
                  <a:pt x="499121" y="1678635"/>
                </a:lnTo>
                <a:lnTo>
                  <a:pt x="494093" y="1676255"/>
                </a:lnTo>
                <a:lnTo>
                  <a:pt x="489594" y="1673081"/>
                </a:lnTo>
                <a:lnTo>
                  <a:pt x="485359" y="1669642"/>
                </a:lnTo>
                <a:lnTo>
                  <a:pt x="481390" y="1665939"/>
                </a:lnTo>
                <a:lnTo>
                  <a:pt x="477949" y="1661443"/>
                </a:lnTo>
                <a:lnTo>
                  <a:pt x="476097" y="1658797"/>
                </a:lnTo>
                <a:lnTo>
                  <a:pt x="474509" y="1655623"/>
                </a:lnTo>
                <a:lnTo>
                  <a:pt x="473450" y="1652185"/>
                </a:lnTo>
                <a:lnTo>
                  <a:pt x="472127" y="1649011"/>
                </a:lnTo>
                <a:lnTo>
                  <a:pt x="471598" y="1645837"/>
                </a:lnTo>
                <a:lnTo>
                  <a:pt x="471333" y="1642398"/>
                </a:lnTo>
                <a:lnTo>
                  <a:pt x="471333" y="1638960"/>
                </a:lnTo>
                <a:lnTo>
                  <a:pt x="471598" y="1635785"/>
                </a:lnTo>
                <a:lnTo>
                  <a:pt x="471862" y="1632347"/>
                </a:lnTo>
                <a:lnTo>
                  <a:pt x="472656" y="1628908"/>
                </a:lnTo>
                <a:lnTo>
                  <a:pt x="473980" y="1625999"/>
                </a:lnTo>
                <a:lnTo>
                  <a:pt x="475303" y="1623089"/>
                </a:lnTo>
                <a:lnTo>
                  <a:pt x="476891" y="1620180"/>
                </a:lnTo>
                <a:lnTo>
                  <a:pt x="479008" y="1617799"/>
                </a:lnTo>
                <a:lnTo>
                  <a:pt x="481125" y="1615154"/>
                </a:lnTo>
                <a:lnTo>
                  <a:pt x="483507" y="1613302"/>
                </a:lnTo>
                <a:lnTo>
                  <a:pt x="487741" y="1610393"/>
                </a:lnTo>
                <a:lnTo>
                  <a:pt x="491711" y="1607748"/>
                </a:lnTo>
                <a:lnTo>
                  <a:pt x="495945" y="1605367"/>
                </a:lnTo>
                <a:lnTo>
                  <a:pt x="499915" y="1603516"/>
                </a:lnTo>
                <a:lnTo>
                  <a:pt x="504149" y="1601400"/>
                </a:lnTo>
                <a:lnTo>
                  <a:pt x="508383" y="1599813"/>
                </a:lnTo>
                <a:lnTo>
                  <a:pt x="512618" y="1598226"/>
                </a:lnTo>
                <a:lnTo>
                  <a:pt x="516852" y="1597168"/>
                </a:lnTo>
                <a:lnTo>
                  <a:pt x="525321" y="1595580"/>
                </a:lnTo>
                <a:lnTo>
                  <a:pt x="533260" y="1594522"/>
                </a:lnTo>
                <a:lnTo>
                  <a:pt x="540406" y="1593464"/>
                </a:lnTo>
                <a:lnTo>
                  <a:pt x="547551" y="1593464"/>
                </a:lnTo>
                <a:lnTo>
                  <a:pt x="552579" y="1593464"/>
                </a:lnTo>
                <a:lnTo>
                  <a:pt x="557608" y="1593993"/>
                </a:lnTo>
                <a:lnTo>
                  <a:pt x="562900" y="1594522"/>
                </a:lnTo>
                <a:lnTo>
                  <a:pt x="568193" y="1595051"/>
                </a:lnTo>
                <a:lnTo>
                  <a:pt x="573222" y="1595845"/>
                </a:lnTo>
                <a:lnTo>
                  <a:pt x="578779" y="1596903"/>
                </a:lnTo>
                <a:lnTo>
                  <a:pt x="583807" y="1598226"/>
                </a:lnTo>
                <a:lnTo>
                  <a:pt x="588836" y="1599813"/>
                </a:lnTo>
                <a:lnTo>
                  <a:pt x="593599" y="1601135"/>
                </a:lnTo>
                <a:lnTo>
                  <a:pt x="598628" y="1603516"/>
                </a:lnTo>
                <a:lnTo>
                  <a:pt x="604185" y="1606161"/>
                </a:lnTo>
                <a:lnTo>
                  <a:pt x="609743" y="1609335"/>
                </a:lnTo>
                <a:lnTo>
                  <a:pt x="615565" y="1612773"/>
                </a:lnTo>
                <a:lnTo>
                  <a:pt x="621122" y="1615947"/>
                </a:lnTo>
                <a:lnTo>
                  <a:pt x="626415" y="1619651"/>
                </a:lnTo>
                <a:lnTo>
                  <a:pt x="631179" y="1623089"/>
                </a:lnTo>
                <a:lnTo>
                  <a:pt x="635943" y="1627057"/>
                </a:lnTo>
                <a:lnTo>
                  <a:pt x="637266" y="1628379"/>
                </a:lnTo>
                <a:lnTo>
                  <a:pt x="639383" y="1631024"/>
                </a:lnTo>
                <a:lnTo>
                  <a:pt x="641500" y="1633669"/>
                </a:lnTo>
                <a:lnTo>
                  <a:pt x="644411" y="1636050"/>
                </a:lnTo>
                <a:lnTo>
                  <a:pt x="647322" y="1638166"/>
                </a:lnTo>
                <a:lnTo>
                  <a:pt x="650233" y="1640018"/>
                </a:lnTo>
                <a:lnTo>
                  <a:pt x="653674" y="1641340"/>
                </a:lnTo>
                <a:lnTo>
                  <a:pt x="657114" y="1642134"/>
                </a:lnTo>
                <a:lnTo>
                  <a:pt x="660819" y="1642927"/>
                </a:lnTo>
                <a:lnTo>
                  <a:pt x="664524" y="1642927"/>
                </a:lnTo>
                <a:lnTo>
                  <a:pt x="667965" y="1642927"/>
                </a:lnTo>
                <a:lnTo>
                  <a:pt x="671405" y="1642398"/>
                </a:lnTo>
                <a:lnTo>
                  <a:pt x="674845" y="1641869"/>
                </a:lnTo>
                <a:lnTo>
                  <a:pt x="677757" y="1641076"/>
                </a:lnTo>
                <a:lnTo>
                  <a:pt x="680932" y="1640018"/>
                </a:lnTo>
                <a:lnTo>
                  <a:pt x="684108" y="1638431"/>
                </a:lnTo>
                <a:lnTo>
                  <a:pt x="687019" y="1637108"/>
                </a:lnTo>
                <a:lnTo>
                  <a:pt x="689930" y="1635521"/>
                </a:lnTo>
                <a:lnTo>
                  <a:pt x="692841" y="1633669"/>
                </a:lnTo>
                <a:lnTo>
                  <a:pt x="695223" y="1631818"/>
                </a:lnTo>
                <a:lnTo>
                  <a:pt x="697870" y="1629702"/>
                </a:lnTo>
                <a:lnTo>
                  <a:pt x="700251" y="1627586"/>
                </a:lnTo>
                <a:lnTo>
                  <a:pt x="702369" y="1625470"/>
                </a:lnTo>
                <a:lnTo>
                  <a:pt x="704221" y="1623354"/>
                </a:lnTo>
                <a:lnTo>
                  <a:pt x="706338" y="1620973"/>
                </a:lnTo>
                <a:lnTo>
                  <a:pt x="707662" y="1618593"/>
                </a:lnTo>
                <a:lnTo>
                  <a:pt x="709779" y="1614625"/>
                </a:lnTo>
                <a:lnTo>
                  <a:pt x="711631" y="1610657"/>
                </a:lnTo>
                <a:lnTo>
                  <a:pt x="712690" y="1606425"/>
                </a:lnTo>
                <a:lnTo>
                  <a:pt x="713219" y="1602458"/>
                </a:lnTo>
                <a:lnTo>
                  <a:pt x="712954" y="1599019"/>
                </a:lnTo>
                <a:lnTo>
                  <a:pt x="712160" y="1595051"/>
                </a:lnTo>
                <a:lnTo>
                  <a:pt x="710837" y="1591348"/>
                </a:lnTo>
                <a:lnTo>
                  <a:pt x="708455" y="1587910"/>
                </a:lnTo>
                <a:lnTo>
                  <a:pt x="704750" y="1583149"/>
                </a:lnTo>
                <a:lnTo>
                  <a:pt x="700251" y="1578388"/>
                </a:lnTo>
                <a:lnTo>
                  <a:pt x="695488" y="1573891"/>
                </a:lnTo>
                <a:lnTo>
                  <a:pt x="690195" y="1569394"/>
                </a:lnTo>
                <a:lnTo>
                  <a:pt x="684637" y="1565162"/>
                </a:lnTo>
                <a:lnTo>
                  <a:pt x="678815" y="1560930"/>
                </a:lnTo>
                <a:lnTo>
                  <a:pt x="672199" y="1556963"/>
                </a:lnTo>
                <a:lnTo>
                  <a:pt x="665848" y="1553259"/>
                </a:lnTo>
                <a:lnTo>
                  <a:pt x="659231" y="1549821"/>
                </a:lnTo>
                <a:lnTo>
                  <a:pt x="652615" y="1546382"/>
                </a:lnTo>
                <a:lnTo>
                  <a:pt x="645734" y="1543208"/>
                </a:lnTo>
                <a:lnTo>
                  <a:pt x="638854" y="1540563"/>
                </a:lnTo>
                <a:lnTo>
                  <a:pt x="631973" y="1537918"/>
                </a:lnTo>
                <a:lnTo>
                  <a:pt x="625357" y="1535802"/>
                </a:lnTo>
                <a:lnTo>
                  <a:pt x="618741" y="1533686"/>
                </a:lnTo>
                <a:lnTo>
                  <a:pt x="612389" y="1532099"/>
                </a:lnTo>
                <a:lnTo>
                  <a:pt x="604979" y="1530512"/>
                </a:lnTo>
                <a:lnTo>
                  <a:pt x="597569" y="1528925"/>
                </a:lnTo>
                <a:lnTo>
                  <a:pt x="589630" y="1527867"/>
                </a:lnTo>
                <a:lnTo>
                  <a:pt x="581690" y="1527073"/>
                </a:lnTo>
                <a:lnTo>
                  <a:pt x="581690" y="1488984"/>
                </a:lnTo>
                <a:lnTo>
                  <a:pt x="581426" y="1486868"/>
                </a:lnTo>
                <a:lnTo>
                  <a:pt x="580896" y="1485017"/>
                </a:lnTo>
                <a:lnTo>
                  <a:pt x="579573" y="1483165"/>
                </a:lnTo>
                <a:lnTo>
                  <a:pt x="577721" y="1481578"/>
                </a:lnTo>
                <a:lnTo>
                  <a:pt x="575868" y="1480520"/>
                </a:lnTo>
                <a:lnTo>
                  <a:pt x="573751" y="1479198"/>
                </a:lnTo>
                <a:lnTo>
                  <a:pt x="571104" y="1478669"/>
                </a:lnTo>
                <a:lnTo>
                  <a:pt x="568458" y="1478404"/>
                </a:lnTo>
                <a:lnTo>
                  <a:pt x="522410" y="1478404"/>
                </a:lnTo>
                <a:close/>
                <a:moveTo>
                  <a:pt x="229447" y="1389795"/>
                </a:moveTo>
                <a:lnTo>
                  <a:pt x="222037" y="1390324"/>
                </a:lnTo>
                <a:lnTo>
                  <a:pt x="214627" y="1391117"/>
                </a:lnTo>
                <a:lnTo>
                  <a:pt x="207217" y="1392175"/>
                </a:lnTo>
                <a:lnTo>
                  <a:pt x="200071" y="1393762"/>
                </a:lnTo>
                <a:lnTo>
                  <a:pt x="192926" y="1395349"/>
                </a:lnTo>
                <a:lnTo>
                  <a:pt x="186045" y="1397730"/>
                </a:lnTo>
                <a:lnTo>
                  <a:pt x="179164" y="1399846"/>
                </a:lnTo>
                <a:lnTo>
                  <a:pt x="172548" y="1402755"/>
                </a:lnTo>
                <a:lnTo>
                  <a:pt x="165932" y="1405400"/>
                </a:lnTo>
                <a:lnTo>
                  <a:pt x="159581" y="1408575"/>
                </a:lnTo>
                <a:lnTo>
                  <a:pt x="153494" y="1412278"/>
                </a:lnTo>
                <a:lnTo>
                  <a:pt x="147407" y="1415981"/>
                </a:lnTo>
                <a:lnTo>
                  <a:pt x="141585" y="1419684"/>
                </a:lnTo>
                <a:lnTo>
                  <a:pt x="136027" y="1423916"/>
                </a:lnTo>
                <a:lnTo>
                  <a:pt x="130734" y="1428148"/>
                </a:lnTo>
                <a:lnTo>
                  <a:pt x="125177" y="1432909"/>
                </a:lnTo>
                <a:lnTo>
                  <a:pt x="120149" y="1437670"/>
                </a:lnTo>
                <a:lnTo>
                  <a:pt x="115385" y="1442696"/>
                </a:lnTo>
                <a:lnTo>
                  <a:pt x="110886" y="1448251"/>
                </a:lnTo>
                <a:lnTo>
                  <a:pt x="106387" y="1453805"/>
                </a:lnTo>
                <a:lnTo>
                  <a:pt x="102153" y="1459360"/>
                </a:lnTo>
                <a:lnTo>
                  <a:pt x="98712" y="1464914"/>
                </a:lnTo>
                <a:lnTo>
                  <a:pt x="95007" y="1471263"/>
                </a:lnTo>
                <a:lnTo>
                  <a:pt x="91567" y="1477346"/>
                </a:lnTo>
                <a:lnTo>
                  <a:pt x="88391" y="1483430"/>
                </a:lnTo>
                <a:lnTo>
                  <a:pt x="85745" y="1490042"/>
                </a:lnTo>
                <a:lnTo>
                  <a:pt x="83098" y="1496655"/>
                </a:lnTo>
                <a:lnTo>
                  <a:pt x="80981" y="1503532"/>
                </a:lnTo>
                <a:lnTo>
                  <a:pt x="79129" y="1510409"/>
                </a:lnTo>
                <a:lnTo>
                  <a:pt x="77541" y="1517551"/>
                </a:lnTo>
                <a:lnTo>
                  <a:pt x="76482" y="1524428"/>
                </a:lnTo>
                <a:lnTo>
                  <a:pt x="76217" y="1527602"/>
                </a:lnTo>
                <a:lnTo>
                  <a:pt x="76747" y="1530776"/>
                </a:lnTo>
                <a:lnTo>
                  <a:pt x="77541" y="1533422"/>
                </a:lnTo>
                <a:lnTo>
                  <a:pt x="79129" y="1536067"/>
                </a:lnTo>
                <a:lnTo>
                  <a:pt x="81246" y="1538183"/>
                </a:lnTo>
                <a:lnTo>
                  <a:pt x="83363" y="1540299"/>
                </a:lnTo>
                <a:lnTo>
                  <a:pt x="86274" y="1541357"/>
                </a:lnTo>
                <a:lnTo>
                  <a:pt x="89450" y="1542150"/>
                </a:lnTo>
                <a:lnTo>
                  <a:pt x="92361" y="1542415"/>
                </a:lnTo>
                <a:lnTo>
                  <a:pt x="95537" y="1541886"/>
                </a:lnTo>
                <a:lnTo>
                  <a:pt x="98448" y="1541092"/>
                </a:lnTo>
                <a:lnTo>
                  <a:pt x="100829" y="1539505"/>
                </a:lnTo>
                <a:lnTo>
                  <a:pt x="103211" y="1537389"/>
                </a:lnTo>
                <a:lnTo>
                  <a:pt x="105064" y="1535009"/>
                </a:lnTo>
                <a:lnTo>
                  <a:pt x="106387" y="1532363"/>
                </a:lnTo>
                <a:lnTo>
                  <a:pt x="106916" y="1529189"/>
                </a:lnTo>
                <a:lnTo>
                  <a:pt x="108240" y="1523370"/>
                </a:lnTo>
                <a:lnTo>
                  <a:pt x="109298" y="1518080"/>
                </a:lnTo>
                <a:lnTo>
                  <a:pt x="110886" y="1512526"/>
                </a:lnTo>
                <a:lnTo>
                  <a:pt x="112738" y="1507235"/>
                </a:lnTo>
                <a:lnTo>
                  <a:pt x="114591" y="1501681"/>
                </a:lnTo>
                <a:lnTo>
                  <a:pt x="116973" y="1496391"/>
                </a:lnTo>
                <a:lnTo>
                  <a:pt x="119355" y="1491365"/>
                </a:lnTo>
                <a:lnTo>
                  <a:pt x="122001" y="1486604"/>
                </a:lnTo>
                <a:lnTo>
                  <a:pt x="124912" y="1481843"/>
                </a:lnTo>
                <a:lnTo>
                  <a:pt x="128088" y="1477082"/>
                </a:lnTo>
                <a:lnTo>
                  <a:pt x="131264" y="1472585"/>
                </a:lnTo>
                <a:lnTo>
                  <a:pt x="134969" y="1468088"/>
                </a:lnTo>
                <a:lnTo>
                  <a:pt x="138409" y="1463856"/>
                </a:lnTo>
                <a:lnTo>
                  <a:pt x="142379" y="1459624"/>
                </a:lnTo>
                <a:lnTo>
                  <a:pt x="146348" y="1455921"/>
                </a:lnTo>
                <a:lnTo>
                  <a:pt x="150583" y="1451954"/>
                </a:lnTo>
                <a:lnTo>
                  <a:pt x="155082" y="1448515"/>
                </a:lnTo>
                <a:lnTo>
                  <a:pt x="159581" y="1445076"/>
                </a:lnTo>
                <a:lnTo>
                  <a:pt x="164344" y="1441902"/>
                </a:lnTo>
                <a:lnTo>
                  <a:pt x="169108" y="1438993"/>
                </a:lnTo>
                <a:lnTo>
                  <a:pt x="174136" y="1436348"/>
                </a:lnTo>
                <a:lnTo>
                  <a:pt x="179429" y="1433438"/>
                </a:lnTo>
                <a:lnTo>
                  <a:pt x="184457" y="1431322"/>
                </a:lnTo>
                <a:lnTo>
                  <a:pt x="190280" y="1428942"/>
                </a:lnTo>
                <a:lnTo>
                  <a:pt x="195573" y="1427355"/>
                </a:lnTo>
                <a:lnTo>
                  <a:pt x="201130" y="1425767"/>
                </a:lnTo>
                <a:lnTo>
                  <a:pt x="206952" y="1423916"/>
                </a:lnTo>
                <a:lnTo>
                  <a:pt x="213039" y="1422858"/>
                </a:lnTo>
                <a:lnTo>
                  <a:pt x="218861" y="1422064"/>
                </a:lnTo>
                <a:lnTo>
                  <a:pt x="224684" y="1421271"/>
                </a:lnTo>
                <a:lnTo>
                  <a:pt x="231035" y="1421006"/>
                </a:lnTo>
                <a:lnTo>
                  <a:pt x="237122" y="1421006"/>
                </a:lnTo>
                <a:lnTo>
                  <a:pt x="897677" y="1421006"/>
                </a:lnTo>
                <a:lnTo>
                  <a:pt x="904028" y="1421006"/>
                </a:lnTo>
                <a:lnTo>
                  <a:pt x="910115" y="1421271"/>
                </a:lnTo>
                <a:lnTo>
                  <a:pt x="915938" y="1422064"/>
                </a:lnTo>
                <a:lnTo>
                  <a:pt x="922024" y="1422858"/>
                </a:lnTo>
                <a:lnTo>
                  <a:pt x="927847" y="1423916"/>
                </a:lnTo>
                <a:lnTo>
                  <a:pt x="933404" y="1425767"/>
                </a:lnTo>
                <a:lnTo>
                  <a:pt x="938962" y="1427355"/>
                </a:lnTo>
                <a:lnTo>
                  <a:pt x="944784" y="1428942"/>
                </a:lnTo>
                <a:lnTo>
                  <a:pt x="950077" y="1431322"/>
                </a:lnTo>
                <a:lnTo>
                  <a:pt x="955370" y="1433438"/>
                </a:lnTo>
                <a:lnTo>
                  <a:pt x="960398" y="1436348"/>
                </a:lnTo>
                <a:lnTo>
                  <a:pt x="965426" y="1438993"/>
                </a:lnTo>
                <a:lnTo>
                  <a:pt x="970454" y="1441902"/>
                </a:lnTo>
                <a:lnTo>
                  <a:pt x="974953" y="1445076"/>
                </a:lnTo>
                <a:lnTo>
                  <a:pt x="979717" y="1448515"/>
                </a:lnTo>
                <a:lnTo>
                  <a:pt x="983951" y="1451954"/>
                </a:lnTo>
                <a:lnTo>
                  <a:pt x="988186" y="1455921"/>
                </a:lnTo>
                <a:lnTo>
                  <a:pt x="992420" y="1459624"/>
                </a:lnTo>
                <a:lnTo>
                  <a:pt x="996390" y="1463856"/>
                </a:lnTo>
                <a:lnTo>
                  <a:pt x="1000095" y="1468088"/>
                </a:lnTo>
                <a:lnTo>
                  <a:pt x="1003535" y="1472585"/>
                </a:lnTo>
                <a:lnTo>
                  <a:pt x="1006711" y="1477082"/>
                </a:lnTo>
                <a:lnTo>
                  <a:pt x="1009887" y="1481843"/>
                </a:lnTo>
                <a:lnTo>
                  <a:pt x="1012798" y="1486604"/>
                </a:lnTo>
                <a:lnTo>
                  <a:pt x="1015444" y="1491365"/>
                </a:lnTo>
                <a:lnTo>
                  <a:pt x="1018091" y="1496391"/>
                </a:lnTo>
                <a:lnTo>
                  <a:pt x="1020208" y="1501681"/>
                </a:lnTo>
                <a:lnTo>
                  <a:pt x="1022325" y="1507235"/>
                </a:lnTo>
                <a:lnTo>
                  <a:pt x="1023913" y="1512526"/>
                </a:lnTo>
                <a:lnTo>
                  <a:pt x="1025236" y="1518080"/>
                </a:lnTo>
                <a:lnTo>
                  <a:pt x="1026824" y="1523370"/>
                </a:lnTo>
                <a:lnTo>
                  <a:pt x="1027618" y="1529189"/>
                </a:lnTo>
                <a:lnTo>
                  <a:pt x="1028412" y="1532363"/>
                </a:lnTo>
                <a:lnTo>
                  <a:pt x="1029735" y="1535009"/>
                </a:lnTo>
                <a:lnTo>
                  <a:pt x="1031852" y="1537389"/>
                </a:lnTo>
                <a:lnTo>
                  <a:pt x="1033969" y="1539505"/>
                </a:lnTo>
                <a:lnTo>
                  <a:pt x="1036616" y="1541092"/>
                </a:lnTo>
                <a:lnTo>
                  <a:pt x="1039262" y="1541886"/>
                </a:lnTo>
                <a:lnTo>
                  <a:pt x="1042438" y="1542415"/>
                </a:lnTo>
                <a:lnTo>
                  <a:pt x="1045614" y="1542150"/>
                </a:lnTo>
                <a:lnTo>
                  <a:pt x="1048525" y="1541357"/>
                </a:lnTo>
                <a:lnTo>
                  <a:pt x="1051171" y="1540299"/>
                </a:lnTo>
                <a:lnTo>
                  <a:pt x="1053818" y="1538183"/>
                </a:lnTo>
                <a:lnTo>
                  <a:pt x="1055670" y="1536067"/>
                </a:lnTo>
                <a:lnTo>
                  <a:pt x="1057258" y="1533422"/>
                </a:lnTo>
                <a:lnTo>
                  <a:pt x="1058317" y="1530776"/>
                </a:lnTo>
                <a:lnTo>
                  <a:pt x="1058846" y="1527602"/>
                </a:lnTo>
                <a:lnTo>
                  <a:pt x="1058581" y="1524428"/>
                </a:lnTo>
                <a:lnTo>
                  <a:pt x="1057258" y="1517551"/>
                </a:lnTo>
                <a:lnTo>
                  <a:pt x="1055670" y="1510409"/>
                </a:lnTo>
                <a:lnTo>
                  <a:pt x="1053818" y="1503532"/>
                </a:lnTo>
                <a:lnTo>
                  <a:pt x="1051701" y="1496655"/>
                </a:lnTo>
                <a:lnTo>
                  <a:pt x="1049319" y="1490042"/>
                </a:lnTo>
                <a:lnTo>
                  <a:pt x="1046408" y="1483430"/>
                </a:lnTo>
                <a:lnTo>
                  <a:pt x="1043232" y="1477346"/>
                </a:lnTo>
                <a:lnTo>
                  <a:pt x="1040056" y="1471263"/>
                </a:lnTo>
                <a:lnTo>
                  <a:pt x="1036351" y="1464914"/>
                </a:lnTo>
                <a:lnTo>
                  <a:pt x="1032382" y="1459360"/>
                </a:lnTo>
                <a:lnTo>
                  <a:pt x="1028412" y="1453541"/>
                </a:lnTo>
                <a:lnTo>
                  <a:pt x="1023913" y="1448251"/>
                </a:lnTo>
                <a:lnTo>
                  <a:pt x="1019414" y="1442696"/>
                </a:lnTo>
                <a:lnTo>
                  <a:pt x="1014650" y="1437670"/>
                </a:lnTo>
                <a:lnTo>
                  <a:pt x="1009622" y="1432909"/>
                </a:lnTo>
                <a:lnTo>
                  <a:pt x="1004329" y="1428148"/>
                </a:lnTo>
                <a:lnTo>
                  <a:pt x="999036" y="1423916"/>
                </a:lnTo>
                <a:lnTo>
                  <a:pt x="993214" y="1419684"/>
                </a:lnTo>
                <a:lnTo>
                  <a:pt x="987392" y="1415981"/>
                </a:lnTo>
                <a:lnTo>
                  <a:pt x="981305" y="1412278"/>
                </a:lnTo>
                <a:lnTo>
                  <a:pt x="974953" y="1408575"/>
                </a:lnTo>
                <a:lnTo>
                  <a:pt x="968867" y="1405400"/>
                </a:lnTo>
                <a:lnTo>
                  <a:pt x="962250" y="1402755"/>
                </a:lnTo>
                <a:lnTo>
                  <a:pt x="955634" y="1399846"/>
                </a:lnTo>
                <a:lnTo>
                  <a:pt x="948754" y="1397730"/>
                </a:lnTo>
                <a:lnTo>
                  <a:pt x="941873" y="1395349"/>
                </a:lnTo>
                <a:lnTo>
                  <a:pt x="934992" y="1393762"/>
                </a:lnTo>
                <a:lnTo>
                  <a:pt x="927582" y="1392175"/>
                </a:lnTo>
                <a:lnTo>
                  <a:pt x="920172" y="1391117"/>
                </a:lnTo>
                <a:lnTo>
                  <a:pt x="913026" y="1390324"/>
                </a:lnTo>
                <a:lnTo>
                  <a:pt x="905352" y="1389795"/>
                </a:lnTo>
                <a:lnTo>
                  <a:pt x="897677" y="1389795"/>
                </a:lnTo>
                <a:lnTo>
                  <a:pt x="237122" y="1389795"/>
                </a:lnTo>
                <a:lnTo>
                  <a:pt x="229447" y="1389795"/>
                </a:lnTo>
                <a:close/>
                <a:moveTo>
                  <a:pt x="498856" y="1237704"/>
                </a:moveTo>
                <a:lnTo>
                  <a:pt x="494887" y="1237968"/>
                </a:lnTo>
                <a:lnTo>
                  <a:pt x="490917" y="1238497"/>
                </a:lnTo>
                <a:lnTo>
                  <a:pt x="487212" y="1239026"/>
                </a:lnTo>
                <a:lnTo>
                  <a:pt x="483507" y="1239820"/>
                </a:lnTo>
                <a:lnTo>
                  <a:pt x="479802" y="1240613"/>
                </a:lnTo>
                <a:lnTo>
                  <a:pt x="476097" y="1241671"/>
                </a:lnTo>
                <a:lnTo>
                  <a:pt x="472656" y="1243258"/>
                </a:lnTo>
                <a:lnTo>
                  <a:pt x="469216" y="1244581"/>
                </a:lnTo>
                <a:lnTo>
                  <a:pt x="466040" y="1246168"/>
                </a:lnTo>
                <a:lnTo>
                  <a:pt x="462600" y="1248019"/>
                </a:lnTo>
                <a:lnTo>
                  <a:pt x="459689" y="1249871"/>
                </a:lnTo>
                <a:lnTo>
                  <a:pt x="453337" y="1254103"/>
                </a:lnTo>
                <a:lnTo>
                  <a:pt x="447780" y="1258864"/>
                </a:lnTo>
                <a:lnTo>
                  <a:pt x="442751" y="1264154"/>
                </a:lnTo>
                <a:lnTo>
                  <a:pt x="437988" y="1269973"/>
                </a:lnTo>
                <a:lnTo>
                  <a:pt x="433753" y="1276057"/>
                </a:lnTo>
                <a:lnTo>
                  <a:pt x="431901" y="1279231"/>
                </a:lnTo>
                <a:lnTo>
                  <a:pt x="430048" y="1282405"/>
                </a:lnTo>
                <a:lnTo>
                  <a:pt x="428461" y="1285844"/>
                </a:lnTo>
                <a:lnTo>
                  <a:pt x="426873" y="1289547"/>
                </a:lnTo>
                <a:lnTo>
                  <a:pt x="425814" y="1292985"/>
                </a:lnTo>
                <a:lnTo>
                  <a:pt x="424755" y="1296424"/>
                </a:lnTo>
                <a:lnTo>
                  <a:pt x="423697" y="1300127"/>
                </a:lnTo>
                <a:lnTo>
                  <a:pt x="422903" y="1304095"/>
                </a:lnTo>
                <a:lnTo>
                  <a:pt x="422109" y="1307798"/>
                </a:lnTo>
                <a:lnTo>
                  <a:pt x="421580" y="1311765"/>
                </a:lnTo>
                <a:lnTo>
                  <a:pt x="712954" y="1311765"/>
                </a:lnTo>
                <a:lnTo>
                  <a:pt x="712690" y="1307798"/>
                </a:lnTo>
                <a:lnTo>
                  <a:pt x="712160" y="1304095"/>
                </a:lnTo>
                <a:lnTo>
                  <a:pt x="711367" y="1300127"/>
                </a:lnTo>
                <a:lnTo>
                  <a:pt x="710043" y="1296424"/>
                </a:lnTo>
                <a:lnTo>
                  <a:pt x="708985" y="1292985"/>
                </a:lnTo>
                <a:lnTo>
                  <a:pt x="707926" y="1289547"/>
                </a:lnTo>
                <a:lnTo>
                  <a:pt x="706603" y="1285844"/>
                </a:lnTo>
                <a:lnTo>
                  <a:pt x="704750" y="1282405"/>
                </a:lnTo>
                <a:lnTo>
                  <a:pt x="703163" y="1279231"/>
                </a:lnTo>
                <a:lnTo>
                  <a:pt x="701045" y="1276057"/>
                </a:lnTo>
                <a:lnTo>
                  <a:pt x="697076" y="1269973"/>
                </a:lnTo>
                <a:lnTo>
                  <a:pt x="692047" y="1264154"/>
                </a:lnTo>
                <a:lnTo>
                  <a:pt x="687019" y="1258864"/>
                </a:lnTo>
                <a:lnTo>
                  <a:pt x="681462" y="1254103"/>
                </a:lnTo>
                <a:lnTo>
                  <a:pt x="675375" y="1249871"/>
                </a:lnTo>
                <a:lnTo>
                  <a:pt x="672199" y="1248019"/>
                </a:lnTo>
                <a:lnTo>
                  <a:pt x="668759" y="1246168"/>
                </a:lnTo>
                <a:lnTo>
                  <a:pt x="665583" y="1244581"/>
                </a:lnTo>
                <a:lnTo>
                  <a:pt x="662142" y="1243258"/>
                </a:lnTo>
                <a:lnTo>
                  <a:pt x="658702" y="1241671"/>
                </a:lnTo>
                <a:lnTo>
                  <a:pt x="654997" y="1240613"/>
                </a:lnTo>
                <a:lnTo>
                  <a:pt x="651557" y="1239820"/>
                </a:lnTo>
                <a:lnTo>
                  <a:pt x="647587" y="1239026"/>
                </a:lnTo>
                <a:lnTo>
                  <a:pt x="643882" y="1238497"/>
                </a:lnTo>
                <a:lnTo>
                  <a:pt x="639912" y="1237968"/>
                </a:lnTo>
                <a:lnTo>
                  <a:pt x="635943" y="1237704"/>
                </a:lnTo>
                <a:lnTo>
                  <a:pt x="631973" y="1237704"/>
                </a:lnTo>
                <a:lnTo>
                  <a:pt x="502826" y="1237704"/>
                </a:lnTo>
                <a:lnTo>
                  <a:pt x="498856" y="1237704"/>
                </a:lnTo>
                <a:close/>
                <a:moveTo>
                  <a:pt x="1309156" y="1236662"/>
                </a:moveTo>
                <a:lnTo>
                  <a:pt x="1308892" y="1239042"/>
                </a:lnTo>
                <a:lnTo>
                  <a:pt x="1308362" y="1245124"/>
                </a:lnTo>
                <a:lnTo>
                  <a:pt x="1308098" y="1249355"/>
                </a:lnTo>
                <a:lnTo>
                  <a:pt x="1308362" y="1254380"/>
                </a:lnTo>
                <a:lnTo>
                  <a:pt x="1308892" y="1259668"/>
                </a:lnTo>
                <a:lnTo>
                  <a:pt x="1309685" y="1266015"/>
                </a:lnTo>
                <a:lnTo>
                  <a:pt x="1311273" y="1272361"/>
                </a:lnTo>
                <a:lnTo>
                  <a:pt x="1312861" y="1278443"/>
                </a:lnTo>
                <a:lnTo>
                  <a:pt x="1314978" y="1283997"/>
                </a:lnTo>
                <a:lnTo>
                  <a:pt x="1316566" y="1288492"/>
                </a:lnTo>
                <a:lnTo>
                  <a:pt x="1319212" y="1295103"/>
                </a:lnTo>
                <a:lnTo>
                  <a:pt x="1320800" y="1297747"/>
                </a:lnTo>
                <a:lnTo>
                  <a:pt x="1316831" y="1300392"/>
                </a:lnTo>
                <a:lnTo>
                  <a:pt x="1313390" y="1303301"/>
                </a:lnTo>
                <a:lnTo>
                  <a:pt x="1309950" y="1306474"/>
                </a:lnTo>
                <a:lnTo>
                  <a:pt x="1307039" y="1309647"/>
                </a:lnTo>
                <a:lnTo>
                  <a:pt x="1304128" y="1312821"/>
                </a:lnTo>
                <a:lnTo>
                  <a:pt x="1301482" y="1316258"/>
                </a:lnTo>
                <a:lnTo>
                  <a:pt x="1296189" y="1322869"/>
                </a:lnTo>
                <a:lnTo>
                  <a:pt x="1293807" y="1327100"/>
                </a:lnTo>
                <a:lnTo>
                  <a:pt x="1291161" y="1331331"/>
                </a:lnTo>
                <a:lnTo>
                  <a:pt x="1289044" y="1335298"/>
                </a:lnTo>
                <a:lnTo>
                  <a:pt x="1286927" y="1339529"/>
                </a:lnTo>
                <a:lnTo>
                  <a:pt x="1283751" y="1347462"/>
                </a:lnTo>
                <a:lnTo>
                  <a:pt x="1280840" y="1354602"/>
                </a:lnTo>
                <a:lnTo>
                  <a:pt x="1278988" y="1361477"/>
                </a:lnTo>
                <a:lnTo>
                  <a:pt x="1277135" y="1367030"/>
                </a:lnTo>
                <a:lnTo>
                  <a:pt x="1276341" y="1371526"/>
                </a:lnTo>
                <a:lnTo>
                  <a:pt x="1275812" y="1374170"/>
                </a:lnTo>
                <a:lnTo>
                  <a:pt x="1275812" y="1938747"/>
                </a:lnTo>
                <a:lnTo>
                  <a:pt x="1275547" y="1945887"/>
                </a:lnTo>
                <a:lnTo>
                  <a:pt x="1275547" y="1952498"/>
                </a:lnTo>
                <a:lnTo>
                  <a:pt x="1275018" y="1959373"/>
                </a:lnTo>
                <a:lnTo>
                  <a:pt x="1274489" y="1965984"/>
                </a:lnTo>
                <a:lnTo>
                  <a:pt x="1273430" y="1972595"/>
                </a:lnTo>
                <a:lnTo>
                  <a:pt x="1272636" y="1979471"/>
                </a:lnTo>
                <a:lnTo>
                  <a:pt x="1270255" y="1992428"/>
                </a:lnTo>
                <a:lnTo>
                  <a:pt x="1267344" y="2005386"/>
                </a:lnTo>
                <a:lnTo>
                  <a:pt x="1263639" y="2017815"/>
                </a:lnTo>
                <a:lnTo>
                  <a:pt x="1259405" y="2030243"/>
                </a:lnTo>
                <a:lnTo>
                  <a:pt x="1254641" y="2042672"/>
                </a:lnTo>
                <a:lnTo>
                  <a:pt x="1249348" y="2054307"/>
                </a:lnTo>
                <a:lnTo>
                  <a:pt x="1243526" y="2065678"/>
                </a:lnTo>
                <a:lnTo>
                  <a:pt x="1236910" y="2076784"/>
                </a:lnTo>
                <a:lnTo>
                  <a:pt x="1230295" y="2087891"/>
                </a:lnTo>
                <a:lnTo>
                  <a:pt x="1222620" y="2098204"/>
                </a:lnTo>
                <a:lnTo>
                  <a:pt x="1214946" y="2108253"/>
                </a:lnTo>
                <a:lnTo>
                  <a:pt x="1206477" y="2117772"/>
                </a:lnTo>
                <a:lnTo>
                  <a:pt x="1197744" y="2127028"/>
                </a:lnTo>
                <a:lnTo>
                  <a:pt x="1188482" y="2136019"/>
                </a:lnTo>
                <a:lnTo>
                  <a:pt x="1178690" y="2144216"/>
                </a:lnTo>
                <a:lnTo>
                  <a:pt x="1168899" y="2152414"/>
                </a:lnTo>
                <a:lnTo>
                  <a:pt x="1158049" y="2159554"/>
                </a:lnTo>
                <a:lnTo>
                  <a:pt x="1147463" y="2166694"/>
                </a:lnTo>
                <a:lnTo>
                  <a:pt x="1136084" y="2173040"/>
                </a:lnTo>
                <a:lnTo>
                  <a:pt x="1124705" y="2179122"/>
                </a:lnTo>
                <a:lnTo>
                  <a:pt x="1112796" y="2184411"/>
                </a:lnTo>
                <a:lnTo>
                  <a:pt x="1100887" y="2189171"/>
                </a:lnTo>
                <a:lnTo>
                  <a:pt x="1088449" y="2193402"/>
                </a:lnTo>
                <a:lnTo>
                  <a:pt x="1075747" y="2196840"/>
                </a:lnTo>
                <a:lnTo>
                  <a:pt x="1062780" y="2199748"/>
                </a:lnTo>
                <a:lnTo>
                  <a:pt x="1049813" y="2202128"/>
                </a:lnTo>
                <a:lnTo>
                  <a:pt x="1042932" y="2203186"/>
                </a:lnTo>
                <a:lnTo>
                  <a:pt x="1036581" y="2203715"/>
                </a:lnTo>
                <a:lnTo>
                  <a:pt x="1029700" y="2204244"/>
                </a:lnTo>
                <a:lnTo>
                  <a:pt x="1022820" y="2204773"/>
                </a:lnTo>
                <a:lnTo>
                  <a:pt x="1015939" y="2205037"/>
                </a:lnTo>
                <a:lnTo>
                  <a:pt x="1009323" y="2205037"/>
                </a:lnTo>
                <a:lnTo>
                  <a:pt x="29110" y="2205037"/>
                </a:lnTo>
                <a:lnTo>
                  <a:pt x="26199" y="2205037"/>
                </a:lnTo>
                <a:lnTo>
                  <a:pt x="23288" y="2204508"/>
                </a:lnTo>
                <a:lnTo>
                  <a:pt x="20377" y="2203979"/>
                </a:lnTo>
                <a:lnTo>
                  <a:pt x="17996" y="2202922"/>
                </a:lnTo>
                <a:lnTo>
                  <a:pt x="15349" y="2201864"/>
                </a:lnTo>
                <a:lnTo>
                  <a:pt x="12967" y="2200277"/>
                </a:lnTo>
                <a:lnTo>
                  <a:pt x="10586" y="2198691"/>
                </a:lnTo>
                <a:lnTo>
                  <a:pt x="8733" y="2196840"/>
                </a:lnTo>
                <a:lnTo>
                  <a:pt x="6616" y="2194460"/>
                </a:lnTo>
                <a:lnTo>
                  <a:pt x="5028" y="2192344"/>
                </a:lnTo>
                <a:lnTo>
                  <a:pt x="3705" y="2189964"/>
                </a:lnTo>
                <a:lnTo>
                  <a:pt x="2117" y="2187584"/>
                </a:lnTo>
                <a:lnTo>
                  <a:pt x="1323" y="2184675"/>
                </a:lnTo>
                <a:lnTo>
                  <a:pt x="529" y="2181767"/>
                </a:lnTo>
                <a:lnTo>
                  <a:pt x="264" y="2179122"/>
                </a:lnTo>
                <a:lnTo>
                  <a:pt x="0" y="2175949"/>
                </a:lnTo>
                <a:lnTo>
                  <a:pt x="264" y="2173040"/>
                </a:lnTo>
                <a:lnTo>
                  <a:pt x="529" y="2170131"/>
                </a:lnTo>
                <a:lnTo>
                  <a:pt x="1323" y="2167487"/>
                </a:lnTo>
                <a:lnTo>
                  <a:pt x="2117" y="2164843"/>
                </a:lnTo>
                <a:lnTo>
                  <a:pt x="3705" y="2162198"/>
                </a:lnTo>
                <a:lnTo>
                  <a:pt x="5028" y="2159554"/>
                </a:lnTo>
                <a:lnTo>
                  <a:pt x="6616" y="2157438"/>
                </a:lnTo>
                <a:lnTo>
                  <a:pt x="8733" y="2155587"/>
                </a:lnTo>
                <a:lnTo>
                  <a:pt x="10586" y="2153472"/>
                </a:lnTo>
                <a:lnTo>
                  <a:pt x="12967" y="2151885"/>
                </a:lnTo>
                <a:lnTo>
                  <a:pt x="15349" y="2150298"/>
                </a:lnTo>
                <a:lnTo>
                  <a:pt x="17996" y="2149241"/>
                </a:lnTo>
                <a:lnTo>
                  <a:pt x="20377" y="2148183"/>
                </a:lnTo>
                <a:lnTo>
                  <a:pt x="23288" y="2147654"/>
                </a:lnTo>
                <a:lnTo>
                  <a:pt x="26199" y="2147125"/>
                </a:lnTo>
                <a:lnTo>
                  <a:pt x="29110" y="2147125"/>
                </a:lnTo>
                <a:lnTo>
                  <a:pt x="1009323" y="2147125"/>
                </a:lnTo>
                <a:lnTo>
                  <a:pt x="1019909" y="2146861"/>
                </a:lnTo>
                <a:lnTo>
                  <a:pt x="1030230" y="2145803"/>
                </a:lnTo>
                <a:lnTo>
                  <a:pt x="1041080" y="2144481"/>
                </a:lnTo>
                <a:lnTo>
                  <a:pt x="1051136" y="2142630"/>
                </a:lnTo>
                <a:lnTo>
                  <a:pt x="1061192" y="2140250"/>
                </a:lnTo>
                <a:lnTo>
                  <a:pt x="1070983" y="2137605"/>
                </a:lnTo>
                <a:lnTo>
                  <a:pt x="1080775" y="2134432"/>
                </a:lnTo>
                <a:lnTo>
                  <a:pt x="1090037" y="2130465"/>
                </a:lnTo>
                <a:lnTo>
                  <a:pt x="1099300" y="2126234"/>
                </a:lnTo>
                <a:lnTo>
                  <a:pt x="1108297" y="2121739"/>
                </a:lnTo>
                <a:lnTo>
                  <a:pt x="1117030" y="2116715"/>
                </a:lnTo>
                <a:lnTo>
                  <a:pt x="1125499" y="2111426"/>
                </a:lnTo>
                <a:lnTo>
                  <a:pt x="1133702" y="2105608"/>
                </a:lnTo>
                <a:lnTo>
                  <a:pt x="1141641" y="2099262"/>
                </a:lnTo>
                <a:lnTo>
                  <a:pt x="1149051" y="2092915"/>
                </a:lnTo>
                <a:lnTo>
                  <a:pt x="1156461" y="2085775"/>
                </a:lnTo>
                <a:lnTo>
                  <a:pt x="1163342" y="2078900"/>
                </a:lnTo>
                <a:lnTo>
                  <a:pt x="1169957" y="2071231"/>
                </a:lnTo>
                <a:lnTo>
                  <a:pt x="1176044" y="2063298"/>
                </a:lnTo>
                <a:lnTo>
                  <a:pt x="1181866" y="2055365"/>
                </a:lnTo>
                <a:lnTo>
                  <a:pt x="1187423" y="2046638"/>
                </a:lnTo>
                <a:lnTo>
                  <a:pt x="1192452" y="2037912"/>
                </a:lnTo>
                <a:lnTo>
                  <a:pt x="1196950" y="2029185"/>
                </a:lnTo>
                <a:lnTo>
                  <a:pt x="1201185" y="2019930"/>
                </a:lnTo>
                <a:lnTo>
                  <a:pt x="1204625" y="2010410"/>
                </a:lnTo>
                <a:lnTo>
                  <a:pt x="1208065" y="2000890"/>
                </a:lnTo>
                <a:lnTo>
                  <a:pt x="1210976" y="1990577"/>
                </a:lnTo>
                <a:lnTo>
                  <a:pt x="1213093" y="1980793"/>
                </a:lnTo>
                <a:lnTo>
                  <a:pt x="1215210" y="1970480"/>
                </a:lnTo>
                <a:lnTo>
                  <a:pt x="1216269" y="1960167"/>
                </a:lnTo>
                <a:lnTo>
                  <a:pt x="1217063" y="1949325"/>
                </a:lnTo>
                <a:lnTo>
                  <a:pt x="1217327" y="1938747"/>
                </a:lnTo>
                <a:lnTo>
                  <a:pt x="1217327" y="1372319"/>
                </a:lnTo>
                <a:lnTo>
                  <a:pt x="1217592" y="1369146"/>
                </a:lnTo>
                <a:lnTo>
                  <a:pt x="1218121" y="1364386"/>
                </a:lnTo>
                <a:lnTo>
                  <a:pt x="1219180" y="1359891"/>
                </a:lnTo>
                <a:lnTo>
                  <a:pt x="1220503" y="1354337"/>
                </a:lnTo>
                <a:lnTo>
                  <a:pt x="1222091" y="1347462"/>
                </a:lnTo>
                <a:lnTo>
                  <a:pt x="1224473" y="1339529"/>
                </a:lnTo>
                <a:lnTo>
                  <a:pt x="1227384" y="1330538"/>
                </a:lnTo>
                <a:lnTo>
                  <a:pt x="1231088" y="1321283"/>
                </a:lnTo>
                <a:lnTo>
                  <a:pt x="1235852" y="1311234"/>
                </a:lnTo>
                <a:lnTo>
                  <a:pt x="1238498" y="1306210"/>
                </a:lnTo>
                <a:lnTo>
                  <a:pt x="1241409" y="1300921"/>
                </a:lnTo>
                <a:lnTo>
                  <a:pt x="1244585" y="1295632"/>
                </a:lnTo>
                <a:lnTo>
                  <a:pt x="1248025" y="1290343"/>
                </a:lnTo>
                <a:lnTo>
                  <a:pt x="1251995" y="1285054"/>
                </a:lnTo>
                <a:lnTo>
                  <a:pt x="1255964" y="1279766"/>
                </a:lnTo>
                <a:lnTo>
                  <a:pt x="1260463" y="1274741"/>
                </a:lnTo>
                <a:lnTo>
                  <a:pt x="1264962" y="1269188"/>
                </a:lnTo>
                <a:lnTo>
                  <a:pt x="1269990" y="1264164"/>
                </a:lnTo>
                <a:lnTo>
                  <a:pt x="1275283" y="1259404"/>
                </a:lnTo>
                <a:lnTo>
                  <a:pt x="1280840" y="1254644"/>
                </a:lnTo>
                <a:lnTo>
                  <a:pt x="1286927" y="1249884"/>
                </a:lnTo>
                <a:lnTo>
                  <a:pt x="1293278" y="1245389"/>
                </a:lnTo>
                <a:lnTo>
                  <a:pt x="1299894" y="1241158"/>
                </a:lnTo>
                <a:lnTo>
                  <a:pt x="1304393" y="1239042"/>
                </a:lnTo>
                <a:lnTo>
                  <a:pt x="1309156" y="1236662"/>
                </a:lnTo>
                <a:close/>
                <a:moveTo>
                  <a:pt x="1393825" y="1187450"/>
                </a:moveTo>
                <a:lnTo>
                  <a:pt x="1577975" y="1187450"/>
                </a:lnTo>
                <a:lnTo>
                  <a:pt x="1584060" y="1187715"/>
                </a:lnTo>
                <a:lnTo>
                  <a:pt x="1589881" y="1188511"/>
                </a:lnTo>
                <a:lnTo>
                  <a:pt x="1595437" y="1190102"/>
                </a:lnTo>
                <a:lnTo>
                  <a:pt x="1600729" y="1192223"/>
                </a:lnTo>
                <a:lnTo>
                  <a:pt x="1605756" y="1194345"/>
                </a:lnTo>
                <a:lnTo>
                  <a:pt x="1610518" y="1197527"/>
                </a:lnTo>
                <a:lnTo>
                  <a:pt x="1615281" y="1200974"/>
                </a:lnTo>
                <a:lnTo>
                  <a:pt x="1619250" y="1204422"/>
                </a:lnTo>
                <a:lnTo>
                  <a:pt x="1623218" y="1208665"/>
                </a:lnTo>
                <a:lnTo>
                  <a:pt x="1626658" y="1213173"/>
                </a:lnTo>
                <a:lnTo>
                  <a:pt x="1629568" y="1217946"/>
                </a:lnTo>
                <a:lnTo>
                  <a:pt x="1631950" y="1223515"/>
                </a:lnTo>
                <a:lnTo>
                  <a:pt x="1633802" y="1228818"/>
                </a:lnTo>
                <a:lnTo>
                  <a:pt x="1635389" y="1234387"/>
                </a:lnTo>
                <a:lnTo>
                  <a:pt x="1636183" y="1240221"/>
                </a:lnTo>
                <a:lnTo>
                  <a:pt x="1636712" y="1246320"/>
                </a:lnTo>
                <a:lnTo>
                  <a:pt x="1636183" y="1252154"/>
                </a:lnTo>
                <a:lnTo>
                  <a:pt x="1635389" y="1257988"/>
                </a:lnTo>
                <a:lnTo>
                  <a:pt x="1633802" y="1263557"/>
                </a:lnTo>
                <a:lnTo>
                  <a:pt x="1631950" y="1269126"/>
                </a:lnTo>
                <a:lnTo>
                  <a:pt x="1629568" y="1274164"/>
                </a:lnTo>
                <a:lnTo>
                  <a:pt x="1626658" y="1279203"/>
                </a:lnTo>
                <a:lnTo>
                  <a:pt x="1623218" y="1283711"/>
                </a:lnTo>
                <a:lnTo>
                  <a:pt x="1619250" y="1287954"/>
                </a:lnTo>
                <a:lnTo>
                  <a:pt x="1615281" y="1291401"/>
                </a:lnTo>
                <a:lnTo>
                  <a:pt x="1610518" y="1294848"/>
                </a:lnTo>
                <a:lnTo>
                  <a:pt x="1605756" y="1298030"/>
                </a:lnTo>
                <a:lnTo>
                  <a:pt x="1600729" y="1300152"/>
                </a:lnTo>
                <a:lnTo>
                  <a:pt x="1595437" y="1302273"/>
                </a:lnTo>
                <a:lnTo>
                  <a:pt x="1589881" y="1303864"/>
                </a:lnTo>
                <a:lnTo>
                  <a:pt x="1584060" y="1304660"/>
                </a:lnTo>
                <a:lnTo>
                  <a:pt x="1577975" y="1304925"/>
                </a:lnTo>
                <a:lnTo>
                  <a:pt x="1393825" y="1304925"/>
                </a:lnTo>
                <a:lnTo>
                  <a:pt x="1387739" y="1304660"/>
                </a:lnTo>
                <a:lnTo>
                  <a:pt x="1381654" y="1303864"/>
                </a:lnTo>
                <a:lnTo>
                  <a:pt x="1376098" y="1302273"/>
                </a:lnTo>
                <a:lnTo>
                  <a:pt x="1370806" y="1300152"/>
                </a:lnTo>
                <a:lnTo>
                  <a:pt x="1365779" y="1298030"/>
                </a:lnTo>
                <a:lnTo>
                  <a:pt x="1361016" y="1294848"/>
                </a:lnTo>
                <a:lnTo>
                  <a:pt x="1356518" y="1291401"/>
                </a:lnTo>
                <a:lnTo>
                  <a:pt x="1352285" y="1287954"/>
                </a:lnTo>
                <a:lnTo>
                  <a:pt x="1348316" y="1283711"/>
                </a:lnTo>
                <a:lnTo>
                  <a:pt x="1344877" y="1279203"/>
                </a:lnTo>
                <a:lnTo>
                  <a:pt x="1342231" y="1274164"/>
                </a:lnTo>
                <a:lnTo>
                  <a:pt x="1339585" y="1269126"/>
                </a:lnTo>
                <a:lnTo>
                  <a:pt x="1337733" y="1263557"/>
                </a:lnTo>
                <a:lnTo>
                  <a:pt x="1336146" y="1257988"/>
                </a:lnTo>
                <a:lnTo>
                  <a:pt x="1335352" y="1252154"/>
                </a:lnTo>
                <a:lnTo>
                  <a:pt x="1335087" y="1246320"/>
                </a:lnTo>
                <a:lnTo>
                  <a:pt x="1335352" y="1240221"/>
                </a:lnTo>
                <a:lnTo>
                  <a:pt x="1336146" y="1234387"/>
                </a:lnTo>
                <a:lnTo>
                  <a:pt x="1337733" y="1228818"/>
                </a:lnTo>
                <a:lnTo>
                  <a:pt x="1339585" y="1223515"/>
                </a:lnTo>
                <a:lnTo>
                  <a:pt x="1342231" y="1217946"/>
                </a:lnTo>
                <a:lnTo>
                  <a:pt x="1344877" y="1213173"/>
                </a:lnTo>
                <a:lnTo>
                  <a:pt x="1348316" y="1208665"/>
                </a:lnTo>
                <a:lnTo>
                  <a:pt x="1352285" y="1204422"/>
                </a:lnTo>
                <a:lnTo>
                  <a:pt x="1356518" y="1200974"/>
                </a:lnTo>
                <a:lnTo>
                  <a:pt x="1361016" y="1197527"/>
                </a:lnTo>
                <a:lnTo>
                  <a:pt x="1365779" y="1194345"/>
                </a:lnTo>
                <a:lnTo>
                  <a:pt x="1370806" y="1192223"/>
                </a:lnTo>
                <a:lnTo>
                  <a:pt x="1376098" y="1190102"/>
                </a:lnTo>
                <a:lnTo>
                  <a:pt x="1381654" y="1188511"/>
                </a:lnTo>
                <a:lnTo>
                  <a:pt x="1387739" y="1187715"/>
                </a:lnTo>
                <a:lnTo>
                  <a:pt x="1393825" y="1187450"/>
                </a:lnTo>
                <a:close/>
                <a:moveTo>
                  <a:pt x="495945" y="1179512"/>
                </a:moveTo>
                <a:lnTo>
                  <a:pt x="502826" y="1179512"/>
                </a:lnTo>
                <a:lnTo>
                  <a:pt x="631973" y="1179512"/>
                </a:lnTo>
                <a:lnTo>
                  <a:pt x="639118" y="1179512"/>
                </a:lnTo>
                <a:lnTo>
                  <a:pt x="645734" y="1180041"/>
                </a:lnTo>
                <a:lnTo>
                  <a:pt x="652615" y="1180835"/>
                </a:lnTo>
                <a:lnTo>
                  <a:pt x="659231" y="1181893"/>
                </a:lnTo>
                <a:lnTo>
                  <a:pt x="666112" y="1183744"/>
                </a:lnTo>
                <a:lnTo>
                  <a:pt x="672199" y="1185331"/>
                </a:lnTo>
                <a:lnTo>
                  <a:pt x="678815" y="1187183"/>
                </a:lnTo>
                <a:lnTo>
                  <a:pt x="684902" y="1189828"/>
                </a:lnTo>
                <a:lnTo>
                  <a:pt x="690724" y="1192473"/>
                </a:lnTo>
                <a:lnTo>
                  <a:pt x="696546" y="1195118"/>
                </a:lnTo>
                <a:lnTo>
                  <a:pt x="702633" y="1198557"/>
                </a:lnTo>
                <a:lnTo>
                  <a:pt x="707926" y="1201995"/>
                </a:lnTo>
                <a:lnTo>
                  <a:pt x="713219" y="1205434"/>
                </a:lnTo>
                <a:lnTo>
                  <a:pt x="718512" y="1209401"/>
                </a:lnTo>
                <a:lnTo>
                  <a:pt x="723540" y="1213369"/>
                </a:lnTo>
                <a:lnTo>
                  <a:pt x="728304" y="1217866"/>
                </a:lnTo>
                <a:lnTo>
                  <a:pt x="732803" y="1222362"/>
                </a:lnTo>
                <a:lnTo>
                  <a:pt x="737302" y="1227123"/>
                </a:lnTo>
                <a:lnTo>
                  <a:pt x="741271" y="1232149"/>
                </a:lnTo>
                <a:lnTo>
                  <a:pt x="745241" y="1237704"/>
                </a:lnTo>
                <a:lnTo>
                  <a:pt x="749211" y="1242994"/>
                </a:lnTo>
                <a:lnTo>
                  <a:pt x="752651" y="1248284"/>
                </a:lnTo>
                <a:lnTo>
                  <a:pt x="755562" y="1254103"/>
                </a:lnTo>
                <a:lnTo>
                  <a:pt x="758473" y="1259922"/>
                </a:lnTo>
                <a:lnTo>
                  <a:pt x="761385" y="1266006"/>
                </a:lnTo>
                <a:lnTo>
                  <a:pt x="763502" y="1272089"/>
                </a:lnTo>
                <a:lnTo>
                  <a:pt x="765884" y="1278173"/>
                </a:lnTo>
                <a:lnTo>
                  <a:pt x="767471" y="1284786"/>
                </a:lnTo>
                <a:lnTo>
                  <a:pt x="768795" y="1291398"/>
                </a:lnTo>
                <a:lnTo>
                  <a:pt x="770382" y="1298011"/>
                </a:lnTo>
                <a:lnTo>
                  <a:pt x="771176" y="1304624"/>
                </a:lnTo>
                <a:lnTo>
                  <a:pt x="771706" y="1311765"/>
                </a:lnTo>
                <a:lnTo>
                  <a:pt x="942137" y="1311765"/>
                </a:lnTo>
                <a:lnTo>
                  <a:pt x="951135" y="1312030"/>
                </a:lnTo>
                <a:lnTo>
                  <a:pt x="960133" y="1312823"/>
                </a:lnTo>
                <a:lnTo>
                  <a:pt x="969131" y="1313881"/>
                </a:lnTo>
                <a:lnTo>
                  <a:pt x="977865" y="1315997"/>
                </a:lnTo>
                <a:lnTo>
                  <a:pt x="986862" y="1318113"/>
                </a:lnTo>
                <a:lnTo>
                  <a:pt x="995331" y="1321023"/>
                </a:lnTo>
                <a:lnTo>
                  <a:pt x="1004064" y="1323933"/>
                </a:lnTo>
                <a:lnTo>
                  <a:pt x="1012533" y="1327636"/>
                </a:lnTo>
                <a:lnTo>
                  <a:pt x="1020472" y="1331868"/>
                </a:lnTo>
                <a:lnTo>
                  <a:pt x="1028676" y="1336100"/>
                </a:lnTo>
                <a:lnTo>
                  <a:pt x="1036616" y="1341125"/>
                </a:lnTo>
                <a:lnTo>
                  <a:pt x="1044555" y="1346151"/>
                </a:lnTo>
                <a:lnTo>
                  <a:pt x="1051965" y="1351970"/>
                </a:lnTo>
                <a:lnTo>
                  <a:pt x="1059375" y="1357789"/>
                </a:lnTo>
                <a:lnTo>
                  <a:pt x="1066256" y="1363873"/>
                </a:lnTo>
                <a:lnTo>
                  <a:pt x="1073137" y="1370486"/>
                </a:lnTo>
                <a:lnTo>
                  <a:pt x="1079488" y="1377098"/>
                </a:lnTo>
                <a:lnTo>
                  <a:pt x="1085840" y="1384240"/>
                </a:lnTo>
                <a:lnTo>
                  <a:pt x="1091662" y="1391382"/>
                </a:lnTo>
                <a:lnTo>
                  <a:pt x="1097220" y="1399052"/>
                </a:lnTo>
                <a:lnTo>
                  <a:pt x="1102248" y="1406723"/>
                </a:lnTo>
                <a:lnTo>
                  <a:pt x="1107012" y="1414394"/>
                </a:lnTo>
                <a:lnTo>
                  <a:pt x="1111510" y="1422593"/>
                </a:lnTo>
                <a:lnTo>
                  <a:pt x="1115745" y="1431058"/>
                </a:lnTo>
                <a:lnTo>
                  <a:pt x="1119450" y="1439522"/>
                </a:lnTo>
                <a:lnTo>
                  <a:pt x="1122626" y="1447986"/>
                </a:lnTo>
                <a:lnTo>
                  <a:pt x="1125272" y="1456450"/>
                </a:lnTo>
                <a:lnTo>
                  <a:pt x="1127654" y="1465179"/>
                </a:lnTo>
                <a:lnTo>
                  <a:pt x="1129242" y="1474172"/>
                </a:lnTo>
                <a:lnTo>
                  <a:pt x="1130565" y="1482901"/>
                </a:lnTo>
                <a:lnTo>
                  <a:pt x="1131624" y="1491894"/>
                </a:lnTo>
                <a:lnTo>
                  <a:pt x="1131888" y="1500887"/>
                </a:lnTo>
                <a:lnTo>
                  <a:pt x="1131888" y="1913782"/>
                </a:lnTo>
                <a:lnTo>
                  <a:pt x="1131624" y="1922510"/>
                </a:lnTo>
                <a:lnTo>
                  <a:pt x="1130830" y="1931239"/>
                </a:lnTo>
                <a:lnTo>
                  <a:pt x="1129771" y="1939968"/>
                </a:lnTo>
                <a:lnTo>
                  <a:pt x="1128183" y="1948696"/>
                </a:lnTo>
                <a:lnTo>
                  <a:pt x="1126066" y="1957161"/>
                </a:lnTo>
                <a:lnTo>
                  <a:pt x="1123949" y="1965360"/>
                </a:lnTo>
                <a:lnTo>
                  <a:pt x="1121038" y="1973560"/>
                </a:lnTo>
                <a:lnTo>
                  <a:pt x="1118127" y="1981231"/>
                </a:lnTo>
                <a:lnTo>
                  <a:pt x="1114686" y="1988901"/>
                </a:lnTo>
                <a:lnTo>
                  <a:pt x="1110717" y="1996572"/>
                </a:lnTo>
                <a:lnTo>
                  <a:pt x="1106482" y="2003714"/>
                </a:lnTo>
                <a:lnTo>
                  <a:pt x="1101983" y="2010855"/>
                </a:lnTo>
                <a:lnTo>
                  <a:pt x="1097220" y="2017468"/>
                </a:lnTo>
                <a:lnTo>
                  <a:pt x="1092191" y="2024345"/>
                </a:lnTo>
                <a:lnTo>
                  <a:pt x="1086634" y="2030429"/>
                </a:lnTo>
                <a:lnTo>
                  <a:pt x="1081076" y="2036513"/>
                </a:lnTo>
                <a:lnTo>
                  <a:pt x="1074725" y="2042332"/>
                </a:lnTo>
                <a:lnTo>
                  <a:pt x="1068638" y="2047886"/>
                </a:lnTo>
                <a:lnTo>
                  <a:pt x="1061757" y="2052912"/>
                </a:lnTo>
                <a:lnTo>
                  <a:pt x="1055141" y="2057673"/>
                </a:lnTo>
                <a:lnTo>
                  <a:pt x="1047996" y="2062170"/>
                </a:lnTo>
                <a:lnTo>
                  <a:pt x="1040850" y="2066402"/>
                </a:lnTo>
                <a:lnTo>
                  <a:pt x="1033175" y="2070369"/>
                </a:lnTo>
                <a:lnTo>
                  <a:pt x="1025501" y="2073808"/>
                </a:lnTo>
                <a:lnTo>
                  <a:pt x="1017826" y="2076717"/>
                </a:lnTo>
                <a:lnTo>
                  <a:pt x="1009622" y="2079627"/>
                </a:lnTo>
                <a:lnTo>
                  <a:pt x="1001418" y="2081743"/>
                </a:lnTo>
                <a:lnTo>
                  <a:pt x="992949" y="2083859"/>
                </a:lnTo>
                <a:lnTo>
                  <a:pt x="984216" y="2085446"/>
                </a:lnTo>
                <a:lnTo>
                  <a:pt x="975483" y="2086504"/>
                </a:lnTo>
                <a:lnTo>
                  <a:pt x="967014" y="2087298"/>
                </a:lnTo>
                <a:lnTo>
                  <a:pt x="958016" y="2087562"/>
                </a:lnTo>
                <a:lnTo>
                  <a:pt x="177047" y="2087562"/>
                </a:lnTo>
                <a:lnTo>
                  <a:pt x="168049" y="2087298"/>
                </a:lnTo>
                <a:lnTo>
                  <a:pt x="159316" y="2086504"/>
                </a:lnTo>
                <a:lnTo>
                  <a:pt x="150583" y="2085446"/>
                </a:lnTo>
                <a:lnTo>
                  <a:pt x="141849" y="2083859"/>
                </a:lnTo>
                <a:lnTo>
                  <a:pt x="133381" y="2081743"/>
                </a:lnTo>
                <a:lnTo>
                  <a:pt x="125177" y="2079627"/>
                </a:lnTo>
                <a:lnTo>
                  <a:pt x="117237" y="2076717"/>
                </a:lnTo>
                <a:lnTo>
                  <a:pt x="109298" y="2073808"/>
                </a:lnTo>
                <a:lnTo>
                  <a:pt x="101623" y="2070369"/>
                </a:lnTo>
                <a:lnTo>
                  <a:pt x="94213" y="2066402"/>
                </a:lnTo>
                <a:lnTo>
                  <a:pt x="86803" y="2062170"/>
                </a:lnTo>
                <a:lnTo>
                  <a:pt x="79922" y="2057673"/>
                </a:lnTo>
                <a:lnTo>
                  <a:pt x="73042" y="2052912"/>
                </a:lnTo>
                <a:lnTo>
                  <a:pt x="66426" y="2047886"/>
                </a:lnTo>
                <a:lnTo>
                  <a:pt x="60074" y="2042332"/>
                </a:lnTo>
                <a:lnTo>
                  <a:pt x="53987" y="2036513"/>
                </a:lnTo>
                <a:lnTo>
                  <a:pt x="48430" y="2030429"/>
                </a:lnTo>
                <a:lnTo>
                  <a:pt x="42607" y="2024345"/>
                </a:lnTo>
                <a:lnTo>
                  <a:pt x="37579" y="2017468"/>
                </a:lnTo>
                <a:lnTo>
                  <a:pt x="32816" y="2010855"/>
                </a:lnTo>
                <a:lnTo>
                  <a:pt x="28317" y="2003714"/>
                </a:lnTo>
                <a:lnTo>
                  <a:pt x="24082" y="1996572"/>
                </a:lnTo>
                <a:lnTo>
                  <a:pt x="20113" y="1988901"/>
                </a:lnTo>
                <a:lnTo>
                  <a:pt x="16937" y="1981231"/>
                </a:lnTo>
                <a:lnTo>
                  <a:pt x="13761" y="1973560"/>
                </a:lnTo>
                <a:lnTo>
                  <a:pt x="10850" y="1965360"/>
                </a:lnTo>
                <a:lnTo>
                  <a:pt x="8733" y="1957161"/>
                </a:lnTo>
                <a:lnTo>
                  <a:pt x="6880" y="1948696"/>
                </a:lnTo>
                <a:lnTo>
                  <a:pt x="5028" y="1939968"/>
                </a:lnTo>
                <a:lnTo>
                  <a:pt x="3969" y="1931239"/>
                </a:lnTo>
                <a:lnTo>
                  <a:pt x="3440" y="1922510"/>
                </a:lnTo>
                <a:lnTo>
                  <a:pt x="3175" y="1913782"/>
                </a:lnTo>
                <a:lnTo>
                  <a:pt x="3175" y="1500887"/>
                </a:lnTo>
                <a:lnTo>
                  <a:pt x="3440" y="1491894"/>
                </a:lnTo>
                <a:lnTo>
                  <a:pt x="4234" y="1482901"/>
                </a:lnTo>
                <a:lnTo>
                  <a:pt x="5557" y="1474172"/>
                </a:lnTo>
                <a:lnTo>
                  <a:pt x="7410" y="1465179"/>
                </a:lnTo>
                <a:lnTo>
                  <a:pt x="9527" y="1456450"/>
                </a:lnTo>
                <a:lnTo>
                  <a:pt x="12438" y="1447986"/>
                </a:lnTo>
                <a:lnTo>
                  <a:pt x="15349" y="1439522"/>
                </a:lnTo>
                <a:lnTo>
                  <a:pt x="19054" y="1431058"/>
                </a:lnTo>
                <a:lnTo>
                  <a:pt x="23288" y="1422593"/>
                </a:lnTo>
                <a:lnTo>
                  <a:pt x="27787" y="1414394"/>
                </a:lnTo>
                <a:lnTo>
                  <a:pt x="32551" y="1406723"/>
                </a:lnTo>
                <a:lnTo>
                  <a:pt x="37579" y="1399052"/>
                </a:lnTo>
                <a:lnTo>
                  <a:pt x="43401" y="1391382"/>
                </a:lnTo>
                <a:lnTo>
                  <a:pt x="49224" y="1384240"/>
                </a:lnTo>
                <a:lnTo>
                  <a:pt x="55310" y="1377098"/>
                </a:lnTo>
                <a:lnTo>
                  <a:pt x="61927" y="1370486"/>
                </a:lnTo>
                <a:lnTo>
                  <a:pt x="68543" y="1363873"/>
                </a:lnTo>
                <a:lnTo>
                  <a:pt x="75688" y="1357789"/>
                </a:lnTo>
                <a:lnTo>
                  <a:pt x="82834" y="1351970"/>
                </a:lnTo>
                <a:lnTo>
                  <a:pt x="90508" y="1346151"/>
                </a:lnTo>
                <a:lnTo>
                  <a:pt x="98183" y="1341125"/>
                </a:lnTo>
                <a:lnTo>
                  <a:pt x="106122" y="1336100"/>
                </a:lnTo>
                <a:lnTo>
                  <a:pt x="114062" y="1331868"/>
                </a:lnTo>
                <a:lnTo>
                  <a:pt x="122530" y="1327636"/>
                </a:lnTo>
                <a:lnTo>
                  <a:pt x="130999" y="1323933"/>
                </a:lnTo>
                <a:lnTo>
                  <a:pt x="139468" y="1321023"/>
                </a:lnTo>
                <a:lnTo>
                  <a:pt x="147936" y="1318113"/>
                </a:lnTo>
                <a:lnTo>
                  <a:pt x="156670" y="1315997"/>
                </a:lnTo>
                <a:lnTo>
                  <a:pt x="165668" y="1313881"/>
                </a:lnTo>
                <a:lnTo>
                  <a:pt x="174666" y="1312823"/>
                </a:lnTo>
                <a:lnTo>
                  <a:pt x="183399" y="1312030"/>
                </a:lnTo>
                <a:lnTo>
                  <a:pt x="192397" y="1311765"/>
                </a:lnTo>
                <a:lnTo>
                  <a:pt x="363358" y="1311765"/>
                </a:lnTo>
                <a:lnTo>
                  <a:pt x="363887" y="1304624"/>
                </a:lnTo>
                <a:lnTo>
                  <a:pt x="364681" y="1298011"/>
                </a:lnTo>
                <a:lnTo>
                  <a:pt x="366004" y="1291398"/>
                </a:lnTo>
                <a:lnTo>
                  <a:pt x="367327" y="1284786"/>
                </a:lnTo>
                <a:lnTo>
                  <a:pt x="369180" y="1278173"/>
                </a:lnTo>
                <a:lnTo>
                  <a:pt x="371297" y="1272089"/>
                </a:lnTo>
                <a:lnTo>
                  <a:pt x="373679" y="1266006"/>
                </a:lnTo>
                <a:lnTo>
                  <a:pt x="376061" y="1259922"/>
                </a:lnTo>
                <a:lnTo>
                  <a:pt x="379236" y="1254103"/>
                </a:lnTo>
                <a:lnTo>
                  <a:pt x="382412" y="1248284"/>
                </a:lnTo>
                <a:lnTo>
                  <a:pt x="385588" y="1242994"/>
                </a:lnTo>
                <a:lnTo>
                  <a:pt x="389293" y="1237704"/>
                </a:lnTo>
                <a:lnTo>
                  <a:pt x="393263" y="1232149"/>
                </a:lnTo>
                <a:lnTo>
                  <a:pt x="397497" y="1227123"/>
                </a:lnTo>
                <a:lnTo>
                  <a:pt x="401996" y="1222362"/>
                </a:lnTo>
                <a:lnTo>
                  <a:pt x="406495" y="1217866"/>
                </a:lnTo>
                <a:lnTo>
                  <a:pt x="411259" y="1213369"/>
                </a:lnTo>
                <a:lnTo>
                  <a:pt x="416287" y="1209401"/>
                </a:lnTo>
                <a:lnTo>
                  <a:pt x="421315" y="1205434"/>
                </a:lnTo>
                <a:lnTo>
                  <a:pt x="426873" y="1201995"/>
                </a:lnTo>
                <a:lnTo>
                  <a:pt x="432430" y="1198557"/>
                </a:lnTo>
                <a:lnTo>
                  <a:pt x="438252" y="1195118"/>
                </a:lnTo>
                <a:lnTo>
                  <a:pt x="443810" y="1192473"/>
                </a:lnTo>
                <a:lnTo>
                  <a:pt x="450161" y="1189828"/>
                </a:lnTo>
                <a:lnTo>
                  <a:pt x="456248" y="1187183"/>
                </a:lnTo>
                <a:lnTo>
                  <a:pt x="462335" y="1185331"/>
                </a:lnTo>
                <a:lnTo>
                  <a:pt x="468951" y="1183744"/>
                </a:lnTo>
                <a:lnTo>
                  <a:pt x="475567" y="1181893"/>
                </a:lnTo>
                <a:lnTo>
                  <a:pt x="482184" y="1180835"/>
                </a:lnTo>
                <a:lnTo>
                  <a:pt x="488800" y="1180041"/>
                </a:lnTo>
                <a:lnTo>
                  <a:pt x="495945" y="1179512"/>
                </a:lnTo>
                <a:close/>
                <a:moveTo>
                  <a:pt x="2087689" y="528637"/>
                </a:moveTo>
                <a:lnTo>
                  <a:pt x="2098277" y="528902"/>
                </a:lnTo>
                <a:lnTo>
                  <a:pt x="2104631" y="529166"/>
                </a:lnTo>
                <a:lnTo>
                  <a:pt x="2112043" y="529696"/>
                </a:lnTo>
                <a:lnTo>
                  <a:pt x="2119985" y="530754"/>
                </a:lnTo>
                <a:lnTo>
                  <a:pt x="2128456" y="532342"/>
                </a:lnTo>
                <a:lnTo>
                  <a:pt x="2137456" y="534724"/>
                </a:lnTo>
                <a:lnTo>
                  <a:pt x="2141956" y="536047"/>
                </a:lnTo>
                <a:lnTo>
                  <a:pt x="2146457" y="537900"/>
                </a:lnTo>
                <a:lnTo>
                  <a:pt x="2151221" y="539753"/>
                </a:lnTo>
                <a:lnTo>
                  <a:pt x="2155986" y="541605"/>
                </a:lnTo>
                <a:lnTo>
                  <a:pt x="2160751" y="544252"/>
                </a:lnTo>
                <a:lnTo>
                  <a:pt x="2165516" y="546898"/>
                </a:lnTo>
                <a:lnTo>
                  <a:pt x="2170281" y="549545"/>
                </a:lnTo>
                <a:lnTo>
                  <a:pt x="2175046" y="552721"/>
                </a:lnTo>
                <a:lnTo>
                  <a:pt x="2180076" y="556426"/>
                </a:lnTo>
                <a:lnTo>
                  <a:pt x="2184841" y="559867"/>
                </a:lnTo>
                <a:lnTo>
                  <a:pt x="2189606" y="564101"/>
                </a:lnTo>
                <a:lnTo>
                  <a:pt x="2194106" y="568600"/>
                </a:lnTo>
                <a:lnTo>
                  <a:pt x="2198871" y="573364"/>
                </a:lnTo>
                <a:lnTo>
                  <a:pt x="2203636" y="578657"/>
                </a:lnTo>
                <a:lnTo>
                  <a:pt x="2208136" y="584215"/>
                </a:lnTo>
                <a:lnTo>
                  <a:pt x="2212636" y="590038"/>
                </a:lnTo>
                <a:lnTo>
                  <a:pt x="2216872" y="596389"/>
                </a:lnTo>
                <a:lnTo>
                  <a:pt x="2221107" y="603271"/>
                </a:lnTo>
                <a:lnTo>
                  <a:pt x="2223225" y="606976"/>
                </a:lnTo>
                <a:lnTo>
                  <a:pt x="2225343" y="611210"/>
                </a:lnTo>
                <a:lnTo>
                  <a:pt x="2227461" y="616239"/>
                </a:lnTo>
                <a:lnTo>
                  <a:pt x="2229843" y="621532"/>
                </a:lnTo>
                <a:lnTo>
                  <a:pt x="2234343" y="634500"/>
                </a:lnTo>
                <a:lnTo>
                  <a:pt x="2239373" y="649056"/>
                </a:lnTo>
                <a:lnTo>
                  <a:pt x="2244403" y="665995"/>
                </a:lnTo>
                <a:lnTo>
                  <a:pt x="2249433" y="684785"/>
                </a:lnTo>
                <a:lnTo>
                  <a:pt x="2254727" y="704899"/>
                </a:lnTo>
                <a:lnTo>
                  <a:pt x="2260286" y="726866"/>
                </a:lnTo>
                <a:lnTo>
                  <a:pt x="2265845" y="750156"/>
                </a:lnTo>
                <a:lnTo>
                  <a:pt x="2271404" y="774504"/>
                </a:lnTo>
                <a:lnTo>
                  <a:pt x="2276963" y="800176"/>
                </a:lnTo>
                <a:lnTo>
                  <a:pt x="2282523" y="826642"/>
                </a:lnTo>
                <a:lnTo>
                  <a:pt x="2293905" y="881691"/>
                </a:lnTo>
                <a:lnTo>
                  <a:pt x="2304759" y="938328"/>
                </a:lnTo>
                <a:lnTo>
                  <a:pt x="2315083" y="996024"/>
                </a:lnTo>
                <a:lnTo>
                  <a:pt x="2324878" y="1052660"/>
                </a:lnTo>
                <a:lnTo>
                  <a:pt x="2333878" y="1107974"/>
                </a:lnTo>
                <a:lnTo>
                  <a:pt x="2341290" y="1160112"/>
                </a:lnTo>
                <a:lnTo>
                  <a:pt x="2344732" y="1184461"/>
                </a:lnTo>
                <a:lnTo>
                  <a:pt x="2347908" y="1207751"/>
                </a:lnTo>
                <a:lnTo>
                  <a:pt x="2350556" y="1229717"/>
                </a:lnTo>
                <a:lnTo>
                  <a:pt x="2352938" y="1250360"/>
                </a:lnTo>
                <a:lnTo>
                  <a:pt x="2354526" y="1269151"/>
                </a:lnTo>
                <a:lnTo>
                  <a:pt x="2355850" y="1285825"/>
                </a:lnTo>
                <a:lnTo>
                  <a:pt x="2356909" y="1300910"/>
                </a:lnTo>
                <a:lnTo>
                  <a:pt x="2357438" y="1313614"/>
                </a:lnTo>
                <a:lnTo>
                  <a:pt x="2357173" y="1316525"/>
                </a:lnTo>
                <a:lnTo>
                  <a:pt x="2355850" y="1319436"/>
                </a:lnTo>
                <a:lnTo>
                  <a:pt x="2354526" y="1322348"/>
                </a:lnTo>
                <a:lnTo>
                  <a:pt x="2352673" y="1325788"/>
                </a:lnTo>
                <a:lnTo>
                  <a:pt x="2350026" y="1329229"/>
                </a:lnTo>
                <a:lnTo>
                  <a:pt x="2347644" y="1332669"/>
                </a:lnTo>
                <a:lnTo>
                  <a:pt x="2341555" y="1339550"/>
                </a:lnTo>
                <a:lnTo>
                  <a:pt x="2335466" y="1346696"/>
                </a:lnTo>
                <a:lnTo>
                  <a:pt x="2329643" y="1353313"/>
                </a:lnTo>
                <a:lnTo>
                  <a:pt x="2326995" y="1356488"/>
                </a:lnTo>
                <a:lnTo>
                  <a:pt x="2324878" y="1359135"/>
                </a:lnTo>
                <a:lnTo>
                  <a:pt x="2323025" y="1361782"/>
                </a:lnTo>
                <a:lnTo>
                  <a:pt x="2321966" y="1364164"/>
                </a:lnTo>
                <a:lnTo>
                  <a:pt x="2317730" y="1373956"/>
                </a:lnTo>
                <a:lnTo>
                  <a:pt x="2313495" y="1382954"/>
                </a:lnTo>
                <a:lnTo>
                  <a:pt x="2308994" y="1391688"/>
                </a:lnTo>
                <a:lnTo>
                  <a:pt x="2304230" y="1400422"/>
                </a:lnTo>
                <a:lnTo>
                  <a:pt x="2299200" y="1408626"/>
                </a:lnTo>
                <a:lnTo>
                  <a:pt x="2293905" y="1416831"/>
                </a:lnTo>
                <a:lnTo>
                  <a:pt x="2288611" y="1424770"/>
                </a:lnTo>
                <a:lnTo>
                  <a:pt x="2282787" y="1432181"/>
                </a:lnTo>
                <a:lnTo>
                  <a:pt x="2277228" y="1439591"/>
                </a:lnTo>
                <a:lnTo>
                  <a:pt x="2271140" y="1446472"/>
                </a:lnTo>
                <a:lnTo>
                  <a:pt x="2265316" y="1453353"/>
                </a:lnTo>
                <a:lnTo>
                  <a:pt x="2258698" y="1459970"/>
                </a:lnTo>
                <a:lnTo>
                  <a:pt x="2252344" y="1466322"/>
                </a:lnTo>
                <a:lnTo>
                  <a:pt x="2245726" y="1472409"/>
                </a:lnTo>
                <a:lnTo>
                  <a:pt x="2239108" y="1478496"/>
                </a:lnTo>
                <a:lnTo>
                  <a:pt x="2231961" y="1484318"/>
                </a:lnTo>
                <a:lnTo>
                  <a:pt x="2225343" y="1489876"/>
                </a:lnTo>
                <a:lnTo>
                  <a:pt x="2217931" y="1495169"/>
                </a:lnTo>
                <a:lnTo>
                  <a:pt x="2211048" y="1500198"/>
                </a:lnTo>
                <a:lnTo>
                  <a:pt x="2203636" y="1505226"/>
                </a:lnTo>
                <a:lnTo>
                  <a:pt x="2196224" y="1509990"/>
                </a:lnTo>
                <a:lnTo>
                  <a:pt x="2189076" y="1514490"/>
                </a:lnTo>
                <a:lnTo>
                  <a:pt x="2174252" y="1523488"/>
                </a:lnTo>
                <a:lnTo>
                  <a:pt x="2158898" y="1531428"/>
                </a:lnTo>
                <a:lnTo>
                  <a:pt x="2143545" y="1539103"/>
                </a:lnTo>
                <a:lnTo>
                  <a:pt x="2128456" y="1545984"/>
                </a:lnTo>
                <a:lnTo>
                  <a:pt x="2113102" y="1552865"/>
                </a:lnTo>
                <a:lnTo>
                  <a:pt x="2098277" y="1566363"/>
                </a:lnTo>
                <a:lnTo>
                  <a:pt x="2082394" y="1581713"/>
                </a:lnTo>
                <a:lnTo>
                  <a:pt x="2065188" y="1598122"/>
                </a:lnTo>
                <a:lnTo>
                  <a:pt x="2047716" y="1614795"/>
                </a:lnTo>
                <a:lnTo>
                  <a:pt x="2013832" y="1648936"/>
                </a:lnTo>
                <a:lnTo>
                  <a:pt x="1983124" y="1679636"/>
                </a:lnTo>
                <a:lnTo>
                  <a:pt x="1972006" y="1691017"/>
                </a:lnTo>
                <a:lnTo>
                  <a:pt x="1961682" y="1701868"/>
                </a:lnTo>
                <a:lnTo>
                  <a:pt x="1951623" y="1712983"/>
                </a:lnTo>
                <a:lnTo>
                  <a:pt x="1942358" y="1723570"/>
                </a:lnTo>
                <a:lnTo>
                  <a:pt x="1933357" y="1733627"/>
                </a:lnTo>
                <a:lnTo>
                  <a:pt x="1925151" y="1743419"/>
                </a:lnTo>
                <a:lnTo>
                  <a:pt x="1917474" y="1752417"/>
                </a:lnTo>
                <a:lnTo>
                  <a:pt x="1911121" y="1761151"/>
                </a:lnTo>
                <a:lnTo>
                  <a:pt x="1906091" y="1768032"/>
                </a:lnTo>
                <a:lnTo>
                  <a:pt x="1901855" y="1773855"/>
                </a:lnTo>
                <a:lnTo>
                  <a:pt x="1898679" y="1778883"/>
                </a:lnTo>
                <a:lnTo>
                  <a:pt x="1896296" y="1782853"/>
                </a:lnTo>
                <a:lnTo>
                  <a:pt x="1893914" y="1795292"/>
                </a:lnTo>
                <a:lnTo>
                  <a:pt x="1891531" y="1810907"/>
                </a:lnTo>
                <a:lnTo>
                  <a:pt x="1887560" y="1837373"/>
                </a:lnTo>
                <a:lnTo>
                  <a:pt x="1883325" y="1868073"/>
                </a:lnTo>
                <a:lnTo>
                  <a:pt x="1878560" y="1901685"/>
                </a:lnTo>
                <a:lnTo>
                  <a:pt x="1873795" y="1937943"/>
                </a:lnTo>
                <a:lnTo>
                  <a:pt x="1864000" y="2014429"/>
                </a:lnTo>
                <a:lnTo>
                  <a:pt x="1854206" y="2092239"/>
                </a:lnTo>
                <a:lnTo>
                  <a:pt x="1844676" y="2165549"/>
                </a:lnTo>
                <a:lnTo>
                  <a:pt x="1836470" y="2227215"/>
                </a:lnTo>
                <a:lnTo>
                  <a:pt x="1831175" y="2270089"/>
                </a:lnTo>
                <a:lnTo>
                  <a:pt x="1829057" y="2288351"/>
                </a:lnTo>
                <a:lnTo>
                  <a:pt x="1828263" y="2294702"/>
                </a:lnTo>
                <a:lnTo>
                  <a:pt x="1827204" y="2300790"/>
                </a:lnTo>
                <a:lnTo>
                  <a:pt x="1825616" y="2306877"/>
                </a:lnTo>
                <a:lnTo>
                  <a:pt x="1824028" y="2312699"/>
                </a:lnTo>
                <a:lnTo>
                  <a:pt x="1822175" y="2318522"/>
                </a:lnTo>
                <a:lnTo>
                  <a:pt x="1819792" y="2324344"/>
                </a:lnTo>
                <a:lnTo>
                  <a:pt x="1817410" y="2329902"/>
                </a:lnTo>
                <a:lnTo>
                  <a:pt x="1814763" y="2335195"/>
                </a:lnTo>
                <a:lnTo>
                  <a:pt x="1811586" y="2340224"/>
                </a:lnTo>
                <a:lnTo>
                  <a:pt x="1808674" y="2345252"/>
                </a:lnTo>
                <a:lnTo>
                  <a:pt x="1805233" y="2350016"/>
                </a:lnTo>
                <a:lnTo>
                  <a:pt x="1801791" y="2354515"/>
                </a:lnTo>
                <a:lnTo>
                  <a:pt x="1797820" y="2359014"/>
                </a:lnTo>
                <a:lnTo>
                  <a:pt x="1793850" y="2363249"/>
                </a:lnTo>
                <a:lnTo>
                  <a:pt x="1790144" y="2367219"/>
                </a:lnTo>
                <a:lnTo>
                  <a:pt x="1785643" y="2371189"/>
                </a:lnTo>
                <a:lnTo>
                  <a:pt x="1781408" y="2374629"/>
                </a:lnTo>
                <a:lnTo>
                  <a:pt x="1776643" y="2377805"/>
                </a:lnTo>
                <a:lnTo>
                  <a:pt x="1771878" y="2380981"/>
                </a:lnTo>
                <a:lnTo>
                  <a:pt x="1767113" y="2383892"/>
                </a:lnTo>
                <a:lnTo>
                  <a:pt x="1761819" y="2386274"/>
                </a:lnTo>
                <a:lnTo>
                  <a:pt x="1756789" y="2388921"/>
                </a:lnTo>
                <a:lnTo>
                  <a:pt x="1751495" y="2390773"/>
                </a:lnTo>
                <a:lnTo>
                  <a:pt x="1746200" y="2392361"/>
                </a:lnTo>
                <a:lnTo>
                  <a:pt x="1740906" y="2394214"/>
                </a:lnTo>
                <a:lnTo>
                  <a:pt x="1735347" y="2395273"/>
                </a:lnTo>
                <a:lnTo>
                  <a:pt x="1729523" y="2396331"/>
                </a:lnTo>
                <a:lnTo>
                  <a:pt x="1723964" y="2396861"/>
                </a:lnTo>
                <a:lnTo>
                  <a:pt x="1718140" y="2397125"/>
                </a:lnTo>
                <a:lnTo>
                  <a:pt x="1712581" y="2397125"/>
                </a:lnTo>
                <a:lnTo>
                  <a:pt x="1706492" y="2396861"/>
                </a:lnTo>
                <a:lnTo>
                  <a:pt x="1700668" y="2396331"/>
                </a:lnTo>
                <a:lnTo>
                  <a:pt x="1694844" y="2395537"/>
                </a:lnTo>
                <a:lnTo>
                  <a:pt x="1688756" y="2394214"/>
                </a:lnTo>
                <a:lnTo>
                  <a:pt x="1683197" y="2392891"/>
                </a:lnTo>
                <a:lnTo>
                  <a:pt x="1677902" y="2390773"/>
                </a:lnTo>
                <a:lnTo>
                  <a:pt x="1672343" y="2388921"/>
                </a:lnTo>
                <a:lnTo>
                  <a:pt x="1667314" y="2386274"/>
                </a:lnTo>
                <a:lnTo>
                  <a:pt x="1662284" y="2383892"/>
                </a:lnTo>
                <a:lnTo>
                  <a:pt x="1657254" y="2380981"/>
                </a:lnTo>
                <a:lnTo>
                  <a:pt x="1652225" y="2377805"/>
                </a:lnTo>
                <a:lnTo>
                  <a:pt x="1647460" y="2374629"/>
                </a:lnTo>
                <a:lnTo>
                  <a:pt x="1643489" y="2370924"/>
                </a:lnTo>
                <a:lnTo>
                  <a:pt x="1638989" y="2366954"/>
                </a:lnTo>
                <a:lnTo>
                  <a:pt x="1635018" y="2362984"/>
                </a:lnTo>
                <a:lnTo>
                  <a:pt x="1631047" y="2358750"/>
                </a:lnTo>
                <a:lnTo>
                  <a:pt x="1627341" y="2354251"/>
                </a:lnTo>
                <a:lnTo>
                  <a:pt x="1623635" y="2349751"/>
                </a:lnTo>
                <a:lnTo>
                  <a:pt x="1620193" y="2344987"/>
                </a:lnTo>
                <a:lnTo>
                  <a:pt x="1617282" y="2339959"/>
                </a:lnTo>
                <a:lnTo>
                  <a:pt x="1614370" y="2334930"/>
                </a:lnTo>
                <a:lnTo>
                  <a:pt x="1611987" y="2329902"/>
                </a:lnTo>
                <a:lnTo>
                  <a:pt x="1609340" y="2324344"/>
                </a:lnTo>
                <a:lnTo>
                  <a:pt x="1607222" y="2318786"/>
                </a:lnTo>
                <a:lnTo>
                  <a:pt x="1605104" y="2313228"/>
                </a:lnTo>
                <a:lnTo>
                  <a:pt x="1603516" y="2307406"/>
                </a:lnTo>
                <a:lnTo>
                  <a:pt x="1601928" y="2301584"/>
                </a:lnTo>
                <a:lnTo>
                  <a:pt x="1600869" y="2295496"/>
                </a:lnTo>
                <a:lnTo>
                  <a:pt x="1600075" y="2289409"/>
                </a:lnTo>
                <a:lnTo>
                  <a:pt x="1599545" y="2283587"/>
                </a:lnTo>
                <a:lnTo>
                  <a:pt x="1599281" y="2277235"/>
                </a:lnTo>
                <a:lnTo>
                  <a:pt x="1599281" y="2270883"/>
                </a:lnTo>
                <a:lnTo>
                  <a:pt x="1599545" y="2264531"/>
                </a:lnTo>
                <a:lnTo>
                  <a:pt x="1600075" y="2258180"/>
                </a:lnTo>
                <a:lnTo>
                  <a:pt x="1614370" y="2143582"/>
                </a:lnTo>
                <a:lnTo>
                  <a:pt x="1644018" y="1914388"/>
                </a:lnTo>
                <a:lnTo>
                  <a:pt x="1653813" y="1840813"/>
                </a:lnTo>
                <a:lnTo>
                  <a:pt x="1658313" y="1807466"/>
                </a:lnTo>
                <a:lnTo>
                  <a:pt x="1662813" y="1777560"/>
                </a:lnTo>
                <a:lnTo>
                  <a:pt x="1667843" y="1747389"/>
                </a:lnTo>
                <a:lnTo>
                  <a:pt x="1669961" y="1734156"/>
                </a:lnTo>
                <a:lnTo>
                  <a:pt x="1672343" y="1721982"/>
                </a:lnTo>
                <a:lnTo>
                  <a:pt x="1673932" y="1714571"/>
                </a:lnTo>
                <a:lnTo>
                  <a:pt x="1676049" y="1707955"/>
                </a:lnTo>
                <a:lnTo>
                  <a:pt x="1677902" y="1701338"/>
                </a:lnTo>
                <a:lnTo>
                  <a:pt x="1680020" y="1695251"/>
                </a:lnTo>
                <a:lnTo>
                  <a:pt x="1682138" y="1689429"/>
                </a:lnTo>
                <a:lnTo>
                  <a:pt x="1684256" y="1683606"/>
                </a:lnTo>
                <a:lnTo>
                  <a:pt x="1689285" y="1673285"/>
                </a:lnTo>
                <a:lnTo>
                  <a:pt x="1694050" y="1663492"/>
                </a:lnTo>
                <a:lnTo>
                  <a:pt x="1699080" y="1654229"/>
                </a:lnTo>
                <a:lnTo>
                  <a:pt x="1704374" y="1645231"/>
                </a:lnTo>
                <a:lnTo>
                  <a:pt x="1709669" y="1636497"/>
                </a:lnTo>
                <a:lnTo>
                  <a:pt x="1715228" y="1628028"/>
                </a:lnTo>
                <a:lnTo>
                  <a:pt x="1720787" y="1619559"/>
                </a:lnTo>
                <a:lnTo>
                  <a:pt x="1726876" y="1611619"/>
                </a:lnTo>
                <a:lnTo>
                  <a:pt x="1732964" y="1603415"/>
                </a:lnTo>
                <a:lnTo>
                  <a:pt x="1745671" y="1587006"/>
                </a:lnTo>
                <a:lnTo>
                  <a:pt x="1758907" y="1571126"/>
                </a:lnTo>
                <a:lnTo>
                  <a:pt x="1772672" y="1554982"/>
                </a:lnTo>
                <a:lnTo>
                  <a:pt x="1786967" y="1539367"/>
                </a:lnTo>
                <a:lnTo>
                  <a:pt x="1801791" y="1523223"/>
                </a:lnTo>
                <a:lnTo>
                  <a:pt x="1816616" y="1507344"/>
                </a:lnTo>
                <a:lnTo>
                  <a:pt x="1832234" y="1491464"/>
                </a:lnTo>
                <a:lnTo>
                  <a:pt x="1847588" y="1476114"/>
                </a:lnTo>
                <a:lnTo>
                  <a:pt x="1863471" y="1460764"/>
                </a:lnTo>
                <a:lnTo>
                  <a:pt x="1878825" y="1445414"/>
                </a:lnTo>
                <a:lnTo>
                  <a:pt x="1883854" y="1440121"/>
                </a:lnTo>
                <a:lnTo>
                  <a:pt x="1892061" y="1431387"/>
                </a:lnTo>
                <a:lnTo>
                  <a:pt x="1912709" y="1408626"/>
                </a:lnTo>
                <a:lnTo>
                  <a:pt x="1933357" y="1385866"/>
                </a:lnTo>
                <a:lnTo>
                  <a:pt x="1941563" y="1377132"/>
                </a:lnTo>
                <a:lnTo>
                  <a:pt x="1946593" y="1372103"/>
                </a:lnTo>
                <a:lnTo>
                  <a:pt x="1943946" y="1353313"/>
                </a:lnTo>
                <a:lnTo>
                  <a:pt x="1942093" y="1335316"/>
                </a:lnTo>
                <a:lnTo>
                  <a:pt x="1940240" y="1317584"/>
                </a:lnTo>
                <a:lnTo>
                  <a:pt x="1938916" y="1300646"/>
                </a:lnTo>
                <a:lnTo>
                  <a:pt x="1937857" y="1283972"/>
                </a:lnTo>
                <a:lnTo>
                  <a:pt x="1937063" y="1267563"/>
                </a:lnTo>
                <a:lnTo>
                  <a:pt x="1935475" y="1236069"/>
                </a:lnTo>
                <a:lnTo>
                  <a:pt x="1934151" y="1205369"/>
                </a:lnTo>
                <a:lnTo>
                  <a:pt x="1932828" y="1174933"/>
                </a:lnTo>
                <a:lnTo>
                  <a:pt x="1931769" y="1160112"/>
                </a:lnTo>
                <a:lnTo>
                  <a:pt x="1930445" y="1144761"/>
                </a:lnTo>
                <a:lnTo>
                  <a:pt x="1928857" y="1129676"/>
                </a:lnTo>
                <a:lnTo>
                  <a:pt x="1927004" y="1114326"/>
                </a:lnTo>
                <a:lnTo>
                  <a:pt x="2019920" y="913715"/>
                </a:lnTo>
                <a:lnTo>
                  <a:pt x="1994507" y="940710"/>
                </a:lnTo>
                <a:lnTo>
                  <a:pt x="1938122" y="1000523"/>
                </a:lnTo>
                <a:lnTo>
                  <a:pt x="1880148" y="1061659"/>
                </a:lnTo>
                <a:lnTo>
                  <a:pt x="1859500" y="1082831"/>
                </a:lnTo>
                <a:lnTo>
                  <a:pt x="1852882" y="1089448"/>
                </a:lnTo>
                <a:lnTo>
                  <a:pt x="1849706" y="1092624"/>
                </a:lnTo>
                <a:lnTo>
                  <a:pt x="1842293" y="1098182"/>
                </a:lnTo>
                <a:lnTo>
                  <a:pt x="1838323" y="1101093"/>
                </a:lnTo>
                <a:lnTo>
                  <a:pt x="1834087" y="1103739"/>
                </a:lnTo>
                <a:lnTo>
                  <a:pt x="1829587" y="1106651"/>
                </a:lnTo>
                <a:lnTo>
                  <a:pt x="1824822" y="1109297"/>
                </a:lnTo>
                <a:lnTo>
                  <a:pt x="1819528" y="1111679"/>
                </a:lnTo>
                <a:lnTo>
                  <a:pt x="1813704" y="1114061"/>
                </a:lnTo>
                <a:lnTo>
                  <a:pt x="1806292" y="1116178"/>
                </a:lnTo>
                <a:lnTo>
                  <a:pt x="1797556" y="1118560"/>
                </a:lnTo>
                <a:lnTo>
                  <a:pt x="1787761" y="1120942"/>
                </a:lnTo>
                <a:lnTo>
                  <a:pt x="1776643" y="1123589"/>
                </a:lnTo>
                <a:lnTo>
                  <a:pt x="1751495" y="1128353"/>
                </a:lnTo>
                <a:lnTo>
                  <a:pt x="1723169" y="1133381"/>
                </a:lnTo>
                <a:lnTo>
                  <a:pt x="1692462" y="1138145"/>
                </a:lnTo>
                <a:lnTo>
                  <a:pt x="1660166" y="1143174"/>
                </a:lnTo>
                <a:lnTo>
                  <a:pt x="1627076" y="1147673"/>
                </a:lnTo>
                <a:lnTo>
                  <a:pt x="1593986" y="1152172"/>
                </a:lnTo>
                <a:lnTo>
                  <a:pt x="1530983" y="1160376"/>
                </a:lnTo>
                <a:lnTo>
                  <a:pt x="1477774" y="1166463"/>
                </a:lnTo>
                <a:lnTo>
                  <a:pt x="1427213" y="1172286"/>
                </a:lnTo>
                <a:lnTo>
                  <a:pt x="1422448" y="1172815"/>
                </a:lnTo>
                <a:lnTo>
                  <a:pt x="1417948" y="1172815"/>
                </a:lnTo>
                <a:lnTo>
                  <a:pt x="1413447" y="1172286"/>
                </a:lnTo>
                <a:lnTo>
                  <a:pt x="1408947" y="1171757"/>
                </a:lnTo>
                <a:lnTo>
                  <a:pt x="1404447" y="1171227"/>
                </a:lnTo>
                <a:lnTo>
                  <a:pt x="1400211" y="1170433"/>
                </a:lnTo>
                <a:lnTo>
                  <a:pt x="1395976" y="1169375"/>
                </a:lnTo>
                <a:lnTo>
                  <a:pt x="1392005" y="1168316"/>
                </a:lnTo>
                <a:lnTo>
                  <a:pt x="1387769" y="1166728"/>
                </a:lnTo>
                <a:lnTo>
                  <a:pt x="1383799" y="1165140"/>
                </a:lnTo>
                <a:lnTo>
                  <a:pt x="1379828" y="1163023"/>
                </a:lnTo>
                <a:lnTo>
                  <a:pt x="1375857" y="1161170"/>
                </a:lnTo>
                <a:lnTo>
                  <a:pt x="1372151" y="1159053"/>
                </a:lnTo>
                <a:lnTo>
                  <a:pt x="1368710" y="1156671"/>
                </a:lnTo>
                <a:lnTo>
                  <a:pt x="1365268" y="1154025"/>
                </a:lnTo>
                <a:lnTo>
                  <a:pt x="1361827" y="1151378"/>
                </a:lnTo>
                <a:lnTo>
                  <a:pt x="1358650" y="1148467"/>
                </a:lnTo>
                <a:lnTo>
                  <a:pt x="1355738" y="1145555"/>
                </a:lnTo>
                <a:lnTo>
                  <a:pt x="1352826" y="1142380"/>
                </a:lnTo>
                <a:lnTo>
                  <a:pt x="1349915" y="1138939"/>
                </a:lnTo>
                <a:lnTo>
                  <a:pt x="1347267" y="1135498"/>
                </a:lnTo>
                <a:lnTo>
                  <a:pt x="1344885" y="1132058"/>
                </a:lnTo>
                <a:lnTo>
                  <a:pt x="1342502" y="1128353"/>
                </a:lnTo>
                <a:lnTo>
                  <a:pt x="1340385" y="1124383"/>
                </a:lnTo>
                <a:lnTo>
                  <a:pt x="1338532" y="1120678"/>
                </a:lnTo>
                <a:lnTo>
                  <a:pt x="1336679" y="1116443"/>
                </a:lnTo>
                <a:lnTo>
                  <a:pt x="1335090" y="1112209"/>
                </a:lnTo>
                <a:lnTo>
                  <a:pt x="1334031" y="1107974"/>
                </a:lnTo>
                <a:lnTo>
                  <a:pt x="1332708" y="1103739"/>
                </a:lnTo>
                <a:lnTo>
                  <a:pt x="1331649" y="1099505"/>
                </a:lnTo>
                <a:lnTo>
                  <a:pt x="1331119" y="1095006"/>
                </a:lnTo>
                <a:lnTo>
                  <a:pt x="1330590" y="1090507"/>
                </a:lnTo>
                <a:lnTo>
                  <a:pt x="1330325" y="1085478"/>
                </a:lnTo>
                <a:lnTo>
                  <a:pt x="1330325" y="1081243"/>
                </a:lnTo>
                <a:lnTo>
                  <a:pt x="1330590" y="1076744"/>
                </a:lnTo>
                <a:lnTo>
                  <a:pt x="1330855" y="1072510"/>
                </a:lnTo>
                <a:lnTo>
                  <a:pt x="1331649" y="1068275"/>
                </a:lnTo>
                <a:lnTo>
                  <a:pt x="1332708" y="1063776"/>
                </a:lnTo>
                <a:lnTo>
                  <a:pt x="1333767" y="1059806"/>
                </a:lnTo>
                <a:lnTo>
                  <a:pt x="1334825" y="1055572"/>
                </a:lnTo>
                <a:lnTo>
                  <a:pt x="1336414" y="1051602"/>
                </a:lnTo>
                <a:lnTo>
                  <a:pt x="1338267" y="1047897"/>
                </a:lnTo>
                <a:lnTo>
                  <a:pt x="1340120" y="1043927"/>
                </a:lnTo>
                <a:lnTo>
                  <a:pt x="1342238" y="1040486"/>
                </a:lnTo>
                <a:lnTo>
                  <a:pt x="1344355" y="1037046"/>
                </a:lnTo>
                <a:lnTo>
                  <a:pt x="1347003" y="1033605"/>
                </a:lnTo>
                <a:lnTo>
                  <a:pt x="1349385" y="1030164"/>
                </a:lnTo>
                <a:lnTo>
                  <a:pt x="1352297" y="1027253"/>
                </a:lnTo>
                <a:lnTo>
                  <a:pt x="1354944" y="1024077"/>
                </a:lnTo>
                <a:lnTo>
                  <a:pt x="1358121" y="1021166"/>
                </a:lnTo>
                <a:lnTo>
                  <a:pt x="1361297" y="1018519"/>
                </a:lnTo>
                <a:lnTo>
                  <a:pt x="1364739" y="1015873"/>
                </a:lnTo>
                <a:lnTo>
                  <a:pt x="1368180" y="1013491"/>
                </a:lnTo>
                <a:lnTo>
                  <a:pt x="1371622" y="1011109"/>
                </a:lnTo>
                <a:lnTo>
                  <a:pt x="1375592" y="1009256"/>
                </a:lnTo>
                <a:lnTo>
                  <a:pt x="1379298" y="1007139"/>
                </a:lnTo>
                <a:lnTo>
                  <a:pt x="1383534" y="1005287"/>
                </a:lnTo>
                <a:lnTo>
                  <a:pt x="1387505" y="1003699"/>
                </a:lnTo>
                <a:lnTo>
                  <a:pt x="1391476" y="1002111"/>
                </a:lnTo>
                <a:lnTo>
                  <a:pt x="1395711" y="1001052"/>
                </a:lnTo>
                <a:lnTo>
                  <a:pt x="1400211" y="999993"/>
                </a:lnTo>
                <a:lnTo>
                  <a:pt x="1404447" y="999199"/>
                </a:lnTo>
                <a:lnTo>
                  <a:pt x="1408947" y="998405"/>
                </a:lnTo>
                <a:lnTo>
                  <a:pt x="1413712" y="997876"/>
                </a:lnTo>
                <a:lnTo>
                  <a:pt x="1461891" y="992583"/>
                </a:lnTo>
                <a:lnTo>
                  <a:pt x="1511923" y="987025"/>
                </a:lnTo>
                <a:lnTo>
                  <a:pt x="1569897" y="979879"/>
                </a:lnTo>
                <a:lnTo>
                  <a:pt x="1599810" y="975645"/>
                </a:lnTo>
                <a:lnTo>
                  <a:pt x="1628929" y="971940"/>
                </a:lnTo>
                <a:lnTo>
                  <a:pt x="1657254" y="967705"/>
                </a:lnTo>
                <a:lnTo>
                  <a:pt x="1682667" y="963206"/>
                </a:lnTo>
                <a:lnTo>
                  <a:pt x="1704904" y="958971"/>
                </a:lnTo>
                <a:lnTo>
                  <a:pt x="1714698" y="956589"/>
                </a:lnTo>
                <a:lnTo>
                  <a:pt x="1723434" y="954737"/>
                </a:lnTo>
                <a:lnTo>
                  <a:pt x="1730846" y="952620"/>
                </a:lnTo>
                <a:lnTo>
                  <a:pt x="1736935" y="950767"/>
                </a:lnTo>
                <a:lnTo>
                  <a:pt x="1741700" y="948914"/>
                </a:lnTo>
                <a:lnTo>
                  <a:pt x="1743288" y="947591"/>
                </a:lnTo>
                <a:lnTo>
                  <a:pt x="1744877" y="946797"/>
                </a:lnTo>
                <a:lnTo>
                  <a:pt x="1746730" y="944680"/>
                </a:lnTo>
                <a:lnTo>
                  <a:pt x="1762348" y="931182"/>
                </a:lnTo>
                <a:lnTo>
                  <a:pt x="1777437" y="916891"/>
                </a:lnTo>
                <a:lnTo>
                  <a:pt x="1795703" y="899159"/>
                </a:lnTo>
                <a:lnTo>
                  <a:pt x="1805762" y="889366"/>
                </a:lnTo>
                <a:lnTo>
                  <a:pt x="1815821" y="878515"/>
                </a:lnTo>
                <a:lnTo>
                  <a:pt x="1826410" y="867664"/>
                </a:lnTo>
                <a:lnTo>
                  <a:pt x="1836734" y="856019"/>
                </a:lnTo>
                <a:lnTo>
                  <a:pt x="1846794" y="844374"/>
                </a:lnTo>
                <a:lnTo>
                  <a:pt x="1856324" y="832465"/>
                </a:lnTo>
                <a:lnTo>
                  <a:pt x="1865589" y="820820"/>
                </a:lnTo>
                <a:lnTo>
                  <a:pt x="1874060" y="808910"/>
                </a:lnTo>
                <a:lnTo>
                  <a:pt x="1867971" y="751215"/>
                </a:lnTo>
                <a:lnTo>
                  <a:pt x="1865589" y="727131"/>
                </a:lnTo>
                <a:lnTo>
                  <a:pt x="1864000" y="705958"/>
                </a:lnTo>
                <a:lnTo>
                  <a:pt x="1862412" y="688491"/>
                </a:lnTo>
                <a:lnTo>
                  <a:pt x="1861883" y="673405"/>
                </a:lnTo>
                <a:lnTo>
                  <a:pt x="1861883" y="667318"/>
                </a:lnTo>
                <a:lnTo>
                  <a:pt x="1861883" y="661760"/>
                </a:lnTo>
                <a:lnTo>
                  <a:pt x="1862147" y="656996"/>
                </a:lnTo>
                <a:lnTo>
                  <a:pt x="1862942" y="653026"/>
                </a:lnTo>
                <a:lnTo>
                  <a:pt x="1865589" y="635559"/>
                </a:lnTo>
                <a:lnTo>
                  <a:pt x="1868236" y="621267"/>
                </a:lnTo>
                <a:lnTo>
                  <a:pt x="1870618" y="609358"/>
                </a:lnTo>
                <a:lnTo>
                  <a:pt x="1873266" y="599830"/>
                </a:lnTo>
                <a:lnTo>
                  <a:pt x="1875119" y="592949"/>
                </a:lnTo>
                <a:lnTo>
                  <a:pt x="1877501" y="587656"/>
                </a:lnTo>
                <a:lnTo>
                  <a:pt x="1879354" y="583950"/>
                </a:lnTo>
                <a:lnTo>
                  <a:pt x="1880148" y="582627"/>
                </a:lnTo>
                <a:lnTo>
                  <a:pt x="1881207" y="581833"/>
                </a:lnTo>
                <a:lnTo>
                  <a:pt x="1882001" y="581039"/>
                </a:lnTo>
                <a:lnTo>
                  <a:pt x="1882531" y="580775"/>
                </a:lnTo>
                <a:lnTo>
                  <a:pt x="1883325" y="580775"/>
                </a:lnTo>
                <a:lnTo>
                  <a:pt x="1883854" y="580775"/>
                </a:lnTo>
                <a:lnTo>
                  <a:pt x="1884913" y="581569"/>
                </a:lnTo>
                <a:lnTo>
                  <a:pt x="1886237" y="582627"/>
                </a:lnTo>
                <a:lnTo>
                  <a:pt x="1887031" y="583950"/>
                </a:lnTo>
                <a:lnTo>
                  <a:pt x="1887560" y="585274"/>
                </a:lnTo>
                <a:lnTo>
                  <a:pt x="1887825" y="586332"/>
                </a:lnTo>
                <a:lnTo>
                  <a:pt x="1894178" y="605388"/>
                </a:lnTo>
                <a:lnTo>
                  <a:pt x="1893120" y="617827"/>
                </a:lnTo>
                <a:lnTo>
                  <a:pt x="1892325" y="629736"/>
                </a:lnTo>
                <a:lnTo>
                  <a:pt x="1891531" y="641117"/>
                </a:lnTo>
                <a:lnTo>
                  <a:pt x="1891267" y="652762"/>
                </a:lnTo>
                <a:lnTo>
                  <a:pt x="1891267" y="663877"/>
                </a:lnTo>
                <a:lnTo>
                  <a:pt x="1891267" y="674993"/>
                </a:lnTo>
                <a:lnTo>
                  <a:pt x="1891531" y="685579"/>
                </a:lnTo>
                <a:lnTo>
                  <a:pt x="1891796" y="696166"/>
                </a:lnTo>
                <a:lnTo>
                  <a:pt x="1893120" y="716544"/>
                </a:lnTo>
                <a:lnTo>
                  <a:pt x="1894973" y="735864"/>
                </a:lnTo>
                <a:lnTo>
                  <a:pt x="1897090" y="753861"/>
                </a:lnTo>
                <a:lnTo>
                  <a:pt x="1899738" y="771064"/>
                </a:lnTo>
                <a:lnTo>
                  <a:pt x="1920650" y="740099"/>
                </a:lnTo>
                <a:lnTo>
                  <a:pt x="1921974" y="709134"/>
                </a:lnTo>
                <a:lnTo>
                  <a:pt x="1924092" y="680815"/>
                </a:lnTo>
                <a:lnTo>
                  <a:pt x="1925151" y="667583"/>
                </a:lnTo>
                <a:lnTo>
                  <a:pt x="1926210" y="655673"/>
                </a:lnTo>
                <a:lnTo>
                  <a:pt x="1928063" y="645087"/>
                </a:lnTo>
                <a:lnTo>
                  <a:pt x="1929651" y="635824"/>
                </a:lnTo>
                <a:lnTo>
                  <a:pt x="1924621" y="622855"/>
                </a:lnTo>
                <a:lnTo>
                  <a:pt x="1920386" y="611210"/>
                </a:lnTo>
                <a:lnTo>
                  <a:pt x="1916150" y="598771"/>
                </a:lnTo>
                <a:lnTo>
                  <a:pt x="1937328" y="561455"/>
                </a:lnTo>
                <a:lnTo>
                  <a:pt x="1944475" y="559337"/>
                </a:lnTo>
                <a:lnTo>
                  <a:pt x="1958241" y="555897"/>
                </a:lnTo>
                <a:lnTo>
                  <a:pt x="1964065" y="559867"/>
                </a:lnTo>
                <a:lnTo>
                  <a:pt x="1969888" y="564895"/>
                </a:lnTo>
                <a:lnTo>
                  <a:pt x="1975447" y="569924"/>
                </a:lnTo>
                <a:lnTo>
                  <a:pt x="1980742" y="574952"/>
                </a:lnTo>
                <a:lnTo>
                  <a:pt x="1988683" y="583686"/>
                </a:lnTo>
                <a:lnTo>
                  <a:pt x="1992125" y="586862"/>
                </a:lnTo>
                <a:lnTo>
                  <a:pt x="1990272" y="591096"/>
                </a:lnTo>
                <a:lnTo>
                  <a:pt x="1985772" y="601683"/>
                </a:lnTo>
                <a:lnTo>
                  <a:pt x="1982595" y="608299"/>
                </a:lnTo>
                <a:lnTo>
                  <a:pt x="1978624" y="616239"/>
                </a:lnTo>
                <a:lnTo>
                  <a:pt x="1974124" y="624179"/>
                </a:lnTo>
                <a:lnTo>
                  <a:pt x="1969359" y="632118"/>
                </a:lnTo>
                <a:lnTo>
                  <a:pt x="1969624" y="633706"/>
                </a:lnTo>
                <a:lnTo>
                  <a:pt x="1969624" y="636353"/>
                </a:lnTo>
                <a:lnTo>
                  <a:pt x="1969359" y="644293"/>
                </a:lnTo>
                <a:lnTo>
                  <a:pt x="1968829" y="655673"/>
                </a:lnTo>
                <a:lnTo>
                  <a:pt x="1968300" y="670494"/>
                </a:lnTo>
                <a:lnTo>
                  <a:pt x="2003243" y="618091"/>
                </a:lnTo>
                <a:lnTo>
                  <a:pt x="2006420" y="607240"/>
                </a:lnTo>
                <a:lnTo>
                  <a:pt x="2009861" y="597713"/>
                </a:lnTo>
                <a:lnTo>
                  <a:pt x="2012773" y="589244"/>
                </a:lnTo>
                <a:lnTo>
                  <a:pt x="2016214" y="581569"/>
                </a:lnTo>
                <a:lnTo>
                  <a:pt x="2019656" y="575217"/>
                </a:lnTo>
                <a:lnTo>
                  <a:pt x="2022568" y="569394"/>
                </a:lnTo>
                <a:lnTo>
                  <a:pt x="2026009" y="564366"/>
                </a:lnTo>
                <a:lnTo>
                  <a:pt x="2029450" y="559867"/>
                </a:lnTo>
                <a:lnTo>
                  <a:pt x="2032627" y="556426"/>
                </a:lnTo>
                <a:lnTo>
                  <a:pt x="2035539" y="553250"/>
                </a:lnTo>
                <a:lnTo>
                  <a:pt x="2038716" y="550339"/>
                </a:lnTo>
                <a:lnTo>
                  <a:pt x="2041627" y="547957"/>
                </a:lnTo>
                <a:lnTo>
                  <a:pt x="2047187" y="543987"/>
                </a:lnTo>
                <a:lnTo>
                  <a:pt x="2051952" y="540282"/>
                </a:lnTo>
                <a:lnTo>
                  <a:pt x="2078424" y="530225"/>
                </a:lnTo>
                <a:lnTo>
                  <a:pt x="2087689" y="528637"/>
                </a:lnTo>
                <a:close/>
                <a:moveTo>
                  <a:pt x="1933947" y="0"/>
                </a:moveTo>
                <a:lnTo>
                  <a:pt x="1945347" y="0"/>
                </a:lnTo>
                <a:lnTo>
                  <a:pt x="1955952" y="528"/>
                </a:lnTo>
                <a:lnTo>
                  <a:pt x="1966557" y="1849"/>
                </a:lnTo>
                <a:lnTo>
                  <a:pt x="1976897" y="3434"/>
                </a:lnTo>
                <a:lnTo>
                  <a:pt x="1987237" y="6076"/>
                </a:lnTo>
                <a:lnTo>
                  <a:pt x="1997047" y="8982"/>
                </a:lnTo>
                <a:lnTo>
                  <a:pt x="2006857" y="12152"/>
                </a:lnTo>
                <a:lnTo>
                  <a:pt x="2016136" y="16115"/>
                </a:lnTo>
                <a:lnTo>
                  <a:pt x="2025150" y="20342"/>
                </a:lnTo>
                <a:lnTo>
                  <a:pt x="2034165" y="25097"/>
                </a:lnTo>
                <a:lnTo>
                  <a:pt x="2042649" y="30380"/>
                </a:lnTo>
                <a:lnTo>
                  <a:pt x="2050868" y="36456"/>
                </a:lnTo>
                <a:lnTo>
                  <a:pt x="2058556" y="42532"/>
                </a:lnTo>
                <a:lnTo>
                  <a:pt x="2066245" y="48873"/>
                </a:lnTo>
                <a:lnTo>
                  <a:pt x="2073669" y="56005"/>
                </a:lnTo>
                <a:lnTo>
                  <a:pt x="2080562" y="63402"/>
                </a:lnTo>
                <a:lnTo>
                  <a:pt x="2087455" y="71064"/>
                </a:lnTo>
                <a:lnTo>
                  <a:pt x="2093553" y="79253"/>
                </a:lnTo>
                <a:lnTo>
                  <a:pt x="2099386" y="87707"/>
                </a:lnTo>
                <a:lnTo>
                  <a:pt x="2104954" y="96689"/>
                </a:lnTo>
                <a:lnTo>
                  <a:pt x="2110256" y="105671"/>
                </a:lnTo>
                <a:lnTo>
                  <a:pt x="2115028" y="115181"/>
                </a:lnTo>
                <a:lnTo>
                  <a:pt x="2119535" y="124691"/>
                </a:lnTo>
                <a:lnTo>
                  <a:pt x="2123247" y="134730"/>
                </a:lnTo>
                <a:lnTo>
                  <a:pt x="2126959" y="145297"/>
                </a:lnTo>
                <a:lnTo>
                  <a:pt x="2130406" y="155600"/>
                </a:lnTo>
                <a:lnTo>
                  <a:pt x="2133322" y="166431"/>
                </a:lnTo>
                <a:lnTo>
                  <a:pt x="2135443" y="177527"/>
                </a:lnTo>
                <a:lnTo>
                  <a:pt x="2137299" y="188622"/>
                </a:lnTo>
                <a:lnTo>
                  <a:pt x="2138890" y="200246"/>
                </a:lnTo>
                <a:lnTo>
                  <a:pt x="2139950" y="211606"/>
                </a:lnTo>
                <a:lnTo>
                  <a:pt x="2139685" y="221116"/>
                </a:lnTo>
                <a:lnTo>
                  <a:pt x="2139155" y="230362"/>
                </a:lnTo>
                <a:lnTo>
                  <a:pt x="2138359" y="239609"/>
                </a:lnTo>
                <a:lnTo>
                  <a:pt x="2137034" y="248855"/>
                </a:lnTo>
                <a:lnTo>
                  <a:pt x="2135973" y="257573"/>
                </a:lnTo>
                <a:lnTo>
                  <a:pt x="2134913" y="266555"/>
                </a:lnTo>
                <a:lnTo>
                  <a:pt x="2133322" y="275272"/>
                </a:lnTo>
                <a:lnTo>
                  <a:pt x="2131466" y="283726"/>
                </a:lnTo>
                <a:lnTo>
                  <a:pt x="2129875" y="292180"/>
                </a:lnTo>
                <a:lnTo>
                  <a:pt x="2127754" y="300369"/>
                </a:lnTo>
                <a:lnTo>
                  <a:pt x="2125633" y="308295"/>
                </a:lnTo>
                <a:lnTo>
                  <a:pt x="2123247" y="316484"/>
                </a:lnTo>
                <a:lnTo>
                  <a:pt x="2121126" y="324409"/>
                </a:lnTo>
                <a:lnTo>
                  <a:pt x="2118210" y="331806"/>
                </a:lnTo>
                <a:lnTo>
                  <a:pt x="2115824" y="339468"/>
                </a:lnTo>
                <a:lnTo>
                  <a:pt x="2112907" y="346864"/>
                </a:lnTo>
                <a:lnTo>
                  <a:pt x="2109726" y="353997"/>
                </a:lnTo>
                <a:lnTo>
                  <a:pt x="2106809" y="361130"/>
                </a:lnTo>
                <a:lnTo>
                  <a:pt x="2100181" y="374867"/>
                </a:lnTo>
                <a:lnTo>
                  <a:pt x="2093553" y="388076"/>
                </a:lnTo>
                <a:lnTo>
                  <a:pt x="2086130" y="400228"/>
                </a:lnTo>
                <a:lnTo>
                  <a:pt x="2078441" y="412380"/>
                </a:lnTo>
                <a:lnTo>
                  <a:pt x="2070487" y="423740"/>
                </a:lnTo>
                <a:lnTo>
                  <a:pt x="2062003" y="434307"/>
                </a:lnTo>
                <a:lnTo>
                  <a:pt x="2053519" y="444082"/>
                </a:lnTo>
                <a:lnTo>
                  <a:pt x="2044505" y="453592"/>
                </a:lnTo>
                <a:lnTo>
                  <a:pt x="2035490" y="462310"/>
                </a:lnTo>
                <a:lnTo>
                  <a:pt x="2026476" y="470499"/>
                </a:lnTo>
                <a:lnTo>
                  <a:pt x="2017197" y="477896"/>
                </a:lnTo>
                <a:lnTo>
                  <a:pt x="2007652" y="484765"/>
                </a:lnTo>
                <a:lnTo>
                  <a:pt x="1998373" y="490841"/>
                </a:lnTo>
                <a:lnTo>
                  <a:pt x="1988828" y="496653"/>
                </a:lnTo>
                <a:lnTo>
                  <a:pt x="1979549" y="501408"/>
                </a:lnTo>
                <a:lnTo>
                  <a:pt x="1970004" y="505371"/>
                </a:lnTo>
                <a:lnTo>
                  <a:pt x="1960725" y="508805"/>
                </a:lnTo>
                <a:lnTo>
                  <a:pt x="1951710" y="511711"/>
                </a:lnTo>
                <a:lnTo>
                  <a:pt x="1942696" y="513560"/>
                </a:lnTo>
                <a:lnTo>
                  <a:pt x="1933682" y="515145"/>
                </a:lnTo>
                <a:lnTo>
                  <a:pt x="1929440" y="515674"/>
                </a:lnTo>
                <a:lnTo>
                  <a:pt x="1925198" y="515938"/>
                </a:lnTo>
                <a:lnTo>
                  <a:pt x="1920956" y="515938"/>
                </a:lnTo>
                <a:lnTo>
                  <a:pt x="1916714" y="515938"/>
                </a:lnTo>
                <a:lnTo>
                  <a:pt x="1912737" y="515674"/>
                </a:lnTo>
                <a:lnTo>
                  <a:pt x="1909025" y="515145"/>
                </a:lnTo>
                <a:lnTo>
                  <a:pt x="1903457" y="514089"/>
                </a:lnTo>
                <a:lnTo>
                  <a:pt x="1898155" y="513296"/>
                </a:lnTo>
                <a:lnTo>
                  <a:pt x="1893117" y="511975"/>
                </a:lnTo>
                <a:lnTo>
                  <a:pt x="1888345" y="510654"/>
                </a:lnTo>
                <a:lnTo>
                  <a:pt x="1883573" y="509069"/>
                </a:lnTo>
                <a:lnTo>
                  <a:pt x="1878801" y="507220"/>
                </a:lnTo>
                <a:lnTo>
                  <a:pt x="1874028" y="505107"/>
                </a:lnTo>
                <a:lnTo>
                  <a:pt x="1869521" y="503257"/>
                </a:lnTo>
                <a:lnTo>
                  <a:pt x="1865279" y="500616"/>
                </a:lnTo>
                <a:lnTo>
                  <a:pt x="1861037" y="498502"/>
                </a:lnTo>
                <a:lnTo>
                  <a:pt x="1856795" y="495596"/>
                </a:lnTo>
                <a:lnTo>
                  <a:pt x="1852553" y="492954"/>
                </a:lnTo>
                <a:lnTo>
                  <a:pt x="1848576" y="490048"/>
                </a:lnTo>
                <a:lnTo>
                  <a:pt x="1845129" y="486878"/>
                </a:lnTo>
                <a:lnTo>
                  <a:pt x="1841153" y="483708"/>
                </a:lnTo>
                <a:lnTo>
                  <a:pt x="1837441" y="480274"/>
                </a:lnTo>
                <a:lnTo>
                  <a:pt x="1830282" y="472877"/>
                </a:lnTo>
                <a:lnTo>
                  <a:pt x="1823919" y="465480"/>
                </a:lnTo>
                <a:lnTo>
                  <a:pt x="1817556" y="457026"/>
                </a:lnTo>
                <a:lnTo>
                  <a:pt x="1811458" y="448309"/>
                </a:lnTo>
                <a:lnTo>
                  <a:pt x="1806156" y="439326"/>
                </a:lnTo>
                <a:lnTo>
                  <a:pt x="1800853" y="429816"/>
                </a:lnTo>
                <a:lnTo>
                  <a:pt x="1796081" y="419777"/>
                </a:lnTo>
                <a:lnTo>
                  <a:pt x="1791574" y="409210"/>
                </a:lnTo>
                <a:lnTo>
                  <a:pt x="1787332" y="398907"/>
                </a:lnTo>
                <a:lnTo>
                  <a:pt x="1783355" y="388076"/>
                </a:lnTo>
                <a:lnTo>
                  <a:pt x="1779643" y="376716"/>
                </a:lnTo>
                <a:lnTo>
                  <a:pt x="1776462" y="365357"/>
                </a:lnTo>
                <a:lnTo>
                  <a:pt x="1773280" y="353733"/>
                </a:lnTo>
                <a:lnTo>
                  <a:pt x="1770099" y="342109"/>
                </a:lnTo>
                <a:lnTo>
                  <a:pt x="1767712" y="330221"/>
                </a:lnTo>
                <a:lnTo>
                  <a:pt x="1765326" y="318069"/>
                </a:lnTo>
                <a:lnTo>
                  <a:pt x="1763205" y="306181"/>
                </a:lnTo>
                <a:lnTo>
                  <a:pt x="1761084" y="294029"/>
                </a:lnTo>
                <a:lnTo>
                  <a:pt x="1759494" y="282141"/>
                </a:lnTo>
                <a:lnTo>
                  <a:pt x="1757903" y="269725"/>
                </a:lnTo>
                <a:lnTo>
                  <a:pt x="1755252" y="245949"/>
                </a:lnTo>
                <a:lnTo>
                  <a:pt x="1753396" y="221909"/>
                </a:lnTo>
                <a:lnTo>
                  <a:pt x="1752600" y="210549"/>
                </a:lnTo>
                <a:lnTo>
                  <a:pt x="1752600" y="198925"/>
                </a:lnTo>
                <a:lnTo>
                  <a:pt x="1753396" y="188094"/>
                </a:lnTo>
                <a:lnTo>
                  <a:pt x="1754456" y="177263"/>
                </a:lnTo>
                <a:lnTo>
                  <a:pt x="1756047" y="166167"/>
                </a:lnTo>
                <a:lnTo>
                  <a:pt x="1758168" y="155864"/>
                </a:lnTo>
                <a:lnTo>
                  <a:pt x="1760554" y="145826"/>
                </a:lnTo>
                <a:lnTo>
                  <a:pt x="1763736" y="135523"/>
                </a:lnTo>
                <a:lnTo>
                  <a:pt x="1767182" y="126012"/>
                </a:lnTo>
                <a:lnTo>
                  <a:pt x="1770629" y="116502"/>
                </a:lnTo>
                <a:lnTo>
                  <a:pt x="1774871" y="107520"/>
                </a:lnTo>
                <a:lnTo>
                  <a:pt x="1779643" y="98802"/>
                </a:lnTo>
                <a:lnTo>
                  <a:pt x="1784415" y="90084"/>
                </a:lnTo>
                <a:lnTo>
                  <a:pt x="1789983" y="82159"/>
                </a:lnTo>
                <a:lnTo>
                  <a:pt x="1795551" y="74234"/>
                </a:lnTo>
                <a:lnTo>
                  <a:pt x="1801384" y="66837"/>
                </a:lnTo>
                <a:lnTo>
                  <a:pt x="1807481" y="59704"/>
                </a:lnTo>
                <a:lnTo>
                  <a:pt x="1814110" y="52835"/>
                </a:lnTo>
                <a:lnTo>
                  <a:pt x="1820738" y="46495"/>
                </a:lnTo>
                <a:lnTo>
                  <a:pt x="1827896" y="40419"/>
                </a:lnTo>
                <a:lnTo>
                  <a:pt x="1834790" y="34607"/>
                </a:lnTo>
                <a:lnTo>
                  <a:pt x="1842213" y="29324"/>
                </a:lnTo>
                <a:lnTo>
                  <a:pt x="1849902" y="24568"/>
                </a:lnTo>
                <a:lnTo>
                  <a:pt x="1857325" y="20077"/>
                </a:lnTo>
                <a:lnTo>
                  <a:pt x="1865279" y="16115"/>
                </a:lnTo>
                <a:lnTo>
                  <a:pt x="1873498" y="12416"/>
                </a:lnTo>
                <a:lnTo>
                  <a:pt x="1881452" y="9246"/>
                </a:lnTo>
                <a:lnTo>
                  <a:pt x="1889406" y="6604"/>
                </a:lnTo>
                <a:lnTo>
                  <a:pt x="1897625" y="4491"/>
                </a:lnTo>
                <a:lnTo>
                  <a:pt x="1906109" y="2377"/>
                </a:lnTo>
                <a:lnTo>
                  <a:pt x="1914327" y="1321"/>
                </a:lnTo>
                <a:lnTo>
                  <a:pt x="1922812" y="528"/>
                </a:lnTo>
                <a:lnTo>
                  <a:pt x="1933947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1686777" y="3136484"/>
            <a:ext cx="870858" cy="743132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29125" y="1240752"/>
            <a:ext cx="3172172" cy="3165381"/>
            <a:chOff x="4729125" y="1387634"/>
            <a:chExt cx="3172172" cy="3165381"/>
          </a:xfrm>
        </p:grpSpPr>
        <p:grpSp>
          <p:nvGrpSpPr>
            <p:cNvPr id="18" name="组合 17"/>
            <p:cNvGrpSpPr/>
            <p:nvPr/>
          </p:nvGrpSpPr>
          <p:grpSpPr>
            <a:xfrm>
              <a:off x="4732945" y="1387634"/>
              <a:ext cx="3168352" cy="2687773"/>
              <a:chOff x="4732945" y="1387634"/>
              <a:chExt cx="3168352" cy="268777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732945" y="1387634"/>
                <a:ext cx="3168352" cy="786548"/>
                <a:chOff x="4860032" y="1522857"/>
                <a:chExt cx="3168352" cy="786548"/>
              </a:xfrm>
            </p:grpSpPr>
            <p:sp>
              <p:nvSpPr>
                <p:cNvPr id="84" name="KSO_Shape"/>
                <p:cNvSpPr/>
                <p:nvPr/>
              </p:nvSpPr>
              <p:spPr bwMode="auto">
                <a:xfrm>
                  <a:off x="4964242" y="1522857"/>
                  <a:ext cx="208308" cy="199976"/>
                </a:xfrm>
                <a:custGeom>
                  <a:avLst/>
                  <a:gdLst>
                    <a:gd name="T0" fmla="*/ 1618108 w 3816350"/>
                    <a:gd name="T1" fmla="*/ 3491708 h 3665538"/>
                    <a:gd name="T2" fmla="*/ 3711914 w 3816350"/>
                    <a:gd name="T3" fmla="*/ 3515947 h 3665538"/>
                    <a:gd name="T4" fmla="*/ 1938033 w 3816350"/>
                    <a:gd name="T5" fmla="*/ 3320852 h 3665538"/>
                    <a:gd name="T6" fmla="*/ 2466975 w 3816350"/>
                    <a:gd name="T7" fmla="*/ 3464378 h 3665538"/>
                    <a:gd name="T8" fmla="*/ 1420823 w 3816350"/>
                    <a:gd name="T9" fmla="*/ 3514907 h 3665538"/>
                    <a:gd name="T10" fmla="*/ 1072366 w 3816350"/>
                    <a:gd name="T11" fmla="*/ 3448171 h 3665538"/>
                    <a:gd name="T12" fmla="*/ 350995 w 3816350"/>
                    <a:gd name="T13" fmla="*/ 3613421 h 3665538"/>
                    <a:gd name="T14" fmla="*/ 2826009 w 3816350"/>
                    <a:gd name="T15" fmla="*/ 3416327 h 3665538"/>
                    <a:gd name="T16" fmla="*/ 3710327 w 3816350"/>
                    <a:gd name="T17" fmla="*/ 3553504 h 3665538"/>
                    <a:gd name="T18" fmla="*/ 1625482 w 3816350"/>
                    <a:gd name="T19" fmla="*/ 3379536 h 3665538"/>
                    <a:gd name="T20" fmla="*/ 2426374 w 3816350"/>
                    <a:gd name="T21" fmla="*/ 3213000 h 3665538"/>
                    <a:gd name="T22" fmla="*/ 771525 w 3816350"/>
                    <a:gd name="T23" fmla="*/ 3205163 h 3665538"/>
                    <a:gd name="T24" fmla="*/ 1067953 w 3816350"/>
                    <a:gd name="T25" fmla="*/ 3277053 h 3665538"/>
                    <a:gd name="T26" fmla="*/ 784892 w 3816350"/>
                    <a:gd name="T27" fmla="*/ 3451540 h 3665538"/>
                    <a:gd name="T28" fmla="*/ 2490788 w 3816350"/>
                    <a:gd name="T29" fmla="*/ 3116568 h 3665538"/>
                    <a:gd name="T30" fmla="*/ 1449375 w 3816350"/>
                    <a:gd name="T31" fmla="*/ 3307847 h 3665538"/>
                    <a:gd name="T32" fmla="*/ 2434307 w 3816350"/>
                    <a:gd name="T33" fmla="*/ 3163198 h 3665538"/>
                    <a:gd name="T34" fmla="*/ 3783974 w 3816350"/>
                    <a:gd name="T35" fmla="*/ 3278823 h 3665538"/>
                    <a:gd name="T36" fmla="*/ 2635250 w 3816350"/>
                    <a:gd name="T37" fmla="*/ 3206432 h 3665538"/>
                    <a:gd name="T38" fmla="*/ 3815080 w 3816350"/>
                    <a:gd name="T39" fmla="*/ 3040062 h 3665538"/>
                    <a:gd name="T40" fmla="*/ 2866956 w 3816350"/>
                    <a:gd name="T41" fmla="*/ 3006725 h 3665538"/>
                    <a:gd name="T42" fmla="*/ 657993 w 3816350"/>
                    <a:gd name="T43" fmla="*/ 3196983 h 3665538"/>
                    <a:gd name="T44" fmla="*/ 872062 w 3816350"/>
                    <a:gd name="T45" fmla="*/ 3214746 h 3665538"/>
                    <a:gd name="T46" fmla="*/ 825374 w 3816350"/>
                    <a:gd name="T47" fmla="*/ 2994614 h 3665538"/>
                    <a:gd name="T48" fmla="*/ 1190307 w 3816350"/>
                    <a:gd name="T49" fmla="*/ 3120223 h 3665538"/>
                    <a:gd name="T50" fmla="*/ 273368 w 3816350"/>
                    <a:gd name="T51" fmla="*/ 3120223 h 3665538"/>
                    <a:gd name="T52" fmla="*/ 1472924 w 3816350"/>
                    <a:gd name="T53" fmla="*/ 2958852 h 3665538"/>
                    <a:gd name="T54" fmla="*/ 2445690 w 3816350"/>
                    <a:gd name="T55" fmla="*/ 3096148 h 3665538"/>
                    <a:gd name="T56" fmla="*/ 1403350 w 3816350"/>
                    <a:gd name="T57" fmla="*/ 2909186 h 3665538"/>
                    <a:gd name="T58" fmla="*/ 3767144 w 3816350"/>
                    <a:gd name="T59" fmla="*/ 2880042 h 3665538"/>
                    <a:gd name="T60" fmla="*/ 2660954 w 3816350"/>
                    <a:gd name="T61" fmla="*/ 3062923 h 3665538"/>
                    <a:gd name="T62" fmla="*/ 2077078 w 3816350"/>
                    <a:gd name="T63" fmla="*/ 2755988 h 3665538"/>
                    <a:gd name="T64" fmla="*/ 2064323 w 3816350"/>
                    <a:gd name="T65" fmla="*/ 3023556 h 3665538"/>
                    <a:gd name="T66" fmla="*/ 1553136 w 3816350"/>
                    <a:gd name="T67" fmla="*/ 2926811 h 3665538"/>
                    <a:gd name="T68" fmla="*/ 2489519 w 3816350"/>
                    <a:gd name="T69" fmla="*/ 2707310 h 3665538"/>
                    <a:gd name="T70" fmla="*/ 1846579 w 3816350"/>
                    <a:gd name="T71" fmla="*/ 2621224 h 3665538"/>
                    <a:gd name="T72" fmla="*/ 3411957 w 3816350"/>
                    <a:gd name="T73" fmla="*/ 2738921 h 3665538"/>
                    <a:gd name="T74" fmla="*/ 3080259 w 3816350"/>
                    <a:gd name="T75" fmla="*/ 2936880 h 3665538"/>
                    <a:gd name="T76" fmla="*/ 1829436 w 3816350"/>
                    <a:gd name="T77" fmla="*/ 2582778 h 3665538"/>
                    <a:gd name="T78" fmla="*/ 1856740 w 3816350"/>
                    <a:gd name="T79" fmla="*/ 2801747 h 3665538"/>
                    <a:gd name="T80" fmla="*/ 2088516 w 3816350"/>
                    <a:gd name="T81" fmla="*/ 2619751 h 3665538"/>
                    <a:gd name="T82" fmla="*/ 2403793 w 3816350"/>
                    <a:gd name="T83" fmla="*/ 2645568 h 3665538"/>
                    <a:gd name="T84" fmla="*/ 1545273 w 3816350"/>
                    <a:gd name="T85" fmla="*/ 2758080 h 3665538"/>
                    <a:gd name="T86" fmla="*/ 2737140 w 3816350"/>
                    <a:gd name="T87" fmla="*/ 2576196 h 3665538"/>
                    <a:gd name="T88" fmla="*/ 3655103 w 3816350"/>
                    <a:gd name="T89" fmla="*/ 2636838 h 3665538"/>
                    <a:gd name="T90" fmla="*/ 2771738 w 3816350"/>
                    <a:gd name="T91" fmla="*/ 2448243 h 3665538"/>
                    <a:gd name="T92" fmla="*/ 2989478 w 3816350"/>
                    <a:gd name="T93" fmla="*/ 2307907 h 3665538"/>
                    <a:gd name="T94" fmla="*/ 2867591 w 3816350"/>
                    <a:gd name="T95" fmla="*/ 2234247 h 3665538"/>
                    <a:gd name="T96" fmla="*/ 3696043 w 3816350"/>
                    <a:gd name="T97" fmla="*/ 2367598 h 3665538"/>
                    <a:gd name="T98" fmla="*/ 3314856 w 3816350"/>
                    <a:gd name="T99" fmla="*/ 1892183 h 3665538"/>
                    <a:gd name="T100" fmla="*/ 2974884 w 3816350"/>
                    <a:gd name="T101" fmla="*/ 2068371 h 3665538"/>
                    <a:gd name="T102" fmla="*/ 3799844 w 3816350"/>
                    <a:gd name="T103" fmla="*/ 2062969 h 3665538"/>
                    <a:gd name="T104" fmla="*/ 2637789 w 3816350"/>
                    <a:gd name="T105" fmla="*/ 2027696 h 3665538"/>
                    <a:gd name="T106" fmla="*/ 3189458 w 3816350"/>
                    <a:gd name="T107" fmla="*/ 1697313 h 3665538"/>
                    <a:gd name="T108" fmla="*/ 3015840 w 3816350"/>
                    <a:gd name="T109" fmla="*/ 1948969 h 3665538"/>
                    <a:gd name="T110" fmla="*/ 3354189 w 3816350"/>
                    <a:gd name="T111" fmla="*/ 1860541 h 3665538"/>
                    <a:gd name="T112" fmla="*/ 3468771 w 3816350"/>
                    <a:gd name="T113" fmla="*/ 1695411 h 3665538"/>
                    <a:gd name="T114" fmla="*/ 3173905 w 3816350"/>
                    <a:gd name="T115" fmla="*/ 2035495 h 3665538"/>
                    <a:gd name="T116" fmla="*/ 3074241 w 3816350"/>
                    <a:gd name="T117" fmla="*/ 1681466 h 3665538"/>
                    <a:gd name="T118" fmla="*/ 3386120 w 3816350"/>
                    <a:gd name="T119" fmla="*/ 1131189 h 3665538"/>
                    <a:gd name="T120" fmla="*/ 254975 w 3816350"/>
                    <a:gd name="T121" fmla="*/ 2785759 h 3665538"/>
                    <a:gd name="T122" fmla="*/ 1131353 w 3816350"/>
                    <a:gd name="T123" fmla="*/ 1377803 h 3665538"/>
                    <a:gd name="T124" fmla="*/ 2508155 w 3816350"/>
                    <a:gd name="T125" fmla="*/ 314537 h 3665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816350" h="3665538">
                      <a:moveTo>
                        <a:pt x="1892592" y="3532067"/>
                      </a:moveTo>
                      <a:lnTo>
                        <a:pt x="1892592" y="3635348"/>
                      </a:lnTo>
                      <a:lnTo>
                        <a:pt x="1913877" y="3636302"/>
                      </a:lnTo>
                      <a:lnTo>
                        <a:pt x="1935480" y="3636302"/>
                      </a:lnTo>
                      <a:lnTo>
                        <a:pt x="1965343" y="3635666"/>
                      </a:lnTo>
                      <a:lnTo>
                        <a:pt x="1965343" y="3532385"/>
                      </a:lnTo>
                      <a:lnTo>
                        <a:pt x="1935480" y="3532703"/>
                      </a:lnTo>
                      <a:lnTo>
                        <a:pt x="1913877" y="3532703"/>
                      </a:lnTo>
                      <a:lnTo>
                        <a:pt x="1892592" y="3532067"/>
                      </a:lnTo>
                      <a:close/>
                      <a:moveTo>
                        <a:pt x="665284" y="3532067"/>
                      </a:moveTo>
                      <a:lnTo>
                        <a:pt x="665284" y="3635348"/>
                      </a:lnTo>
                      <a:lnTo>
                        <a:pt x="686575" y="3636302"/>
                      </a:lnTo>
                      <a:lnTo>
                        <a:pt x="708185" y="3636302"/>
                      </a:lnTo>
                      <a:lnTo>
                        <a:pt x="738374" y="3635666"/>
                      </a:lnTo>
                      <a:lnTo>
                        <a:pt x="738374" y="3532385"/>
                      </a:lnTo>
                      <a:lnTo>
                        <a:pt x="708185" y="3532703"/>
                      </a:lnTo>
                      <a:lnTo>
                        <a:pt x="686575" y="3532703"/>
                      </a:lnTo>
                      <a:lnTo>
                        <a:pt x="665284" y="3532067"/>
                      </a:lnTo>
                      <a:close/>
                      <a:moveTo>
                        <a:pt x="1746773" y="3519356"/>
                      </a:moveTo>
                      <a:lnTo>
                        <a:pt x="1746773" y="3623272"/>
                      </a:lnTo>
                      <a:lnTo>
                        <a:pt x="1764563" y="3625497"/>
                      </a:lnTo>
                      <a:lnTo>
                        <a:pt x="1782671" y="3628039"/>
                      </a:lnTo>
                      <a:lnTo>
                        <a:pt x="1800780" y="3629628"/>
                      </a:lnTo>
                      <a:lnTo>
                        <a:pt x="1819841" y="3631535"/>
                      </a:lnTo>
                      <a:lnTo>
                        <a:pt x="1819841" y="3527618"/>
                      </a:lnTo>
                      <a:lnTo>
                        <a:pt x="1800780" y="3526029"/>
                      </a:lnTo>
                      <a:lnTo>
                        <a:pt x="1782671" y="3524123"/>
                      </a:lnTo>
                      <a:lnTo>
                        <a:pt x="1764563" y="3521580"/>
                      </a:lnTo>
                      <a:lnTo>
                        <a:pt x="1746773" y="3519356"/>
                      </a:lnTo>
                      <a:close/>
                      <a:moveTo>
                        <a:pt x="519421" y="3519356"/>
                      </a:moveTo>
                      <a:lnTo>
                        <a:pt x="519421" y="3623272"/>
                      </a:lnTo>
                      <a:lnTo>
                        <a:pt x="537217" y="3625497"/>
                      </a:lnTo>
                      <a:lnTo>
                        <a:pt x="555330" y="3628039"/>
                      </a:lnTo>
                      <a:lnTo>
                        <a:pt x="573762" y="3629946"/>
                      </a:lnTo>
                      <a:lnTo>
                        <a:pt x="592511" y="3631535"/>
                      </a:lnTo>
                      <a:lnTo>
                        <a:pt x="592511" y="3527618"/>
                      </a:lnTo>
                      <a:lnTo>
                        <a:pt x="573762" y="3526029"/>
                      </a:lnTo>
                      <a:lnTo>
                        <a:pt x="555330" y="3524123"/>
                      </a:lnTo>
                      <a:lnTo>
                        <a:pt x="537217" y="3521580"/>
                      </a:lnTo>
                      <a:lnTo>
                        <a:pt x="519421" y="3519356"/>
                      </a:lnTo>
                      <a:close/>
                      <a:moveTo>
                        <a:pt x="3151360" y="3517220"/>
                      </a:moveTo>
                      <a:lnTo>
                        <a:pt x="3151360" y="3632118"/>
                      </a:lnTo>
                      <a:lnTo>
                        <a:pt x="3174848" y="3632755"/>
                      </a:lnTo>
                      <a:lnTo>
                        <a:pt x="3198972" y="3633073"/>
                      </a:lnTo>
                      <a:lnTo>
                        <a:pt x="3231983" y="3632755"/>
                      </a:lnTo>
                      <a:lnTo>
                        <a:pt x="3231983" y="3517539"/>
                      </a:lnTo>
                      <a:lnTo>
                        <a:pt x="3198972" y="3517857"/>
                      </a:lnTo>
                      <a:lnTo>
                        <a:pt x="3174848" y="3517539"/>
                      </a:lnTo>
                      <a:lnTo>
                        <a:pt x="3151360" y="3517220"/>
                      </a:lnTo>
                      <a:close/>
                      <a:moveTo>
                        <a:pt x="2989478" y="3502580"/>
                      </a:moveTo>
                      <a:lnTo>
                        <a:pt x="2989478" y="3618432"/>
                      </a:lnTo>
                      <a:lnTo>
                        <a:pt x="3009158" y="3620979"/>
                      </a:lnTo>
                      <a:lnTo>
                        <a:pt x="3029472" y="3623525"/>
                      </a:lnTo>
                      <a:lnTo>
                        <a:pt x="3049469" y="3625753"/>
                      </a:lnTo>
                      <a:lnTo>
                        <a:pt x="3070419" y="3627344"/>
                      </a:lnTo>
                      <a:lnTo>
                        <a:pt x="3070419" y="3512446"/>
                      </a:lnTo>
                      <a:lnTo>
                        <a:pt x="3049469" y="3510537"/>
                      </a:lnTo>
                      <a:lnTo>
                        <a:pt x="3029472" y="3507990"/>
                      </a:lnTo>
                      <a:lnTo>
                        <a:pt x="3009158" y="3505763"/>
                      </a:lnTo>
                      <a:lnTo>
                        <a:pt x="2989478" y="3502580"/>
                      </a:lnTo>
                      <a:close/>
                      <a:moveTo>
                        <a:pt x="1600953" y="3486306"/>
                      </a:moveTo>
                      <a:lnTo>
                        <a:pt x="1600953" y="3591494"/>
                      </a:lnTo>
                      <a:lnTo>
                        <a:pt x="1618744" y="3596578"/>
                      </a:lnTo>
                      <a:lnTo>
                        <a:pt x="1636217" y="3601345"/>
                      </a:lnTo>
                      <a:lnTo>
                        <a:pt x="1654960" y="3606112"/>
                      </a:lnTo>
                      <a:lnTo>
                        <a:pt x="1673704" y="3610243"/>
                      </a:lnTo>
                      <a:lnTo>
                        <a:pt x="1673704" y="3506009"/>
                      </a:lnTo>
                      <a:lnTo>
                        <a:pt x="1654960" y="3501242"/>
                      </a:lnTo>
                      <a:lnTo>
                        <a:pt x="1636217" y="3496475"/>
                      </a:lnTo>
                      <a:lnTo>
                        <a:pt x="1618108" y="3491708"/>
                      </a:lnTo>
                      <a:lnTo>
                        <a:pt x="1600953" y="3486306"/>
                      </a:lnTo>
                      <a:close/>
                      <a:moveTo>
                        <a:pt x="373875" y="3486306"/>
                      </a:moveTo>
                      <a:lnTo>
                        <a:pt x="373875" y="3591494"/>
                      </a:lnTo>
                      <a:lnTo>
                        <a:pt x="391353" y="3596578"/>
                      </a:lnTo>
                      <a:lnTo>
                        <a:pt x="409149" y="3601345"/>
                      </a:lnTo>
                      <a:lnTo>
                        <a:pt x="427581" y="3606112"/>
                      </a:lnTo>
                      <a:lnTo>
                        <a:pt x="446648" y="3610243"/>
                      </a:lnTo>
                      <a:lnTo>
                        <a:pt x="446648" y="3506009"/>
                      </a:lnTo>
                      <a:lnTo>
                        <a:pt x="427581" y="3501242"/>
                      </a:lnTo>
                      <a:lnTo>
                        <a:pt x="409149" y="3496475"/>
                      </a:lnTo>
                      <a:lnTo>
                        <a:pt x="390718" y="3491708"/>
                      </a:lnTo>
                      <a:lnTo>
                        <a:pt x="373875" y="3486306"/>
                      </a:lnTo>
                      <a:close/>
                      <a:moveTo>
                        <a:pt x="2827597" y="3465978"/>
                      </a:moveTo>
                      <a:lnTo>
                        <a:pt x="2827597" y="3583104"/>
                      </a:lnTo>
                      <a:lnTo>
                        <a:pt x="2846959" y="3589151"/>
                      </a:lnTo>
                      <a:lnTo>
                        <a:pt x="2866956" y="3594243"/>
                      </a:lnTo>
                      <a:lnTo>
                        <a:pt x="2887588" y="3599336"/>
                      </a:lnTo>
                      <a:lnTo>
                        <a:pt x="2908220" y="3604110"/>
                      </a:lnTo>
                      <a:lnTo>
                        <a:pt x="2908220" y="3487939"/>
                      </a:lnTo>
                      <a:lnTo>
                        <a:pt x="2887588" y="3482847"/>
                      </a:lnTo>
                      <a:lnTo>
                        <a:pt x="2866956" y="3477436"/>
                      </a:lnTo>
                      <a:lnTo>
                        <a:pt x="2846959" y="3472025"/>
                      </a:lnTo>
                      <a:lnTo>
                        <a:pt x="2827597" y="3465978"/>
                      </a:lnTo>
                      <a:close/>
                      <a:moveTo>
                        <a:pt x="2402802" y="3447218"/>
                      </a:moveTo>
                      <a:lnTo>
                        <a:pt x="2397719" y="3450714"/>
                      </a:lnTo>
                      <a:lnTo>
                        <a:pt x="2391365" y="3453891"/>
                      </a:lnTo>
                      <a:lnTo>
                        <a:pt x="2383740" y="3457387"/>
                      </a:lnTo>
                      <a:lnTo>
                        <a:pt x="2376433" y="3460565"/>
                      </a:lnTo>
                      <a:lnTo>
                        <a:pt x="2347841" y="3472005"/>
                      </a:lnTo>
                      <a:lnTo>
                        <a:pt x="2347841" y="3562893"/>
                      </a:lnTo>
                      <a:lnTo>
                        <a:pt x="2355784" y="3558761"/>
                      </a:lnTo>
                      <a:lnTo>
                        <a:pt x="2363408" y="3554630"/>
                      </a:lnTo>
                      <a:lnTo>
                        <a:pt x="2371033" y="3550181"/>
                      </a:lnTo>
                      <a:lnTo>
                        <a:pt x="2378340" y="3545414"/>
                      </a:lnTo>
                      <a:lnTo>
                        <a:pt x="2385329" y="3540648"/>
                      </a:lnTo>
                      <a:lnTo>
                        <a:pt x="2391683" y="3535881"/>
                      </a:lnTo>
                      <a:lnTo>
                        <a:pt x="2397719" y="3531114"/>
                      </a:lnTo>
                      <a:lnTo>
                        <a:pt x="2402802" y="3526983"/>
                      </a:lnTo>
                      <a:lnTo>
                        <a:pt x="2402802" y="3447218"/>
                      </a:lnTo>
                      <a:close/>
                      <a:moveTo>
                        <a:pt x="1175646" y="3447218"/>
                      </a:moveTo>
                      <a:lnTo>
                        <a:pt x="1170561" y="3450714"/>
                      </a:lnTo>
                      <a:lnTo>
                        <a:pt x="1164205" y="3453891"/>
                      </a:lnTo>
                      <a:lnTo>
                        <a:pt x="1156578" y="3457387"/>
                      </a:lnTo>
                      <a:lnTo>
                        <a:pt x="1149269" y="3460565"/>
                      </a:lnTo>
                      <a:lnTo>
                        <a:pt x="1120669" y="3472005"/>
                      </a:lnTo>
                      <a:lnTo>
                        <a:pt x="1120669" y="3562893"/>
                      </a:lnTo>
                      <a:lnTo>
                        <a:pt x="1128613" y="3558761"/>
                      </a:lnTo>
                      <a:lnTo>
                        <a:pt x="1136240" y="3554630"/>
                      </a:lnTo>
                      <a:lnTo>
                        <a:pt x="1144185" y="3550181"/>
                      </a:lnTo>
                      <a:lnTo>
                        <a:pt x="1151176" y="3545414"/>
                      </a:lnTo>
                      <a:lnTo>
                        <a:pt x="1158167" y="3540648"/>
                      </a:lnTo>
                      <a:lnTo>
                        <a:pt x="1164523" y="3535881"/>
                      </a:lnTo>
                      <a:lnTo>
                        <a:pt x="1170561" y="3531114"/>
                      </a:lnTo>
                      <a:lnTo>
                        <a:pt x="1175646" y="3526347"/>
                      </a:lnTo>
                      <a:lnTo>
                        <a:pt x="1175646" y="3447218"/>
                      </a:lnTo>
                      <a:close/>
                      <a:moveTo>
                        <a:pt x="3717945" y="3422692"/>
                      </a:moveTo>
                      <a:lnTo>
                        <a:pt x="3711914" y="3426193"/>
                      </a:lnTo>
                      <a:lnTo>
                        <a:pt x="3704931" y="3430013"/>
                      </a:lnTo>
                      <a:lnTo>
                        <a:pt x="3696678" y="3433832"/>
                      </a:lnTo>
                      <a:lnTo>
                        <a:pt x="3688425" y="3437651"/>
                      </a:lnTo>
                      <a:lnTo>
                        <a:pt x="3671285" y="3444335"/>
                      </a:lnTo>
                      <a:lnTo>
                        <a:pt x="3656684" y="3450064"/>
                      </a:lnTo>
                      <a:lnTo>
                        <a:pt x="3656684" y="3551276"/>
                      </a:lnTo>
                      <a:lnTo>
                        <a:pt x="3665254" y="3546820"/>
                      </a:lnTo>
                      <a:lnTo>
                        <a:pt x="3674142" y="3542046"/>
                      </a:lnTo>
                      <a:lnTo>
                        <a:pt x="3682394" y="3537272"/>
                      </a:lnTo>
                      <a:lnTo>
                        <a:pt x="3690647" y="3532179"/>
                      </a:lnTo>
                      <a:lnTo>
                        <a:pt x="3698582" y="3526769"/>
                      </a:lnTo>
                      <a:lnTo>
                        <a:pt x="3705566" y="3521358"/>
                      </a:lnTo>
                      <a:lnTo>
                        <a:pt x="3711914" y="3515947"/>
                      </a:lnTo>
                      <a:lnTo>
                        <a:pt x="3717945" y="3510855"/>
                      </a:lnTo>
                      <a:lnTo>
                        <a:pt x="3717945" y="3422692"/>
                      </a:lnTo>
                      <a:close/>
                      <a:moveTo>
                        <a:pt x="1455133" y="3410672"/>
                      </a:moveTo>
                      <a:lnTo>
                        <a:pt x="1455133" y="3516813"/>
                      </a:lnTo>
                      <a:lnTo>
                        <a:pt x="1457675" y="3519674"/>
                      </a:lnTo>
                      <a:lnTo>
                        <a:pt x="1460216" y="3522534"/>
                      </a:lnTo>
                      <a:lnTo>
                        <a:pt x="1466888" y="3528572"/>
                      </a:lnTo>
                      <a:lnTo>
                        <a:pt x="1475466" y="3534610"/>
                      </a:lnTo>
                      <a:lnTo>
                        <a:pt x="1484679" y="3540965"/>
                      </a:lnTo>
                      <a:lnTo>
                        <a:pt x="1495162" y="3547639"/>
                      </a:lnTo>
                      <a:lnTo>
                        <a:pt x="1505964" y="3553677"/>
                      </a:lnTo>
                      <a:lnTo>
                        <a:pt x="1517083" y="3559715"/>
                      </a:lnTo>
                      <a:lnTo>
                        <a:pt x="1528202" y="3564799"/>
                      </a:lnTo>
                      <a:lnTo>
                        <a:pt x="1528202" y="3457387"/>
                      </a:lnTo>
                      <a:lnTo>
                        <a:pt x="1517083" y="3452302"/>
                      </a:lnTo>
                      <a:lnTo>
                        <a:pt x="1506917" y="3446582"/>
                      </a:lnTo>
                      <a:lnTo>
                        <a:pt x="1497068" y="3441180"/>
                      </a:lnTo>
                      <a:lnTo>
                        <a:pt x="1487538" y="3435142"/>
                      </a:lnTo>
                      <a:lnTo>
                        <a:pt x="1478960" y="3429422"/>
                      </a:lnTo>
                      <a:lnTo>
                        <a:pt x="1470700" y="3423384"/>
                      </a:lnTo>
                      <a:lnTo>
                        <a:pt x="1462758" y="3417028"/>
                      </a:lnTo>
                      <a:lnTo>
                        <a:pt x="1455133" y="3410672"/>
                      </a:lnTo>
                      <a:close/>
                      <a:moveTo>
                        <a:pt x="227694" y="3410672"/>
                      </a:moveTo>
                      <a:lnTo>
                        <a:pt x="227694" y="3516813"/>
                      </a:lnTo>
                      <a:lnTo>
                        <a:pt x="230237" y="3519674"/>
                      </a:lnTo>
                      <a:lnTo>
                        <a:pt x="233097" y="3522534"/>
                      </a:lnTo>
                      <a:lnTo>
                        <a:pt x="239770" y="3528572"/>
                      </a:lnTo>
                      <a:lnTo>
                        <a:pt x="248033" y="3534610"/>
                      </a:lnTo>
                      <a:lnTo>
                        <a:pt x="257566" y="3540965"/>
                      </a:lnTo>
                      <a:lnTo>
                        <a:pt x="267735" y="3547639"/>
                      </a:lnTo>
                      <a:lnTo>
                        <a:pt x="278858" y="3553677"/>
                      </a:lnTo>
                      <a:lnTo>
                        <a:pt x="289662" y="3559715"/>
                      </a:lnTo>
                      <a:lnTo>
                        <a:pt x="300785" y="3564799"/>
                      </a:lnTo>
                      <a:lnTo>
                        <a:pt x="300785" y="3457387"/>
                      </a:lnTo>
                      <a:lnTo>
                        <a:pt x="289662" y="3452302"/>
                      </a:lnTo>
                      <a:lnTo>
                        <a:pt x="279493" y="3446582"/>
                      </a:lnTo>
                      <a:lnTo>
                        <a:pt x="269642" y="3441180"/>
                      </a:lnTo>
                      <a:lnTo>
                        <a:pt x="260108" y="3435142"/>
                      </a:lnTo>
                      <a:lnTo>
                        <a:pt x="251528" y="3429422"/>
                      </a:lnTo>
                      <a:lnTo>
                        <a:pt x="243266" y="3423384"/>
                      </a:lnTo>
                      <a:lnTo>
                        <a:pt x="235321" y="3417028"/>
                      </a:lnTo>
                      <a:lnTo>
                        <a:pt x="227694" y="3410672"/>
                      </a:lnTo>
                      <a:close/>
                      <a:moveTo>
                        <a:pt x="2665715" y="3381953"/>
                      </a:moveTo>
                      <a:lnTo>
                        <a:pt x="2665715" y="3500670"/>
                      </a:lnTo>
                      <a:lnTo>
                        <a:pt x="2668254" y="3503216"/>
                      </a:lnTo>
                      <a:lnTo>
                        <a:pt x="2671429" y="3506399"/>
                      </a:lnTo>
                      <a:lnTo>
                        <a:pt x="2678729" y="3512765"/>
                      </a:lnTo>
                      <a:lnTo>
                        <a:pt x="2687934" y="3519767"/>
                      </a:lnTo>
                      <a:lnTo>
                        <a:pt x="2698726" y="3527087"/>
                      </a:lnTo>
                      <a:lnTo>
                        <a:pt x="2710153" y="3534089"/>
                      </a:lnTo>
                      <a:lnTo>
                        <a:pt x="2722215" y="3541409"/>
                      </a:lnTo>
                      <a:lnTo>
                        <a:pt x="2734594" y="3547457"/>
                      </a:lnTo>
                      <a:lnTo>
                        <a:pt x="2746656" y="3553504"/>
                      </a:lnTo>
                      <a:lnTo>
                        <a:pt x="2746656" y="3434150"/>
                      </a:lnTo>
                      <a:lnTo>
                        <a:pt x="2734594" y="3428103"/>
                      </a:lnTo>
                      <a:lnTo>
                        <a:pt x="2723167" y="3422374"/>
                      </a:lnTo>
                      <a:lnTo>
                        <a:pt x="2712058" y="3416009"/>
                      </a:lnTo>
                      <a:lnTo>
                        <a:pt x="2701583" y="3409325"/>
                      </a:lnTo>
                      <a:lnTo>
                        <a:pt x="2691743" y="3402959"/>
                      </a:lnTo>
                      <a:lnTo>
                        <a:pt x="2682538" y="3396276"/>
                      </a:lnTo>
                      <a:lnTo>
                        <a:pt x="2673650" y="3388955"/>
                      </a:lnTo>
                      <a:lnTo>
                        <a:pt x="2665715" y="3381953"/>
                      </a:lnTo>
                      <a:close/>
                      <a:moveTo>
                        <a:pt x="1916773" y="3320218"/>
                      </a:moveTo>
                      <a:lnTo>
                        <a:pt x="1916773" y="3423312"/>
                      </a:lnTo>
                      <a:lnTo>
                        <a:pt x="1938033" y="3423629"/>
                      </a:lnTo>
                      <a:lnTo>
                        <a:pt x="1959928" y="3424263"/>
                      </a:lnTo>
                      <a:lnTo>
                        <a:pt x="1989755" y="3423629"/>
                      </a:lnTo>
                      <a:lnTo>
                        <a:pt x="1989755" y="3320535"/>
                      </a:lnTo>
                      <a:lnTo>
                        <a:pt x="1959293" y="3320852"/>
                      </a:lnTo>
                      <a:lnTo>
                        <a:pt x="1938033" y="3320852"/>
                      </a:lnTo>
                      <a:lnTo>
                        <a:pt x="1916773" y="3320218"/>
                      </a:lnTo>
                      <a:close/>
                      <a:moveTo>
                        <a:pt x="1404938" y="3314700"/>
                      </a:moveTo>
                      <a:lnTo>
                        <a:pt x="1408115" y="3320420"/>
                      </a:lnTo>
                      <a:lnTo>
                        <a:pt x="1411928" y="3325505"/>
                      </a:lnTo>
                      <a:lnTo>
                        <a:pt x="1415740" y="3330590"/>
                      </a:lnTo>
                      <a:lnTo>
                        <a:pt x="1419552" y="3335992"/>
                      </a:lnTo>
                      <a:lnTo>
                        <a:pt x="1424000" y="3340759"/>
                      </a:lnTo>
                      <a:lnTo>
                        <a:pt x="1428447" y="3346161"/>
                      </a:lnTo>
                      <a:lnTo>
                        <a:pt x="1438296" y="3356013"/>
                      </a:lnTo>
                      <a:lnTo>
                        <a:pt x="1448780" y="3365229"/>
                      </a:lnTo>
                      <a:lnTo>
                        <a:pt x="1460852" y="3374444"/>
                      </a:lnTo>
                      <a:lnTo>
                        <a:pt x="1472924" y="3383025"/>
                      </a:lnTo>
                      <a:lnTo>
                        <a:pt x="1486267" y="3391287"/>
                      </a:lnTo>
                      <a:lnTo>
                        <a:pt x="1500563" y="3399550"/>
                      </a:lnTo>
                      <a:lnTo>
                        <a:pt x="1515494" y="3407494"/>
                      </a:lnTo>
                      <a:lnTo>
                        <a:pt x="1531061" y="3415121"/>
                      </a:lnTo>
                      <a:lnTo>
                        <a:pt x="1547263" y="3422113"/>
                      </a:lnTo>
                      <a:lnTo>
                        <a:pt x="1564101" y="3428786"/>
                      </a:lnTo>
                      <a:lnTo>
                        <a:pt x="1581574" y="3435142"/>
                      </a:lnTo>
                      <a:lnTo>
                        <a:pt x="1599682" y="3441498"/>
                      </a:lnTo>
                      <a:lnTo>
                        <a:pt x="1618108" y="3447218"/>
                      </a:lnTo>
                      <a:lnTo>
                        <a:pt x="1637170" y="3452620"/>
                      </a:lnTo>
                      <a:lnTo>
                        <a:pt x="1656866" y="3457705"/>
                      </a:lnTo>
                      <a:lnTo>
                        <a:pt x="1676881" y="3462472"/>
                      </a:lnTo>
                      <a:lnTo>
                        <a:pt x="1697213" y="3466921"/>
                      </a:lnTo>
                      <a:lnTo>
                        <a:pt x="1718180" y="3471052"/>
                      </a:lnTo>
                      <a:lnTo>
                        <a:pt x="1738830" y="3474865"/>
                      </a:lnTo>
                      <a:lnTo>
                        <a:pt x="1760116" y="3478361"/>
                      </a:lnTo>
                      <a:lnTo>
                        <a:pt x="1782036" y="3480903"/>
                      </a:lnTo>
                      <a:lnTo>
                        <a:pt x="1803639" y="3483763"/>
                      </a:lnTo>
                      <a:lnTo>
                        <a:pt x="1825877" y="3486306"/>
                      </a:lnTo>
                      <a:lnTo>
                        <a:pt x="1847798" y="3488213"/>
                      </a:lnTo>
                      <a:lnTo>
                        <a:pt x="1870036" y="3489801"/>
                      </a:lnTo>
                      <a:lnTo>
                        <a:pt x="1891957" y="3490755"/>
                      </a:lnTo>
                      <a:lnTo>
                        <a:pt x="1914513" y="3492026"/>
                      </a:lnTo>
                      <a:lnTo>
                        <a:pt x="1936751" y="3492344"/>
                      </a:lnTo>
                      <a:lnTo>
                        <a:pt x="1959307" y="3492979"/>
                      </a:lnTo>
                      <a:lnTo>
                        <a:pt x="1978051" y="3492344"/>
                      </a:lnTo>
                      <a:lnTo>
                        <a:pt x="1996794" y="3492026"/>
                      </a:lnTo>
                      <a:lnTo>
                        <a:pt x="2015538" y="3491708"/>
                      </a:lnTo>
                      <a:lnTo>
                        <a:pt x="2034599" y="3490437"/>
                      </a:lnTo>
                      <a:lnTo>
                        <a:pt x="2053025" y="3489801"/>
                      </a:lnTo>
                      <a:lnTo>
                        <a:pt x="2071769" y="3488213"/>
                      </a:lnTo>
                      <a:lnTo>
                        <a:pt x="2090513" y="3486624"/>
                      </a:lnTo>
                      <a:lnTo>
                        <a:pt x="2108621" y="3484717"/>
                      </a:lnTo>
                      <a:lnTo>
                        <a:pt x="2127365" y="3482492"/>
                      </a:lnTo>
                      <a:lnTo>
                        <a:pt x="2145473" y="3480268"/>
                      </a:lnTo>
                      <a:lnTo>
                        <a:pt x="2163581" y="3477408"/>
                      </a:lnTo>
                      <a:lnTo>
                        <a:pt x="2181372" y="3474865"/>
                      </a:lnTo>
                      <a:lnTo>
                        <a:pt x="2199163" y="3471688"/>
                      </a:lnTo>
                      <a:lnTo>
                        <a:pt x="2216318" y="3468510"/>
                      </a:lnTo>
                      <a:lnTo>
                        <a:pt x="2233473" y="3464696"/>
                      </a:lnTo>
                      <a:lnTo>
                        <a:pt x="2250311" y="3460883"/>
                      </a:lnTo>
                      <a:lnTo>
                        <a:pt x="2266830" y="3457069"/>
                      </a:lnTo>
                      <a:lnTo>
                        <a:pt x="2283668" y="3452620"/>
                      </a:lnTo>
                      <a:lnTo>
                        <a:pt x="2299235" y="3448171"/>
                      </a:lnTo>
                      <a:lnTo>
                        <a:pt x="2315119" y="3443404"/>
                      </a:lnTo>
                      <a:lnTo>
                        <a:pt x="2330051" y="3438320"/>
                      </a:lnTo>
                      <a:lnTo>
                        <a:pt x="2344982" y="3432917"/>
                      </a:lnTo>
                      <a:lnTo>
                        <a:pt x="2359278" y="3427833"/>
                      </a:lnTo>
                      <a:lnTo>
                        <a:pt x="2373574" y="3421795"/>
                      </a:lnTo>
                      <a:lnTo>
                        <a:pt x="2386917" y="3415757"/>
                      </a:lnTo>
                      <a:lnTo>
                        <a:pt x="2399942" y="3409719"/>
                      </a:lnTo>
                      <a:lnTo>
                        <a:pt x="2412650" y="3403363"/>
                      </a:lnTo>
                      <a:lnTo>
                        <a:pt x="2424722" y="3396690"/>
                      </a:lnTo>
                      <a:lnTo>
                        <a:pt x="2436159" y="3389380"/>
                      </a:lnTo>
                      <a:lnTo>
                        <a:pt x="2446961" y="3382389"/>
                      </a:lnTo>
                      <a:lnTo>
                        <a:pt x="2457444" y="3375080"/>
                      </a:lnTo>
                      <a:lnTo>
                        <a:pt x="2466975" y="3367453"/>
                      </a:lnTo>
                      <a:lnTo>
                        <a:pt x="2466975" y="3464378"/>
                      </a:lnTo>
                      <a:lnTo>
                        <a:pt x="2466657" y="3464696"/>
                      </a:lnTo>
                      <a:lnTo>
                        <a:pt x="2466340" y="3472641"/>
                      </a:lnTo>
                      <a:lnTo>
                        <a:pt x="2466022" y="3477408"/>
                      </a:lnTo>
                      <a:lnTo>
                        <a:pt x="2464751" y="3482492"/>
                      </a:lnTo>
                      <a:lnTo>
                        <a:pt x="2463480" y="3487895"/>
                      </a:lnTo>
                      <a:lnTo>
                        <a:pt x="2461892" y="3492344"/>
                      </a:lnTo>
                      <a:lnTo>
                        <a:pt x="2459986" y="3497111"/>
                      </a:lnTo>
                      <a:lnTo>
                        <a:pt x="2457444" y="3501877"/>
                      </a:lnTo>
                      <a:lnTo>
                        <a:pt x="2455220" y="3506962"/>
                      </a:lnTo>
                      <a:lnTo>
                        <a:pt x="2452361" y="3511729"/>
                      </a:lnTo>
                      <a:lnTo>
                        <a:pt x="2449184" y="3516178"/>
                      </a:lnTo>
                      <a:lnTo>
                        <a:pt x="2445690" y="3520945"/>
                      </a:lnTo>
                      <a:lnTo>
                        <a:pt x="2441878" y="3525712"/>
                      </a:lnTo>
                      <a:lnTo>
                        <a:pt x="2437748" y="3529843"/>
                      </a:lnTo>
                      <a:lnTo>
                        <a:pt x="2429170" y="3539059"/>
                      </a:lnTo>
                      <a:lnTo>
                        <a:pt x="2419322" y="3547639"/>
                      </a:lnTo>
                      <a:lnTo>
                        <a:pt x="2408202" y="3556537"/>
                      </a:lnTo>
                      <a:lnTo>
                        <a:pt x="2396130" y="3564799"/>
                      </a:lnTo>
                      <a:lnTo>
                        <a:pt x="2383423" y="3572744"/>
                      </a:lnTo>
                      <a:lnTo>
                        <a:pt x="2369127" y="3580689"/>
                      </a:lnTo>
                      <a:lnTo>
                        <a:pt x="2354195" y="3587998"/>
                      </a:lnTo>
                      <a:lnTo>
                        <a:pt x="2338311" y="3595625"/>
                      </a:lnTo>
                      <a:lnTo>
                        <a:pt x="2321791" y="3602298"/>
                      </a:lnTo>
                      <a:lnTo>
                        <a:pt x="2304636" y="3608972"/>
                      </a:lnTo>
                      <a:lnTo>
                        <a:pt x="2285892" y="3615328"/>
                      </a:lnTo>
                      <a:lnTo>
                        <a:pt x="2266830" y="3621683"/>
                      </a:lnTo>
                      <a:lnTo>
                        <a:pt x="2247134" y="3627086"/>
                      </a:lnTo>
                      <a:lnTo>
                        <a:pt x="2226802" y="3632806"/>
                      </a:lnTo>
                      <a:lnTo>
                        <a:pt x="2205516" y="3637255"/>
                      </a:lnTo>
                      <a:lnTo>
                        <a:pt x="2183278" y="3642022"/>
                      </a:lnTo>
                      <a:lnTo>
                        <a:pt x="2160722" y="3646471"/>
                      </a:lnTo>
                      <a:lnTo>
                        <a:pt x="2137848" y="3649967"/>
                      </a:lnTo>
                      <a:lnTo>
                        <a:pt x="2114340" y="3653462"/>
                      </a:lnTo>
                      <a:lnTo>
                        <a:pt x="2089877" y="3656640"/>
                      </a:lnTo>
                      <a:lnTo>
                        <a:pt x="2065415" y="3659182"/>
                      </a:lnTo>
                      <a:lnTo>
                        <a:pt x="2040000" y="3661407"/>
                      </a:lnTo>
                      <a:lnTo>
                        <a:pt x="2014267" y="3662996"/>
                      </a:lnTo>
                      <a:lnTo>
                        <a:pt x="1988217" y="3664267"/>
                      </a:lnTo>
                      <a:lnTo>
                        <a:pt x="1962166" y="3664903"/>
                      </a:lnTo>
                      <a:lnTo>
                        <a:pt x="1935480" y="3665538"/>
                      </a:lnTo>
                      <a:lnTo>
                        <a:pt x="1908159" y="3664903"/>
                      </a:lnTo>
                      <a:lnTo>
                        <a:pt x="1881155" y="3664267"/>
                      </a:lnTo>
                      <a:lnTo>
                        <a:pt x="1854469" y="3662996"/>
                      </a:lnTo>
                      <a:lnTo>
                        <a:pt x="1828419" y="3661089"/>
                      </a:lnTo>
                      <a:lnTo>
                        <a:pt x="1803004" y="3659182"/>
                      </a:lnTo>
                      <a:lnTo>
                        <a:pt x="1777588" y="3656322"/>
                      </a:lnTo>
                      <a:lnTo>
                        <a:pt x="1752809" y="3653145"/>
                      </a:lnTo>
                      <a:lnTo>
                        <a:pt x="1728664" y="3649649"/>
                      </a:lnTo>
                      <a:lnTo>
                        <a:pt x="1705155" y="3645835"/>
                      </a:lnTo>
                      <a:lnTo>
                        <a:pt x="1682282" y="3641069"/>
                      </a:lnTo>
                      <a:lnTo>
                        <a:pt x="1660043" y="3636302"/>
                      </a:lnTo>
                      <a:lnTo>
                        <a:pt x="1638440" y="3631217"/>
                      </a:lnTo>
                      <a:lnTo>
                        <a:pt x="1617791" y="3625497"/>
                      </a:lnTo>
                      <a:lnTo>
                        <a:pt x="1597776" y="3619777"/>
                      </a:lnTo>
                      <a:lnTo>
                        <a:pt x="1578397" y="3613421"/>
                      </a:lnTo>
                      <a:lnTo>
                        <a:pt x="1559653" y="3606747"/>
                      </a:lnTo>
                      <a:lnTo>
                        <a:pt x="1542498" y="3599438"/>
                      </a:lnTo>
                      <a:lnTo>
                        <a:pt x="1525343" y="3592447"/>
                      </a:lnTo>
                      <a:lnTo>
                        <a:pt x="1509776" y="3584820"/>
                      </a:lnTo>
                      <a:lnTo>
                        <a:pt x="1495162" y="3576875"/>
                      </a:lnTo>
                      <a:lnTo>
                        <a:pt x="1481184" y="3568613"/>
                      </a:lnTo>
                      <a:lnTo>
                        <a:pt x="1468159" y="3560350"/>
                      </a:lnTo>
                      <a:lnTo>
                        <a:pt x="1456404" y="3551770"/>
                      </a:lnTo>
                      <a:lnTo>
                        <a:pt x="1445603" y="3542554"/>
                      </a:lnTo>
                      <a:lnTo>
                        <a:pt x="1440837" y="3538423"/>
                      </a:lnTo>
                      <a:lnTo>
                        <a:pt x="1436390" y="3533656"/>
                      </a:lnTo>
                      <a:lnTo>
                        <a:pt x="1431942" y="3529207"/>
                      </a:lnTo>
                      <a:lnTo>
                        <a:pt x="1428130" y="3524440"/>
                      </a:lnTo>
                      <a:lnTo>
                        <a:pt x="1424318" y="3519674"/>
                      </a:lnTo>
                      <a:lnTo>
                        <a:pt x="1420823" y="3514907"/>
                      </a:lnTo>
                      <a:lnTo>
                        <a:pt x="1417646" y="3510140"/>
                      </a:lnTo>
                      <a:lnTo>
                        <a:pt x="1415105" y="3505055"/>
                      </a:lnTo>
                      <a:lnTo>
                        <a:pt x="1412563" y="3500288"/>
                      </a:lnTo>
                      <a:lnTo>
                        <a:pt x="1410339" y="3495204"/>
                      </a:lnTo>
                      <a:lnTo>
                        <a:pt x="1408115" y="3490437"/>
                      </a:lnTo>
                      <a:lnTo>
                        <a:pt x="1407162" y="3485352"/>
                      </a:lnTo>
                      <a:lnTo>
                        <a:pt x="1405892" y="3480268"/>
                      </a:lnTo>
                      <a:lnTo>
                        <a:pt x="1404621" y="3475183"/>
                      </a:lnTo>
                      <a:lnTo>
                        <a:pt x="1404303" y="3470099"/>
                      </a:lnTo>
                      <a:lnTo>
                        <a:pt x="1404303" y="3464696"/>
                      </a:lnTo>
                      <a:lnTo>
                        <a:pt x="1403350" y="3464696"/>
                      </a:lnTo>
                      <a:lnTo>
                        <a:pt x="1403350" y="3333132"/>
                      </a:lnTo>
                      <a:lnTo>
                        <a:pt x="1403350" y="3329318"/>
                      </a:lnTo>
                      <a:lnTo>
                        <a:pt x="1403985" y="3322327"/>
                      </a:lnTo>
                      <a:lnTo>
                        <a:pt x="1404938" y="3314700"/>
                      </a:lnTo>
                      <a:close/>
                      <a:moveTo>
                        <a:pt x="177802" y="3314700"/>
                      </a:moveTo>
                      <a:lnTo>
                        <a:pt x="180980" y="3320420"/>
                      </a:lnTo>
                      <a:lnTo>
                        <a:pt x="184476" y="3325505"/>
                      </a:lnTo>
                      <a:lnTo>
                        <a:pt x="188289" y="3330590"/>
                      </a:lnTo>
                      <a:lnTo>
                        <a:pt x="192420" y="3335992"/>
                      </a:lnTo>
                      <a:lnTo>
                        <a:pt x="196551" y="3340759"/>
                      </a:lnTo>
                      <a:lnTo>
                        <a:pt x="201000" y="3346161"/>
                      </a:lnTo>
                      <a:lnTo>
                        <a:pt x="210852" y="3356013"/>
                      </a:lnTo>
                      <a:lnTo>
                        <a:pt x="221656" y="3365229"/>
                      </a:lnTo>
                      <a:lnTo>
                        <a:pt x="233414" y="3374444"/>
                      </a:lnTo>
                      <a:lnTo>
                        <a:pt x="245490" y="3383025"/>
                      </a:lnTo>
                      <a:lnTo>
                        <a:pt x="259155" y="3391287"/>
                      </a:lnTo>
                      <a:lnTo>
                        <a:pt x="273138" y="3399550"/>
                      </a:lnTo>
                      <a:lnTo>
                        <a:pt x="288073" y="3407494"/>
                      </a:lnTo>
                      <a:lnTo>
                        <a:pt x="303645" y="3415121"/>
                      </a:lnTo>
                      <a:lnTo>
                        <a:pt x="319852" y="3422113"/>
                      </a:lnTo>
                      <a:lnTo>
                        <a:pt x="336694" y="3428786"/>
                      </a:lnTo>
                      <a:lnTo>
                        <a:pt x="354173" y="3435142"/>
                      </a:lnTo>
                      <a:lnTo>
                        <a:pt x="372286" y="3441498"/>
                      </a:lnTo>
                      <a:lnTo>
                        <a:pt x="390718" y="3447218"/>
                      </a:lnTo>
                      <a:lnTo>
                        <a:pt x="409785" y="3452620"/>
                      </a:lnTo>
                      <a:lnTo>
                        <a:pt x="429488" y="3457705"/>
                      </a:lnTo>
                      <a:lnTo>
                        <a:pt x="449826" y="3462472"/>
                      </a:lnTo>
                      <a:lnTo>
                        <a:pt x="469846" y="3466921"/>
                      </a:lnTo>
                      <a:lnTo>
                        <a:pt x="490820" y="3471052"/>
                      </a:lnTo>
                      <a:lnTo>
                        <a:pt x="511794" y="3474865"/>
                      </a:lnTo>
                      <a:lnTo>
                        <a:pt x="533085" y="3478361"/>
                      </a:lnTo>
                      <a:lnTo>
                        <a:pt x="554695" y="3480903"/>
                      </a:lnTo>
                      <a:lnTo>
                        <a:pt x="576304" y="3483763"/>
                      </a:lnTo>
                      <a:lnTo>
                        <a:pt x="598549" y="3486306"/>
                      </a:lnTo>
                      <a:lnTo>
                        <a:pt x="620476" y="3488213"/>
                      </a:lnTo>
                      <a:lnTo>
                        <a:pt x="642721" y="3489801"/>
                      </a:lnTo>
                      <a:lnTo>
                        <a:pt x="664966" y="3490755"/>
                      </a:lnTo>
                      <a:lnTo>
                        <a:pt x="687211" y="3492026"/>
                      </a:lnTo>
                      <a:lnTo>
                        <a:pt x="709456" y="3492344"/>
                      </a:lnTo>
                      <a:lnTo>
                        <a:pt x="732018" y="3492344"/>
                      </a:lnTo>
                      <a:lnTo>
                        <a:pt x="750768" y="3492344"/>
                      </a:lnTo>
                      <a:lnTo>
                        <a:pt x="769517" y="3492026"/>
                      </a:lnTo>
                      <a:lnTo>
                        <a:pt x="788266" y="3491708"/>
                      </a:lnTo>
                      <a:lnTo>
                        <a:pt x="807333" y="3490437"/>
                      </a:lnTo>
                      <a:lnTo>
                        <a:pt x="825765" y="3489801"/>
                      </a:lnTo>
                      <a:lnTo>
                        <a:pt x="844832" y="3488213"/>
                      </a:lnTo>
                      <a:lnTo>
                        <a:pt x="863263" y="3486624"/>
                      </a:lnTo>
                      <a:lnTo>
                        <a:pt x="881695" y="3484717"/>
                      </a:lnTo>
                      <a:lnTo>
                        <a:pt x="900126" y="3482492"/>
                      </a:lnTo>
                      <a:lnTo>
                        <a:pt x="918240" y="3480268"/>
                      </a:lnTo>
                      <a:lnTo>
                        <a:pt x="936354" y="3477408"/>
                      </a:lnTo>
                      <a:lnTo>
                        <a:pt x="954150" y="3474865"/>
                      </a:lnTo>
                      <a:lnTo>
                        <a:pt x="971946" y="3471688"/>
                      </a:lnTo>
                      <a:lnTo>
                        <a:pt x="989424" y="3468510"/>
                      </a:lnTo>
                      <a:lnTo>
                        <a:pt x="1006266" y="3464696"/>
                      </a:lnTo>
                      <a:lnTo>
                        <a:pt x="1023109" y="3460883"/>
                      </a:lnTo>
                      <a:lnTo>
                        <a:pt x="1039952" y="3457069"/>
                      </a:lnTo>
                      <a:lnTo>
                        <a:pt x="1056476" y="3452620"/>
                      </a:lnTo>
                      <a:lnTo>
                        <a:pt x="1072366" y="3448171"/>
                      </a:lnTo>
                      <a:lnTo>
                        <a:pt x="1087937" y="3443087"/>
                      </a:lnTo>
                      <a:lnTo>
                        <a:pt x="1102873" y="3438320"/>
                      </a:lnTo>
                      <a:lnTo>
                        <a:pt x="1118126" y="3432917"/>
                      </a:lnTo>
                      <a:lnTo>
                        <a:pt x="1132109" y="3427833"/>
                      </a:lnTo>
                      <a:lnTo>
                        <a:pt x="1146409" y="3421795"/>
                      </a:lnTo>
                      <a:lnTo>
                        <a:pt x="1159756" y="3415757"/>
                      </a:lnTo>
                      <a:lnTo>
                        <a:pt x="1172785" y="3409719"/>
                      </a:lnTo>
                      <a:lnTo>
                        <a:pt x="1185497" y="3403363"/>
                      </a:lnTo>
                      <a:lnTo>
                        <a:pt x="1197890" y="3396690"/>
                      </a:lnTo>
                      <a:lnTo>
                        <a:pt x="1209331" y="3389380"/>
                      </a:lnTo>
                      <a:lnTo>
                        <a:pt x="1219818" y="3382389"/>
                      </a:lnTo>
                      <a:lnTo>
                        <a:pt x="1230622" y="3375080"/>
                      </a:lnTo>
                      <a:lnTo>
                        <a:pt x="1239838" y="3367453"/>
                      </a:lnTo>
                      <a:lnTo>
                        <a:pt x="1239838" y="3464378"/>
                      </a:lnTo>
                      <a:lnTo>
                        <a:pt x="1239838" y="3464696"/>
                      </a:lnTo>
                      <a:lnTo>
                        <a:pt x="1239520" y="3468827"/>
                      </a:lnTo>
                      <a:lnTo>
                        <a:pt x="1239202" y="3472641"/>
                      </a:lnTo>
                      <a:lnTo>
                        <a:pt x="1238885" y="3477408"/>
                      </a:lnTo>
                      <a:lnTo>
                        <a:pt x="1237614" y="3482492"/>
                      </a:lnTo>
                      <a:lnTo>
                        <a:pt x="1236342" y="3487895"/>
                      </a:lnTo>
                      <a:lnTo>
                        <a:pt x="1234754" y="3492344"/>
                      </a:lnTo>
                      <a:lnTo>
                        <a:pt x="1232847" y="3497111"/>
                      </a:lnTo>
                      <a:lnTo>
                        <a:pt x="1230622" y="3501877"/>
                      </a:lnTo>
                      <a:lnTo>
                        <a:pt x="1228080" y="3506962"/>
                      </a:lnTo>
                      <a:lnTo>
                        <a:pt x="1225538" y="3511729"/>
                      </a:lnTo>
                      <a:lnTo>
                        <a:pt x="1222360" y="3516178"/>
                      </a:lnTo>
                      <a:lnTo>
                        <a:pt x="1218546" y="3520945"/>
                      </a:lnTo>
                      <a:lnTo>
                        <a:pt x="1214733" y="3525712"/>
                      </a:lnTo>
                      <a:lnTo>
                        <a:pt x="1210920" y="3529843"/>
                      </a:lnTo>
                      <a:lnTo>
                        <a:pt x="1202022" y="3539059"/>
                      </a:lnTo>
                      <a:lnTo>
                        <a:pt x="1192170" y="3547639"/>
                      </a:lnTo>
                      <a:lnTo>
                        <a:pt x="1181048" y="3556537"/>
                      </a:lnTo>
                      <a:lnTo>
                        <a:pt x="1169290" y="3564799"/>
                      </a:lnTo>
                      <a:lnTo>
                        <a:pt x="1156261" y="3572744"/>
                      </a:lnTo>
                      <a:lnTo>
                        <a:pt x="1141960" y="3580689"/>
                      </a:lnTo>
                      <a:lnTo>
                        <a:pt x="1127024" y="3587998"/>
                      </a:lnTo>
                      <a:lnTo>
                        <a:pt x="1111453" y="3595625"/>
                      </a:lnTo>
                      <a:lnTo>
                        <a:pt x="1094610" y="3602298"/>
                      </a:lnTo>
                      <a:lnTo>
                        <a:pt x="1077450" y="3608972"/>
                      </a:lnTo>
                      <a:lnTo>
                        <a:pt x="1058701" y="3615328"/>
                      </a:lnTo>
                      <a:lnTo>
                        <a:pt x="1039952" y="3621683"/>
                      </a:lnTo>
                      <a:lnTo>
                        <a:pt x="1020249" y="3627086"/>
                      </a:lnTo>
                      <a:lnTo>
                        <a:pt x="999593" y="3632806"/>
                      </a:lnTo>
                      <a:lnTo>
                        <a:pt x="978301" y="3637255"/>
                      </a:lnTo>
                      <a:lnTo>
                        <a:pt x="956056" y="3642022"/>
                      </a:lnTo>
                      <a:lnTo>
                        <a:pt x="933494" y="3646471"/>
                      </a:lnTo>
                      <a:lnTo>
                        <a:pt x="910613" y="3649967"/>
                      </a:lnTo>
                      <a:lnTo>
                        <a:pt x="887097" y="3653462"/>
                      </a:lnTo>
                      <a:lnTo>
                        <a:pt x="862946" y="3656640"/>
                      </a:lnTo>
                      <a:lnTo>
                        <a:pt x="838158" y="3659182"/>
                      </a:lnTo>
                      <a:lnTo>
                        <a:pt x="812736" y="3661407"/>
                      </a:lnTo>
                      <a:lnTo>
                        <a:pt x="787313" y="3662996"/>
                      </a:lnTo>
                      <a:lnTo>
                        <a:pt x="761572" y="3664267"/>
                      </a:lnTo>
                      <a:lnTo>
                        <a:pt x="735196" y="3664903"/>
                      </a:lnTo>
                      <a:lnTo>
                        <a:pt x="708185" y="3665538"/>
                      </a:lnTo>
                      <a:lnTo>
                        <a:pt x="680855" y="3664903"/>
                      </a:lnTo>
                      <a:lnTo>
                        <a:pt x="654161" y="3664267"/>
                      </a:lnTo>
                      <a:lnTo>
                        <a:pt x="627467" y="3662996"/>
                      </a:lnTo>
                      <a:lnTo>
                        <a:pt x="601409" y="3661089"/>
                      </a:lnTo>
                      <a:lnTo>
                        <a:pt x="575668" y="3659182"/>
                      </a:lnTo>
                      <a:lnTo>
                        <a:pt x="550246" y="3656322"/>
                      </a:lnTo>
                      <a:lnTo>
                        <a:pt x="525458" y="3653145"/>
                      </a:lnTo>
                      <a:lnTo>
                        <a:pt x="501307" y="3649649"/>
                      </a:lnTo>
                      <a:lnTo>
                        <a:pt x="478109" y="3645835"/>
                      </a:lnTo>
                      <a:lnTo>
                        <a:pt x="455228" y="3641069"/>
                      </a:lnTo>
                      <a:lnTo>
                        <a:pt x="432665" y="3636302"/>
                      </a:lnTo>
                      <a:lnTo>
                        <a:pt x="411374" y="3631217"/>
                      </a:lnTo>
                      <a:lnTo>
                        <a:pt x="390400" y="3625497"/>
                      </a:lnTo>
                      <a:lnTo>
                        <a:pt x="370380" y="3619777"/>
                      </a:lnTo>
                      <a:lnTo>
                        <a:pt x="350995" y="3613421"/>
                      </a:lnTo>
                      <a:lnTo>
                        <a:pt x="332563" y="3606747"/>
                      </a:lnTo>
                      <a:lnTo>
                        <a:pt x="315085" y="3599438"/>
                      </a:lnTo>
                      <a:lnTo>
                        <a:pt x="297925" y="3592447"/>
                      </a:lnTo>
                      <a:lnTo>
                        <a:pt x="282353" y="3584820"/>
                      </a:lnTo>
                      <a:lnTo>
                        <a:pt x="267735" y="3576875"/>
                      </a:lnTo>
                      <a:lnTo>
                        <a:pt x="253753" y="3568613"/>
                      </a:lnTo>
                      <a:lnTo>
                        <a:pt x="240724" y="3560350"/>
                      </a:lnTo>
                      <a:lnTo>
                        <a:pt x="229283" y="3551770"/>
                      </a:lnTo>
                      <a:lnTo>
                        <a:pt x="218796" y="3542872"/>
                      </a:lnTo>
                      <a:lnTo>
                        <a:pt x="213712" y="3538423"/>
                      </a:lnTo>
                      <a:lnTo>
                        <a:pt x="208945" y="3533656"/>
                      </a:lnTo>
                      <a:lnTo>
                        <a:pt x="204814" y="3529207"/>
                      </a:lnTo>
                      <a:lnTo>
                        <a:pt x="200683" y="3524440"/>
                      </a:lnTo>
                      <a:lnTo>
                        <a:pt x="196869" y="3519674"/>
                      </a:lnTo>
                      <a:lnTo>
                        <a:pt x="193374" y="3514907"/>
                      </a:lnTo>
                      <a:lnTo>
                        <a:pt x="190196" y="3510140"/>
                      </a:lnTo>
                      <a:lnTo>
                        <a:pt x="187653" y="3505055"/>
                      </a:lnTo>
                      <a:lnTo>
                        <a:pt x="185111" y="3500288"/>
                      </a:lnTo>
                      <a:lnTo>
                        <a:pt x="182887" y="3495204"/>
                      </a:lnTo>
                      <a:lnTo>
                        <a:pt x="181298" y="3490437"/>
                      </a:lnTo>
                      <a:lnTo>
                        <a:pt x="179709" y="3485352"/>
                      </a:lnTo>
                      <a:lnTo>
                        <a:pt x="178438" y="3480268"/>
                      </a:lnTo>
                      <a:lnTo>
                        <a:pt x="177802" y="3475183"/>
                      </a:lnTo>
                      <a:lnTo>
                        <a:pt x="176849" y="3470099"/>
                      </a:lnTo>
                      <a:lnTo>
                        <a:pt x="176849" y="3464696"/>
                      </a:lnTo>
                      <a:lnTo>
                        <a:pt x="176531" y="3464696"/>
                      </a:lnTo>
                      <a:lnTo>
                        <a:pt x="176531" y="3333132"/>
                      </a:lnTo>
                      <a:lnTo>
                        <a:pt x="176213" y="3329318"/>
                      </a:lnTo>
                      <a:lnTo>
                        <a:pt x="176531" y="3322327"/>
                      </a:lnTo>
                      <a:lnTo>
                        <a:pt x="177802" y="3314700"/>
                      </a:lnTo>
                      <a:close/>
                      <a:moveTo>
                        <a:pt x="1771445" y="3307529"/>
                      </a:moveTo>
                      <a:lnTo>
                        <a:pt x="1771445" y="3411258"/>
                      </a:lnTo>
                      <a:lnTo>
                        <a:pt x="1789215" y="3413478"/>
                      </a:lnTo>
                      <a:lnTo>
                        <a:pt x="1807301" y="3415698"/>
                      </a:lnTo>
                      <a:lnTo>
                        <a:pt x="1825388" y="3417285"/>
                      </a:lnTo>
                      <a:lnTo>
                        <a:pt x="1843792" y="3419505"/>
                      </a:lnTo>
                      <a:lnTo>
                        <a:pt x="1843792" y="3315777"/>
                      </a:lnTo>
                      <a:lnTo>
                        <a:pt x="1825388" y="3314191"/>
                      </a:lnTo>
                      <a:lnTo>
                        <a:pt x="1807301" y="3312287"/>
                      </a:lnTo>
                      <a:lnTo>
                        <a:pt x="1789215" y="3309750"/>
                      </a:lnTo>
                      <a:lnTo>
                        <a:pt x="1771445" y="3307529"/>
                      </a:lnTo>
                      <a:close/>
                      <a:moveTo>
                        <a:pt x="3178346" y="3281045"/>
                      </a:moveTo>
                      <a:lnTo>
                        <a:pt x="3178346" y="3395980"/>
                      </a:lnTo>
                      <a:lnTo>
                        <a:pt x="3201835" y="3396298"/>
                      </a:lnTo>
                      <a:lnTo>
                        <a:pt x="3225959" y="3396615"/>
                      </a:lnTo>
                      <a:lnTo>
                        <a:pt x="3258970" y="3396298"/>
                      </a:lnTo>
                      <a:lnTo>
                        <a:pt x="3258970" y="3281363"/>
                      </a:lnTo>
                      <a:lnTo>
                        <a:pt x="3225641" y="3281680"/>
                      </a:lnTo>
                      <a:lnTo>
                        <a:pt x="3201835" y="3281363"/>
                      </a:lnTo>
                      <a:lnTo>
                        <a:pt x="3178346" y="3281045"/>
                      </a:lnTo>
                      <a:close/>
                      <a:moveTo>
                        <a:pt x="2609850" y="3275012"/>
                      </a:moveTo>
                      <a:lnTo>
                        <a:pt x="2613342" y="3281059"/>
                      </a:lnTo>
                      <a:lnTo>
                        <a:pt x="2617468" y="3287107"/>
                      </a:lnTo>
                      <a:lnTo>
                        <a:pt x="2621594" y="3292836"/>
                      </a:lnTo>
                      <a:lnTo>
                        <a:pt x="2626038" y="3298883"/>
                      </a:lnTo>
                      <a:lnTo>
                        <a:pt x="2631117" y="3304294"/>
                      </a:lnTo>
                      <a:lnTo>
                        <a:pt x="2635878" y="3310023"/>
                      </a:lnTo>
                      <a:lnTo>
                        <a:pt x="2641274" y="3315433"/>
                      </a:lnTo>
                      <a:lnTo>
                        <a:pt x="2646988" y="3320844"/>
                      </a:lnTo>
                      <a:lnTo>
                        <a:pt x="2658732" y="3331347"/>
                      </a:lnTo>
                      <a:lnTo>
                        <a:pt x="2671746" y="3341532"/>
                      </a:lnTo>
                      <a:lnTo>
                        <a:pt x="2685712" y="3351080"/>
                      </a:lnTo>
                      <a:lnTo>
                        <a:pt x="2700631" y="3360629"/>
                      </a:lnTo>
                      <a:lnTo>
                        <a:pt x="2715867" y="3369540"/>
                      </a:lnTo>
                      <a:lnTo>
                        <a:pt x="2732372" y="3378452"/>
                      </a:lnTo>
                      <a:lnTo>
                        <a:pt x="2749830" y="3386727"/>
                      </a:lnTo>
                      <a:lnTo>
                        <a:pt x="2767923" y="3394684"/>
                      </a:lnTo>
                      <a:lnTo>
                        <a:pt x="2786650" y="3402004"/>
                      </a:lnTo>
                      <a:lnTo>
                        <a:pt x="2805695" y="3409325"/>
                      </a:lnTo>
                      <a:lnTo>
                        <a:pt x="2826009" y="3416327"/>
                      </a:lnTo>
                      <a:lnTo>
                        <a:pt x="2846959" y="3422692"/>
                      </a:lnTo>
                      <a:lnTo>
                        <a:pt x="2867591" y="3428421"/>
                      </a:lnTo>
                      <a:lnTo>
                        <a:pt x="2889492" y="3434469"/>
                      </a:lnTo>
                      <a:lnTo>
                        <a:pt x="2912029" y="3439561"/>
                      </a:lnTo>
                      <a:lnTo>
                        <a:pt x="2934248" y="3444654"/>
                      </a:lnTo>
                      <a:lnTo>
                        <a:pt x="2957102" y="3449109"/>
                      </a:lnTo>
                      <a:lnTo>
                        <a:pt x="2980908" y="3453565"/>
                      </a:lnTo>
                      <a:lnTo>
                        <a:pt x="3004396" y="3457066"/>
                      </a:lnTo>
                      <a:lnTo>
                        <a:pt x="3028203" y="3460567"/>
                      </a:lnTo>
                      <a:lnTo>
                        <a:pt x="3052644" y="3463432"/>
                      </a:lnTo>
                      <a:lnTo>
                        <a:pt x="3077084" y="3465978"/>
                      </a:lnTo>
                      <a:lnTo>
                        <a:pt x="3101525" y="3468206"/>
                      </a:lnTo>
                      <a:lnTo>
                        <a:pt x="3125966" y="3470116"/>
                      </a:lnTo>
                      <a:lnTo>
                        <a:pt x="3150725" y="3471389"/>
                      </a:lnTo>
                      <a:lnTo>
                        <a:pt x="3175800" y="3472344"/>
                      </a:lnTo>
                      <a:lnTo>
                        <a:pt x="3200559" y="3472980"/>
                      </a:lnTo>
                      <a:lnTo>
                        <a:pt x="3225317" y="3473298"/>
                      </a:lnTo>
                      <a:lnTo>
                        <a:pt x="3246266" y="3473298"/>
                      </a:lnTo>
                      <a:lnTo>
                        <a:pt x="3267216" y="3472344"/>
                      </a:lnTo>
                      <a:lnTo>
                        <a:pt x="3288165" y="3472025"/>
                      </a:lnTo>
                      <a:lnTo>
                        <a:pt x="3308797" y="3470752"/>
                      </a:lnTo>
                      <a:lnTo>
                        <a:pt x="3329429" y="3469797"/>
                      </a:lnTo>
                      <a:lnTo>
                        <a:pt x="3350378" y="3468206"/>
                      </a:lnTo>
                      <a:lnTo>
                        <a:pt x="3371010" y="3466615"/>
                      </a:lnTo>
                      <a:lnTo>
                        <a:pt x="3391325" y="3464068"/>
                      </a:lnTo>
                      <a:lnTo>
                        <a:pt x="3411957" y="3462159"/>
                      </a:lnTo>
                      <a:lnTo>
                        <a:pt x="3431954" y="3459294"/>
                      </a:lnTo>
                      <a:lnTo>
                        <a:pt x="3451951" y="3456748"/>
                      </a:lnTo>
                      <a:lnTo>
                        <a:pt x="3471948" y="3453565"/>
                      </a:lnTo>
                      <a:lnTo>
                        <a:pt x="3491628" y="3450064"/>
                      </a:lnTo>
                      <a:lnTo>
                        <a:pt x="3510990" y="3446245"/>
                      </a:lnTo>
                      <a:lnTo>
                        <a:pt x="3530035" y="3442107"/>
                      </a:lnTo>
                      <a:lnTo>
                        <a:pt x="3548763" y="3437970"/>
                      </a:lnTo>
                      <a:lnTo>
                        <a:pt x="3567173" y="3433196"/>
                      </a:lnTo>
                      <a:lnTo>
                        <a:pt x="3585265" y="3428421"/>
                      </a:lnTo>
                      <a:lnTo>
                        <a:pt x="3603041" y="3423329"/>
                      </a:lnTo>
                      <a:lnTo>
                        <a:pt x="3620498" y="3418237"/>
                      </a:lnTo>
                      <a:lnTo>
                        <a:pt x="3637004" y="3412826"/>
                      </a:lnTo>
                      <a:lnTo>
                        <a:pt x="3653510" y="3406779"/>
                      </a:lnTo>
                      <a:lnTo>
                        <a:pt x="3669698" y="3400731"/>
                      </a:lnTo>
                      <a:lnTo>
                        <a:pt x="3685251" y="3394048"/>
                      </a:lnTo>
                      <a:lnTo>
                        <a:pt x="3700170" y="3387682"/>
                      </a:lnTo>
                      <a:lnTo>
                        <a:pt x="3714770" y="3380680"/>
                      </a:lnTo>
                      <a:lnTo>
                        <a:pt x="3728419" y="3373678"/>
                      </a:lnTo>
                      <a:lnTo>
                        <a:pt x="3741751" y="3366039"/>
                      </a:lnTo>
                      <a:lnTo>
                        <a:pt x="3754765" y="3358719"/>
                      </a:lnTo>
                      <a:lnTo>
                        <a:pt x="3767144" y="3350762"/>
                      </a:lnTo>
                      <a:lnTo>
                        <a:pt x="3778571" y="3342487"/>
                      </a:lnTo>
                      <a:lnTo>
                        <a:pt x="3789363" y="3333575"/>
                      </a:lnTo>
                      <a:lnTo>
                        <a:pt x="3789363" y="3441471"/>
                      </a:lnTo>
                      <a:lnTo>
                        <a:pt x="3788728" y="3442107"/>
                      </a:lnTo>
                      <a:lnTo>
                        <a:pt x="3788411" y="3451019"/>
                      </a:lnTo>
                      <a:lnTo>
                        <a:pt x="3787776" y="3456748"/>
                      </a:lnTo>
                      <a:lnTo>
                        <a:pt x="3786506" y="3462159"/>
                      </a:lnTo>
                      <a:lnTo>
                        <a:pt x="3785237" y="3467569"/>
                      </a:lnTo>
                      <a:lnTo>
                        <a:pt x="3783332" y="3472980"/>
                      </a:lnTo>
                      <a:lnTo>
                        <a:pt x="3781428" y="3478391"/>
                      </a:lnTo>
                      <a:lnTo>
                        <a:pt x="3778571" y="3483801"/>
                      </a:lnTo>
                      <a:lnTo>
                        <a:pt x="3775714" y="3489212"/>
                      </a:lnTo>
                      <a:lnTo>
                        <a:pt x="3772540" y="3494305"/>
                      </a:lnTo>
                      <a:lnTo>
                        <a:pt x="3769048" y="3499715"/>
                      </a:lnTo>
                      <a:lnTo>
                        <a:pt x="3765557" y="3504808"/>
                      </a:lnTo>
                      <a:lnTo>
                        <a:pt x="3761113" y="3509900"/>
                      </a:lnTo>
                      <a:lnTo>
                        <a:pt x="3756987" y="3514674"/>
                      </a:lnTo>
                      <a:lnTo>
                        <a:pt x="3752226" y="3519767"/>
                      </a:lnTo>
                      <a:lnTo>
                        <a:pt x="3747147" y="3525177"/>
                      </a:lnTo>
                      <a:lnTo>
                        <a:pt x="3741433" y="3529633"/>
                      </a:lnTo>
                      <a:lnTo>
                        <a:pt x="3736037" y="3534407"/>
                      </a:lnTo>
                      <a:lnTo>
                        <a:pt x="3723658" y="3543956"/>
                      </a:lnTo>
                      <a:lnTo>
                        <a:pt x="3710327" y="3553504"/>
                      </a:lnTo>
                      <a:lnTo>
                        <a:pt x="3696043" y="3562097"/>
                      </a:lnTo>
                      <a:lnTo>
                        <a:pt x="3680490" y="3571009"/>
                      </a:lnTo>
                      <a:lnTo>
                        <a:pt x="3663667" y="3579603"/>
                      </a:lnTo>
                      <a:lnTo>
                        <a:pt x="3646526" y="3587560"/>
                      </a:lnTo>
                      <a:lnTo>
                        <a:pt x="3627799" y="3595516"/>
                      </a:lnTo>
                      <a:lnTo>
                        <a:pt x="3608754" y="3602837"/>
                      </a:lnTo>
                      <a:lnTo>
                        <a:pt x="3588122" y="3609521"/>
                      </a:lnTo>
                      <a:lnTo>
                        <a:pt x="3566855" y="3616523"/>
                      </a:lnTo>
                      <a:lnTo>
                        <a:pt x="3544636" y="3622570"/>
                      </a:lnTo>
                      <a:lnTo>
                        <a:pt x="3522417" y="3628935"/>
                      </a:lnTo>
                      <a:lnTo>
                        <a:pt x="3498611" y="3634664"/>
                      </a:lnTo>
                      <a:lnTo>
                        <a:pt x="3474170" y="3639757"/>
                      </a:lnTo>
                      <a:lnTo>
                        <a:pt x="3449412" y="3644213"/>
                      </a:lnTo>
                      <a:lnTo>
                        <a:pt x="3423701" y="3648350"/>
                      </a:lnTo>
                      <a:lnTo>
                        <a:pt x="3397356" y="3652488"/>
                      </a:lnTo>
                      <a:lnTo>
                        <a:pt x="3370376" y="3655671"/>
                      </a:lnTo>
                      <a:lnTo>
                        <a:pt x="3343395" y="3658853"/>
                      </a:lnTo>
                      <a:lnTo>
                        <a:pt x="3315146" y="3661081"/>
                      </a:lnTo>
                      <a:lnTo>
                        <a:pt x="3286896" y="3662673"/>
                      </a:lnTo>
                      <a:lnTo>
                        <a:pt x="3258011" y="3664264"/>
                      </a:lnTo>
                      <a:lnTo>
                        <a:pt x="3228491" y="3664901"/>
                      </a:lnTo>
                      <a:lnTo>
                        <a:pt x="3198972" y="3665537"/>
                      </a:lnTo>
                      <a:lnTo>
                        <a:pt x="3168500" y="3664901"/>
                      </a:lnTo>
                      <a:lnTo>
                        <a:pt x="3138663" y="3664264"/>
                      </a:lnTo>
                      <a:lnTo>
                        <a:pt x="3109143" y="3662673"/>
                      </a:lnTo>
                      <a:lnTo>
                        <a:pt x="3080259" y="3660763"/>
                      </a:lnTo>
                      <a:lnTo>
                        <a:pt x="3051374" y="3658217"/>
                      </a:lnTo>
                      <a:lnTo>
                        <a:pt x="3023441" y="3655034"/>
                      </a:lnTo>
                      <a:lnTo>
                        <a:pt x="2996144" y="3651533"/>
                      </a:lnTo>
                      <a:lnTo>
                        <a:pt x="2969481" y="3647714"/>
                      </a:lnTo>
                      <a:lnTo>
                        <a:pt x="2943453" y="3643258"/>
                      </a:lnTo>
                      <a:lnTo>
                        <a:pt x="2917742" y="3638165"/>
                      </a:lnTo>
                      <a:lnTo>
                        <a:pt x="2892984" y="3633073"/>
                      </a:lnTo>
                      <a:lnTo>
                        <a:pt x="2869178" y="3627026"/>
                      </a:lnTo>
                      <a:lnTo>
                        <a:pt x="2846007" y="3620660"/>
                      </a:lnTo>
                      <a:lnTo>
                        <a:pt x="2823470" y="3614295"/>
                      </a:lnTo>
                      <a:lnTo>
                        <a:pt x="2802203" y="3607293"/>
                      </a:lnTo>
                      <a:lnTo>
                        <a:pt x="2781889" y="3599654"/>
                      </a:lnTo>
                      <a:lnTo>
                        <a:pt x="2762527" y="3592334"/>
                      </a:lnTo>
                      <a:lnTo>
                        <a:pt x="2743799" y="3584059"/>
                      </a:lnTo>
                      <a:lnTo>
                        <a:pt x="2726024" y="3575783"/>
                      </a:lnTo>
                      <a:lnTo>
                        <a:pt x="2709518" y="3566872"/>
                      </a:lnTo>
                      <a:lnTo>
                        <a:pt x="2694600" y="3557960"/>
                      </a:lnTo>
                      <a:lnTo>
                        <a:pt x="2679999" y="3548412"/>
                      </a:lnTo>
                      <a:lnTo>
                        <a:pt x="2666985" y="3538863"/>
                      </a:lnTo>
                      <a:lnTo>
                        <a:pt x="2660954" y="3533771"/>
                      </a:lnTo>
                      <a:lnTo>
                        <a:pt x="2655240" y="3528997"/>
                      </a:lnTo>
                      <a:lnTo>
                        <a:pt x="2650162" y="3523904"/>
                      </a:lnTo>
                      <a:lnTo>
                        <a:pt x="2645083" y="3518812"/>
                      </a:lnTo>
                      <a:lnTo>
                        <a:pt x="2639687" y="3513719"/>
                      </a:lnTo>
                      <a:lnTo>
                        <a:pt x="2635561" y="3508309"/>
                      </a:lnTo>
                      <a:lnTo>
                        <a:pt x="2631434" y="3503216"/>
                      </a:lnTo>
                      <a:lnTo>
                        <a:pt x="2627625" y="3497806"/>
                      </a:lnTo>
                      <a:lnTo>
                        <a:pt x="2624134" y="3492713"/>
                      </a:lnTo>
                      <a:lnTo>
                        <a:pt x="2620960" y="3486984"/>
                      </a:lnTo>
                      <a:lnTo>
                        <a:pt x="2618103" y="3481574"/>
                      </a:lnTo>
                      <a:lnTo>
                        <a:pt x="2615881" y="3476163"/>
                      </a:lnTo>
                      <a:lnTo>
                        <a:pt x="2613659" y="3470434"/>
                      </a:lnTo>
                      <a:lnTo>
                        <a:pt x="2612072" y="3465023"/>
                      </a:lnTo>
                      <a:lnTo>
                        <a:pt x="2610485" y="3459294"/>
                      </a:lnTo>
                      <a:lnTo>
                        <a:pt x="2609850" y="3453565"/>
                      </a:lnTo>
                      <a:lnTo>
                        <a:pt x="2609215" y="3447836"/>
                      </a:lnTo>
                      <a:lnTo>
                        <a:pt x="2609215" y="3442107"/>
                      </a:lnTo>
                      <a:lnTo>
                        <a:pt x="2608580" y="3442426"/>
                      </a:lnTo>
                      <a:lnTo>
                        <a:pt x="2608580" y="3295700"/>
                      </a:lnTo>
                      <a:lnTo>
                        <a:pt x="2608263" y="3291881"/>
                      </a:lnTo>
                      <a:lnTo>
                        <a:pt x="2608580" y="3283287"/>
                      </a:lnTo>
                      <a:lnTo>
                        <a:pt x="2609850" y="3275012"/>
                      </a:lnTo>
                      <a:close/>
                      <a:moveTo>
                        <a:pt x="1625482" y="3274222"/>
                      </a:moveTo>
                      <a:lnTo>
                        <a:pt x="1625482" y="3379536"/>
                      </a:lnTo>
                      <a:lnTo>
                        <a:pt x="1642935" y="3384612"/>
                      </a:lnTo>
                      <a:lnTo>
                        <a:pt x="1661021" y="3389370"/>
                      </a:lnTo>
                      <a:lnTo>
                        <a:pt x="1679425" y="3394128"/>
                      </a:lnTo>
                      <a:lnTo>
                        <a:pt x="1698464" y="3398252"/>
                      </a:lnTo>
                      <a:lnTo>
                        <a:pt x="1698464" y="3294206"/>
                      </a:lnTo>
                      <a:lnTo>
                        <a:pt x="1679425" y="3289448"/>
                      </a:lnTo>
                      <a:lnTo>
                        <a:pt x="1661021" y="3284690"/>
                      </a:lnTo>
                      <a:lnTo>
                        <a:pt x="1642935" y="3279932"/>
                      </a:lnTo>
                      <a:lnTo>
                        <a:pt x="1625482" y="3274222"/>
                      </a:lnTo>
                      <a:close/>
                      <a:moveTo>
                        <a:pt x="3016148" y="3266758"/>
                      </a:moveTo>
                      <a:lnTo>
                        <a:pt x="3016148" y="3382010"/>
                      </a:lnTo>
                      <a:lnTo>
                        <a:pt x="3035827" y="3384868"/>
                      </a:lnTo>
                      <a:lnTo>
                        <a:pt x="3056142" y="3387090"/>
                      </a:lnTo>
                      <a:lnTo>
                        <a:pt x="3076456" y="3389630"/>
                      </a:lnTo>
                      <a:lnTo>
                        <a:pt x="3097406" y="3391535"/>
                      </a:lnTo>
                      <a:lnTo>
                        <a:pt x="3097406" y="3276283"/>
                      </a:lnTo>
                      <a:lnTo>
                        <a:pt x="3076456" y="3274378"/>
                      </a:lnTo>
                      <a:lnTo>
                        <a:pt x="3056142" y="3271838"/>
                      </a:lnTo>
                      <a:lnTo>
                        <a:pt x="3035827" y="3269615"/>
                      </a:lnTo>
                      <a:lnTo>
                        <a:pt x="3016148" y="3266758"/>
                      </a:lnTo>
                      <a:close/>
                      <a:moveTo>
                        <a:pt x="2854584" y="3230245"/>
                      </a:moveTo>
                      <a:lnTo>
                        <a:pt x="2854584" y="3347403"/>
                      </a:lnTo>
                      <a:lnTo>
                        <a:pt x="2873946" y="3352800"/>
                      </a:lnTo>
                      <a:lnTo>
                        <a:pt x="2893626" y="3357880"/>
                      </a:lnTo>
                      <a:lnTo>
                        <a:pt x="2914258" y="3362960"/>
                      </a:lnTo>
                      <a:lnTo>
                        <a:pt x="2935524" y="3367723"/>
                      </a:lnTo>
                      <a:lnTo>
                        <a:pt x="2935524" y="3251835"/>
                      </a:lnTo>
                      <a:lnTo>
                        <a:pt x="2914258" y="3246755"/>
                      </a:lnTo>
                      <a:lnTo>
                        <a:pt x="2893626" y="3241675"/>
                      </a:lnTo>
                      <a:lnTo>
                        <a:pt x="2873946" y="3235960"/>
                      </a:lnTo>
                      <a:lnTo>
                        <a:pt x="2854584" y="3230245"/>
                      </a:lnTo>
                      <a:close/>
                      <a:moveTo>
                        <a:pt x="1480154" y="3217441"/>
                      </a:moveTo>
                      <a:lnTo>
                        <a:pt x="1480154" y="3305626"/>
                      </a:lnTo>
                      <a:lnTo>
                        <a:pt x="1482375" y="3307847"/>
                      </a:lnTo>
                      <a:lnTo>
                        <a:pt x="1484914" y="3310701"/>
                      </a:lnTo>
                      <a:lnTo>
                        <a:pt x="1491895" y="3316411"/>
                      </a:lnTo>
                      <a:lnTo>
                        <a:pt x="1500145" y="3322755"/>
                      </a:lnTo>
                      <a:lnTo>
                        <a:pt x="1509664" y="3329100"/>
                      </a:lnTo>
                      <a:lnTo>
                        <a:pt x="1519818" y="3335444"/>
                      </a:lnTo>
                      <a:lnTo>
                        <a:pt x="1530924" y="3341788"/>
                      </a:lnTo>
                      <a:lnTo>
                        <a:pt x="1542030" y="3347498"/>
                      </a:lnTo>
                      <a:lnTo>
                        <a:pt x="1553136" y="3352891"/>
                      </a:lnTo>
                      <a:lnTo>
                        <a:pt x="1553136" y="3255189"/>
                      </a:lnTo>
                      <a:lnTo>
                        <a:pt x="1539174" y="3249797"/>
                      </a:lnTo>
                      <a:lnTo>
                        <a:pt x="1527116" y="3244721"/>
                      </a:lnTo>
                      <a:lnTo>
                        <a:pt x="1516010" y="3239646"/>
                      </a:lnTo>
                      <a:lnTo>
                        <a:pt x="1506174" y="3234888"/>
                      </a:lnTo>
                      <a:lnTo>
                        <a:pt x="1497924" y="3230130"/>
                      </a:lnTo>
                      <a:lnTo>
                        <a:pt x="1490626" y="3226006"/>
                      </a:lnTo>
                      <a:lnTo>
                        <a:pt x="1484914" y="3221565"/>
                      </a:lnTo>
                      <a:lnTo>
                        <a:pt x="1480154" y="3217441"/>
                      </a:lnTo>
                      <a:close/>
                      <a:moveTo>
                        <a:pt x="2426374" y="3213000"/>
                      </a:moveTo>
                      <a:lnTo>
                        <a:pt x="2420662" y="3217124"/>
                      </a:lnTo>
                      <a:lnTo>
                        <a:pt x="2413999" y="3221565"/>
                      </a:lnTo>
                      <a:lnTo>
                        <a:pt x="2406701" y="3226323"/>
                      </a:lnTo>
                      <a:lnTo>
                        <a:pt x="2399720" y="3230130"/>
                      </a:lnTo>
                      <a:lnTo>
                        <a:pt x="2392739" y="3234253"/>
                      </a:lnTo>
                      <a:lnTo>
                        <a:pt x="2385124" y="3237743"/>
                      </a:lnTo>
                      <a:lnTo>
                        <a:pt x="2378460" y="3240915"/>
                      </a:lnTo>
                      <a:lnTo>
                        <a:pt x="2371797" y="3243135"/>
                      </a:lnTo>
                      <a:lnTo>
                        <a:pt x="2371797" y="3350353"/>
                      </a:lnTo>
                      <a:lnTo>
                        <a:pt x="2379729" y="3346864"/>
                      </a:lnTo>
                      <a:lnTo>
                        <a:pt x="2387028" y="3342423"/>
                      </a:lnTo>
                      <a:lnTo>
                        <a:pt x="2394643" y="3338299"/>
                      </a:lnTo>
                      <a:lnTo>
                        <a:pt x="2401941" y="3333541"/>
                      </a:lnTo>
                      <a:lnTo>
                        <a:pt x="2409239" y="3328782"/>
                      </a:lnTo>
                      <a:lnTo>
                        <a:pt x="2415585" y="3324024"/>
                      </a:lnTo>
                      <a:lnTo>
                        <a:pt x="2421297" y="3319266"/>
                      </a:lnTo>
                      <a:lnTo>
                        <a:pt x="2426374" y="3314508"/>
                      </a:lnTo>
                      <a:lnTo>
                        <a:pt x="2426374" y="3213000"/>
                      </a:lnTo>
                      <a:close/>
                      <a:moveTo>
                        <a:pt x="2692385" y="3167062"/>
                      </a:moveTo>
                      <a:lnTo>
                        <a:pt x="2692385" y="3264535"/>
                      </a:lnTo>
                      <a:lnTo>
                        <a:pt x="2695241" y="3267393"/>
                      </a:lnTo>
                      <a:lnTo>
                        <a:pt x="2698098" y="3270250"/>
                      </a:lnTo>
                      <a:lnTo>
                        <a:pt x="2705399" y="3276600"/>
                      </a:lnTo>
                      <a:lnTo>
                        <a:pt x="2714921" y="3283903"/>
                      </a:lnTo>
                      <a:lnTo>
                        <a:pt x="2725078" y="3290888"/>
                      </a:lnTo>
                      <a:lnTo>
                        <a:pt x="2737140" y="3297873"/>
                      </a:lnTo>
                      <a:lnTo>
                        <a:pt x="2748884" y="3305175"/>
                      </a:lnTo>
                      <a:lnTo>
                        <a:pt x="2761581" y="3311525"/>
                      </a:lnTo>
                      <a:lnTo>
                        <a:pt x="2773325" y="3317240"/>
                      </a:lnTo>
                      <a:lnTo>
                        <a:pt x="2773325" y="3208337"/>
                      </a:lnTo>
                      <a:lnTo>
                        <a:pt x="2758407" y="3202940"/>
                      </a:lnTo>
                      <a:lnTo>
                        <a:pt x="2744441" y="3196907"/>
                      </a:lnTo>
                      <a:lnTo>
                        <a:pt x="2732379" y="3191510"/>
                      </a:lnTo>
                      <a:lnTo>
                        <a:pt x="2721269" y="3186430"/>
                      </a:lnTo>
                      <a:lnTo>
                        <a:pt x="2712064" y="3180715"/>
                      </a:lnTo>
                      <a:lnTo>
                        <a:pt x="2704446" y="3176270"/>
                      </a:lnTo>
                      <a:lnTo>
                        <a:pt x="2697781" y="3171507"/>
                      </a:lnTo>
                      <a:lnTo>
                        <a:pt x="2692385" y="3167062"/>
                      </a:lnTo>
                      <a:close/>
                      <a:moveTo>
                        <a:pt x="3744614" y="3161665"/>
                      </a:moveTo>
                      <a:lnTo>
                        <a:pt x="3737949" y="3166745"/>
                      </a:lnTo>
                      <a:lnTo>
                        <a:pt x="3730648" y="3171507"/>
                      </a:lnTo>
                      <a:lnTo>
                        <a:pt x="3722713" y="3176587"/>
                      </a:lnTo>
                      <a:lnTo>
                        <a:pt x="3715095" y="3180715"/>
                      </a:lnTo>
                      <a:lnTo>
                        <a:pt x="3706524" y="3185160"/>
                      </a:lnTo>
                      <a:lnTo>
                        <a:pt x="3698907" y="3189287"/>
                      </a:lnTo>
                      <a:lnTo>
                        <a:pt x="3691289" y="3192780"/>
                      </a:lnTo>
                      <a:lnTo>
                        <a:pt x="3683671" y="3195320"/>
                      </a:lnTo>
                      <a:lnTo>
                        <a:pt x="3683671" y="3315018"/>
                      </a:lnTo>
                      <a:lnTo>
                        <a:pt x="3692558" y="3310573"/>
                      </a:lnTo>
                      <a:lnTo>
                        <a:pt x="3701128" y="3305810"/>
                      </a:lnTo>
                      <a:lnTo>
                        <a:pt x="3709381" y="3301048"/>
                      </a:lnTo>
                      <a:lnTo>
                        <a:pt x="3717634" y="3295968"/>
                      </a:lnTo>
                      <a:lnTo>
                        <a:pt x="3725252" y="3290570"/>
                      </a:lnTo>
                      <a:lnTo>
                        <a:pt x="3732235" y="3285490"/>
                      </a:lnTo>
                      <a:lnTo>
                        <a:pt x="3738901" y="3279775"/>
                      </a:lnTo>
                      <a:lnTo>
                        <a:pt x="3744614" y="3275013"/>
                      </a:lnTo>
                      <a:lnTo>
                        <a:pt x="3744614" y="3161665"/>
                      </a:lnTo>
                      <a:close/>
                      <a:moveTo>
                        <a:pt x="771525" y="3136900"/>
                      </a:moveTo>
                      <a:lnTo>
                        <a:pt x="805634" y="3143476"/>
                      </a:lnTo>
                      <a:lnTo>
                        <a:pt x="812009" y="3145042"/>
                      </a:lnTo>
                      <a:lnTo>
                        <a:pt x="818066" y="3146921"/>
                      </a:lnTo>
                      <a:lnTo>
                        <a:pt x="823167" y="3148486"/>
                      </a:lnTo>
                      <a:lnTo>
                        <a:pt x="827311" y="3150365"/>
                      </a:lnTo>
                      <a:lnTo>
                        <a:pt x="831455" y="3152557"/>
                      </a:lnTo>
                      <a:lnTo>
                        <a:pt x="835280" y="3155062"/>
                      </a:lnTo>
                      <a:lnTo>
                        <a:pt x="842612" y="3160072"/>
                      </a:lnTo>
                      <a:lnTo>
                        <a:pt x="845162" y="3162890"/>
                      </a:lnTo>
                      <a:lnTo>
                        <a:pt x="847075" y="3165082"/>
                      </a:lnTo>
                      <a:lnTo>
                        <a:pt x="848669" y="3167587"/>
                      </a:lnTo>
                      <a:lnTo>
                        <a:pt x="849944" y="3170092"/>
                      </a:lnTo>
                      <a:lnTo>
                        <a:pt x="850900" y="3172597"/>
                      </a:lnTo>
                      <a:lnTo>
                        <a:pt x="850900" y="3175416"/>
                      </a:lnTo>
                      <a:lnTo>
                        <a:pt x="850262" y="3177608"/>
                      </a:lnTo>
                      <a:lnTo>
                        <a:pt x="849625" y="3180426"/>
                      </a:lnTo>
                      <a:lnTo>
                        <a:pt x="848031" y="3182618"/>
                      </a:lnTo>
                      <a:lnTo>
                        <a:pt x="846437" y="3185123"/>
                      </a:lnTo>
                      <a:lnTo>
                        <a:pt x="844206" y="3187315"/>
                      </a:lnTo>
                      <a:lnTo>
                        <a:pt x="841656" y="3189820"/>
                      </a:lnTo>
                      <a:lnTo>
                        <a:pt x="838468" y="3191699"/>
                      </a:lnTo>
                      <a:lnTo>
                        <a:pt x="834961" y="3193577"/>
                      </a:lnTo>
                      <a:lnTo>
                        <a:pt x="831136" y="3195143"/>
                      </a:lnTo>
                      <a:lnTo>
                        <a:pt x="826992" y="3197022"/>
                      </a:lnTo>
                      <a:lnTo>
                        <a:pt x="820935" y="3198587"/>
                      </a:lnTo>
                      <a:lnTo>
                        <a:pt x="815197" y="3200153"/>
                      </a:lnTo>
                      <a:lnTo>
                        <a:pt x="808503" y="3201719"/>
                      </a:lnTo>
                      <a:lnTo>
                        <a:pt x="801171" y="3202971"/>
                      </a:lnTo>
                      <a:lnTo>
                        <a:pt x="787145" y="3204537"/>
                      </a:lnTo>
                      <a:lnTo>
                        <a:pt x="771525" y="3205163"/>
                      </a:lnTo>
                      <a:lnTo>
                        <a:pt x="771525" y="3136900"/>
                      </a:lnTo>
                      <a:close/>
                      <a:moveTo>
                        <a:pt x="200025" y="3117850"/>
                      </a:moveTo>
                      <a:lnTo>
                        <a:pt x="200343" y="3123582"/>
                      </a:lnTo>
                      <a:lnTo>
                        <a:pt x="201296" y="3129631"/>
                      </a:lnTo>
                      <a:lnTo>
                        <a:pt x="202567" y="3135044"/>
                      </a:lnTo>
                      <a:lnTo>
                        <a:pt x="204155" y="3141094"/>
                      </a:lnTo>
                      <a:lnTo>
                        <a:pt x="206061" y="3146507"/>
                      </a:lnTo>
                      <a:lnTo>
                        <a:pt x="208285" y="3152238"/>
                      </a:lnTo>
                      <a:lnTo>
                        <a:pt x="211144" y="3157651"/>
                      </a:lnTo>
                      <a:lnTo>
                        <a:pt x="214321" y="3163064"/>
                      </a:lnTo>
                      <a:lnTo>
                        <a:pt x="217816" y="3168795"/>
                      </a:lnTo>
                      <a:lnTo>
                        <a:pt x="221310" y="3173890"/>
                      </a:lnTo>
                      <a:lnTo>
                        <a:pt x="225758" y="3179303"/>
                      </a:lnTo>
                      <a:lnTo>
                        <a:pt x="230206" y="3184715"/>
                      </a:lnTo>
                      <a:lnTo>
                        <a:pt x="235289" y="3189810"/>
                      </a:lnTo>
                      <a:lnTo>
                        <a:pt x="240372" y="3194904"/>
                      </a:lnTo>
                      <a:lnTo>
                        <a:pt x="245773" y="3199999"/>
                      </a:lnTo>
                      <a:lnTo>
                        <a:pt x="251809" y="3205093"/>
                      </a:lnTo>
                      <a:lnTo>
                        <a:pt x="251809" y="3304436"/>
                      </a:lnTo>
                      <a:lnTo>
                        <a:pt x="254032" y="3306983"/>
                      </a:lnTo>
                      <a:lnTo>
                        <a:pt x="256574" y="3309531"/>
                      </a:lnTo>
                      <a:lnTo>
                        <a:pt x="263563" y="3315580"/>
                      </a:lnTo>
                      <a:lnTo>
                        <a:pt x="271823" y="3321948"/>
                      </a:lnTo>
                      <a:lnTo>
                        <a:pt x="281354" y="3328317"/>
                      </a:lnTo>
                      <a:lnTo>
                        <a:pt x="291520" y="3335003"/>
                      </a:lnTo>
                      <a:lnTo>
                        <a:pt x="302639" y="3340734"/>
                      </a:lnTo>
                      <a:lnTo>
                        <a:pt x="313758" y="3346784"/>
                      </a:lnTo>
                      <a:lnTo>
                        <a:pt x="324877" y="3351879"/>
                      </a:lnTo>
                      <a:lnTo>
                        <a:pt x="324877" y="3249352"/>
                      </a:lnTo>
                      <a:lnTo>
                        <a:pt x="341715" y="3256994"/>
                      </a:lnTo>
                      <a:lnTo>
                        <a:pt x="359505" y="3263999"/>
                      </a:lnTo>
                      <a:lnTo>
                        <a:pt x="377931" y="3270685"/>
                      </a:lnTo>
                      <a:lnTo>
                        <a:pt x="397311" y="3277053"/>
                      </a:lnTo>
                      <a:lnTo>
                        <a:pt x="397311" y="3378943"/>
                      </a:lnTo>
                      <a:lnTo>
                        <a:pt x="414783" y="3384038"/>
                      </a:lnTo>
                      <a:lnTo>
                        <a:pt x="432892" y="3388814"/>
                      </a:lnTo>
                      <a:lnTo>
                        <a:pt x="451318" y="3393590"/>
                      </a:lnTo>
                      <a:lnTo>
                        <a:pt x="470379" y="3397729"/>
                      </a:lnTo>
                      <a:lnTo>
                        <a:pt x="470379" y="3296476"/>
                      </a:lnTo>
                      <a:lnTo>
                        <a:pt x="488170" y="3300615"/>
                      </a:lnTo>
                      <a:lnTo>
                        <a:pt x="506278" y="3303799"/>
                      </a:lnTo>
                      <a:lnTo>
                        <a:pt x="524386" y="3306983"/>
                      </a:lnTo>
                      <a:lnTo>
                        <a:pt x="543448" y="3309849"/>
                      </a:lnTo>
                      <a:lnTo>
                        <a:pt x="543448" y="3410465"/>
                      </a:lnTo>
                      <a:lnTo>
                        <a:pt x="561238" y="3412694"/>
                      </a:lnTo>
                      <a:lnTo>
                        <a:pt x="579347" y="3415241"/>
                      </a:lnTo>
                      <a:lnTo>
                        <a:pt x="597455" y="3417152"/>
                      </a:lnTo>
                      <a:lnTo>
                        <a:pt x="615881" y="3418744"/>
                      </a:lnTo>
                      <a:lnTo>
                        <a:pt x="615881" y="3318446"/>
                      </a:lnTo>
                      <a:lnTo>
                        <a:pt x="634307" y="3320038"/>
                      </a:lnTo>
                      <a:lnTo>
                        <a:pt x="652415" y="3320993"/>
                      </a:lnTo>
                      <a:lnTo>
                        <a:pt x="670524" y="3321948"/>
                      </a:lnTo>
                      <a:lnTo>
                        <a:pt x="688950" y="3322585"/>
                      </a:lnTo>
                      <a:lnTo>
                        <a:pt x="688950" y="3422883"/>
                      </a:lnTo>
                      <a:lnTo>
                        <a:pt x="710235" y="3423520"/>
                      </a:lnTo>
                      <a:lnTo>
                        <a:pt x="732155" y="3423520"/>
                      </a:lnTo>
                      <a:lnTo>
                        <a:pt x="762018" y="3423201"/>
                      </a:lnTo>
                      <a:lnTo>
                        <a:pt x="762018" y="3322904"/>
                      </a:lnTo>
                      <a:lnTo>
                        <a:pt x="790928" y="3321948"/>
                      </a:lnTo>
                      <a:lnTo>
                        <a:pt x="818884" y="3320675"/>
                      </a:lnTo>
                      <a:lnTo>
                        <a:pt x="846524" y="3318446"/>
                      </a:lnTo>
                      <a:lnTo>
                        <a:pt x="873845" y="3315899"/>
                      </a:lnTo>
                      <a:lnTo>
                        <a:pt x="900531" y="3312715"/>
                      </a:lnTo>
                      <a:lnTo>
                        <a:pt x="926581" y="3309212"/>
                      </a:lnTo>
                      <a:lnTo>
                        <a:pt x="951996" y="3304755"/>
                      </a:lnTo>
                      <a:lnTo>
                        <a:pt x="976776" y="3299978"/>
                      </a:lnTo>
                      <a:lnTo>
                        <a:pt x="1000921" y="3294884"/>
                      </a:lnTo>
                      <a:lnTo>
                        <a:pt x="1023794" y="3289471"/>
                      </a:lnTo>
                      <a:lnTo>
                        <a:pt x="1046350" y="3283421"/>
                      </a:lnTo>
                      <a:lnTo>
                        <a:pt x="1067953" y="3277053"/>
                      </a:lnTo>
                      <a:lnTo>
                        <a:pt x="1088285" y="3270048"/>
                      </a:lnTo>
                      <a:lnTo>
                        <a:pt x="1108300" y="3263043"/>
                      </a:lnTo>
                      <a:lnTo>
                        <a:pt x="1126726" y="3255083"/>
                      </a:lnTo>
                      <a:lnTo>
                        <a:pt x="1144516" y="3247123"/>
                      </a:lnTo>
                      <a:lnTo>
                        <a:pt x="1144516" y="3349968"/>
                      </a:lnTo>
                      <a:lnTo>
                        <a:pt x="1152459" y="3346147"/>
                      </a:lnTo>
                      <a:lnTo>
                        <a:pt x="1159766" y="3342008"/>
                      </a:lnTo>
                      <a:lnTo>
                        <a:pt x="1167390" y="3337232"/>
                      </a:lnTo>
                      <a:lnTo>
                        <a:pt x="1175015" y="3332456"/>
                      </a:lnTo>
                      <a:lnTo>
                        <a:pt x="1182004" y="3327680"/>
                      </a:lnTo>
                      <a:lnTo>
                        <a:pt x="1188358" y="3322904"/>
                      </a:lnTo>
                      <a:lnTo>
                        <a:pt x="1194076" y="3318446"/>
                      </a:lnTo>
                      <a:lnTo>
                        <a:pt x="1199477" y="3313988"/>
                      </a:lnTo>
                      <a:lnTo>
                        <a:pt x="1199477" y="3215601"/>
                      </a:lnTo>
                      <a:lnTo>
                        <a:pt x="1206784" y="3209870"/>
                      </a:lnTo>
                      <a:lnTo>
                        <a:pt x="1213455" y="3204457"/>
                      </a:lnTo>
                      <a:lnTo>
                        <a:pt x="1220126" y="3198725"/>
                      </a:lnTo>
                      <a:lnTo>
                        <a:pt x="1226163" y="3192994"/>
                      </a:lnTo>
                      <a:lnTo>
                        <a:pt x="1232199" y="3186944"/>
                      </a:lnTo>
                      <a:lnTo>
                        <a:pt x="1237282" y="3181531"/>
                      </a:lnTo>
                      <a:lnTo>
                        <a:pt x="1242047" y="3175163"/>
                      </a:lnTo>
                      <a:lnTo>
                        <a:pt x="1246177" y="3169114"/>
                      </a:lnTo>
                      <a:lnTo>
                        <a:pt x="1250307" y="3162745"/>
                      </a:lnTo>
                      <a:lnTo>
                        <a:pt x="1253802" y="3157014"/>
                      </a:lnTo>
                      <a:lnTo>
                        <a:pt x="1256661" y="3150646"/>
                      </a:lnTo>
                      <a:lnTo>
                        <a:pt x="1258885" y="3144278"/>
                      </a:lnTo>
                      <a:lnTo>
                        <a:pt x="1260791" y="3137910"/>
                      </a:lnTo>
                      <a:lnTo>
                        <a:pt x="1262379" y="3131223"/>
                      </a:lnTo>
                      <a:lnTo>
                        <a:pt x="1263332" y="3124855"/>
                      </a:lnTo>
                      <a:lnTo>
                        <a:pt x="1263650" y="3118169"/>
                      </a:lnTo>
                      <a:lnTo>
                        <a:pt x="1263650" y="3251581"/>
                      </a:lnTo>
                      <a:lnTo>
                        <a:pt x="1263332" y="3251899"/>
                      </a:lnTo>
                      <a:lnTo>
                        <a:pt x="1263332" y="3255720"/>
                      </a:lnTo>
                      <a:lnTo>
                        <a:pt x="1263015" y="3259859"/>
                      </a:lnTo>
                      <a:lnTo>
                        <a:pt x="1262379" y="3264635"/>
                      </a:lnTo>
                      <a:lnTo>
                        <a:pt x="1261426" y="3269730"/>
                      </a:lnTo>
                      <a:lnTo>
                        <a:pt x="1260155" y="3274506"/>
                      </a:lnTo>
                      <a:lnTo>
                        <a:pt x="1258567" y="3279600"/>
                      </a:lnTo>
                      <a:lnTo>
                        <a:pt x="1256661" y="3284377"/>
                      </a:lnTo>
                      <a:lnTo>
                        <a:pt x="1254119" y="3289153"/>
                      </a:lnTo>
                      <a:lnTo>
                        <a:pt x="1251896" y="3294247"/>
                      </a:lnTo>
                      <a:lnTo>
                        <a:pt x="1248719" y="3299023"/>
                      </a:lnTo>
                      <a:lnTo>
                        <a:pt x="1245542" y="3303162"/>
                      </a:lnTo>
                      <a:lnTo>
                        <a:pt x="1242365" y="3307939"/>
                      </a:lnTo>
                      <a:lnTo>
                        <a:pt x="1238552" y="3312715"/>
                      </a:lnTo>
                      <a:lnTo>
                        <a:pt x="1234423" y="3317172"/>
                      </a:lnTo>
                      <a:lnTo>
                        <a:pt x="1225845" y="3326088"/>
                      </a:lnTo>
                      <a:lnTo>
                        <a:pt x="1215997" y="3335003"/>
                      </a:lnTo>
                      <a:lnTo>
                        <a:pt x="1204877" y="3343600"/>
                      </a:lnTo>
                      <a:lnTo>
                        <a:pt x="1192488" y="3351879"/>
                      </a:lnTo>
                      <a:lnTo>
                        <a:pt x="1179462" y="3360157"/>
                      </a:lnTo>
                      <a:lnTo>
                        <a:pt x="1165802" y="3367799"/>
                      </a:lnTo>
                      <a:lnTo>
                        <a:pt x="1150870" y="3375122"/>
                      </a:lnTo>
                      <a:lnTo>
                        <a:pt x="1134986" y="3382764"/>
                      </a:lnTo>
                      <a:lnTo>
                        <a:pt x="1118466" y="3389769"/>
                      </a:lnTo>
                      <a:lnTo>
                        <a:pt x="1100993" y="3396137"/>
                      </a:lnTo>
                      <a:lnTo>
                        <a:pt x="1082567" y="3402824"/>
                      </a:lnTo>
                      <a:lnTo>
                        <a:pt x="1063506" y="3408873"/>
                      </a:lnTo>
                      <a:lnTo>
                        <a:pt x="1043491" y="3414286"/>
                      </a:lnTo>
                      <a:lnTo>
                        <a:pt x="1022841" y="3420017"/>
                      </a:lnTo>
                      <a:lnTo>
                        <a:pt x="1001874" y="3424794"/>
                      </a:lnTo>
                      <a:lnTo>
                        <a:pt x="979953" y="3429570"/>
                      </a:lnTo>
                      <a:lnTo>
                        <a:pt x="957397" y="3433709"/>
                      </a:lnTo>
                      <a:lnTo>
                        <a:pt x="934524" y="3437848"/>
                      </a:lnTo>
                      <a:lnTo>
                        <a:pt x="910697" y="3441032"/>
                      </a:lnTo>
                      <a:lnTo>
                        <a:pt x="886235" y="3444216"/>
                      </a:lnTo>
                      <a:lnTo>
                        <a:pt x="861773" y="3446764"/>
                      </a:lnTo>
                      <a:lnTo>
                        <a:pt x="836675" y="3448992"/>
                      </a:lnTo>
                      <a:lnTo>
                        <a:pt x="810942" y="3450584"/>
                      </a:lnTo>
                      <a:lnTo>
                        <a:pt x="784892" y="3451540"/>
                      </a:lnTo>
                      <a:lnTo>
                        <a:pt x="758841" y="3452495"/>
                      </a:lnTo>
                      <a:lnTo>
                        <a:pt x="732155" y="3452813"/>
                      </a:lnTo>
                      <a:lnTo>
                        <a:pt x="704834" y="3452495"/>
                      </a:lnTo>
                      <a:lnTo>
                        <a:pt x="677513" y="3451540"/>
                      </a:lnTo>
                      <a:lnTo>
                        <a:pt x="651145" y="3450584"/>
                      </a:lnTo>
                      <a:lnTo>
                        <a:pt x="625094" y="3448356"/>
                      </a:lnTo>
                      <a:lnTo>
                        <a:pt x="599361" y="3446445"/>
                      </a:lnTo>
                      <a:lnTo>
                        <a:pt x="574264" y="3443579"/>
                      </a:lnTo>
                      <a:lnTo>
                        <a:pt x="549484" y="3440395"/>
                      </a:lnTo>
                      <a:lnTo>
                        <a:pt x="525339" y="3436893"/>
                      </a:lnTo>
                      <a:lnTo>
                        <a:pt x="501513" y="3433072"/>
                      </a:lnTo>
                      <a:lnTo>
                        <a:pt x="478639" y="3428296"/>
                      </a:lnTo>
                      <a:lnTo>
                        <a:pt x="456718" y="3423520"/>
                      </a:lnTo>
                      <a:lnTo>
                        <a:pt x="434798" y="3418425"/>
                      </a:lnTo>
                      <a:lnTo>
                        <a:pt x="413830" y="3412694"/>
                      </a:lnTo>
                      <a:lnTo>
                        <a:pt x="394134" y="3406963"/>
                      </a:lnTo>
                      <a:lnTo>
                        <a:pt x="374755" y="3400595"/>
                      </a:lnTo>
                      <a:lnTo>
                        <a:pt x="356329" y="3393908"/>
                      </a:lnTo>
                      <a:lnTo>
                        <a:pt x="338538" y="3386585"/>
                      </a:lnTo>
                      <a:lnTo>
                        <a:pt x="322018" y="3379580"/>
                      </a:lnTo>
                      <a:lnTo>
                        <a:pt x="306134" y="3372257"/>
                      </a:lnTo>
                      <a:lnTo>
                        <a:pt x="291520" y="3364296"/>
                      </a:lnTo>
                      <a:lnTo>
                        <a:pt x="277542" y="3356018"/>
                      </a:lnTo>
                      <a:lnTo>
                        <a:pt x="264834" y="3347421"/>
                      </a:lnTo>
                      <a:lnTo>
                        <a:pt x="253079" y="3338824"/>
                      </a:lnTo>
                      <a:lnTo>
                        <a:pt x="242278" y="3330227"/>
                      </a:lnTo>
                      <a:lnTo>
                        <a:pt x="237513" y="3325451"/>
                      </a:lnTo>
                      <a:lnTo>
                        <a:pt x="232747" y="3320675"/>
                      </a:lnTo>
                      <a:lnTo>
                        <a:pt x="228617" y="3316217"/>
                      </a:lnTo>
                      <a:lnTo>
                        <a:pt x="224487" y="3311441"/>
                      </a:lnTo>
                      <a:lnTo>
                        <a:pt x="220993" y="3306983"/>
                      </a:lnTo>
                      <a:lnTo>
                        <a:pt x="217498" y="3302207"/>
                      </a:lnTo>
                      <a:lnTo>
                        <a:pt x="214321" y="3297431"/>
                      </a:lnTo>
                      <a:lnTo>
                        <a:pt x="211462" y="3292337"/>
                      </a:lnTo>
                      <a:lnTo>
                        <a:pt x="208921" y="3287561"/>
                      </a:lnTo>
                      <a:lnTo>
                        <a:pt x="206697" y="3282148"/>
                      </a:lnTo>
                      <a:lnTo>
                        <a:pt x="204791" y="3277690"/>
                      </a:lnTo>
                      <a:lnTo>
                        <a:pt x="203202" y="3272277"/>
                      </a:lnTo>
                      <a:lnTo>
                        <a:pt x="201931" y="3267183"/>
                      </a:lnTo>
                      <a:lnTo>
                        <a:pt x="201296" y="3262088"/>
                      </a:lnTo>
                      <a:lnTo>
                        <a:pt x="200978" y="3256994"/>
                      </a:lnTo>
                      <a:lnTo>
                        <a:pt x="200343" y="3251899"/>
                      </a:lnTo>
                      <a:lnTo>
                        <a:pt x="200025" y="3251899"/>
                      </a:lnTo>
                      <a:lnTo>
                        <a:pt x="200025" y="3117850"/>
                      </a:lnTo>
                      <a:close/>
                      <a:moveTo>
                        <a:pt x="1263332" y="3111818"/>
                      </a:moveTo>
                      <a:lnTo>
                        <a:pt x="1263650" y="3117533"/>
                      </a:lnTo>
                      <a:lnTo>
                        <a:pt x="1263332" y="3119438"/>
                      </a:lnTo>
                      <a:lnTo>
                        <a:pt x="1263332" y="3116263"/>
                      </a:lnTo>
                      <a:lnTo>
                        <a:pt x="1263332" y="3111818"/>
                      </a:lnTo>
                      <a:close/>
                      <a:moveTo>
                        <a:pt x="1263253" y="3110548"/>
                      </a:moveTo>
                      <a:lnTo>
                        <a:pt x="1263332" y="3111183"/>
                      </a:lnTo>
                      <a:lnTo>
                        <a:pt x="1263332" y="3111818"/>
                      </a:lnTo>
                      <a:lnTo>
                        <a:pt x="1263253" y="3110548"/>
                      </a:lnTo>
                      <a:close/>
                      <a:moveTo>
                        <a:pt x="1892592" y="3107220"/>
                      </a:moveTo>
                      <a:lnTo>
                        <a:pt x="1892592" y="3210034"/>
                      </a:lnTo>
                      <a:lnTo>
                        <a:pt x="1913877" y="3210983"/>
                      </a:lnTo>
                      <a:lnTo>
                        <a:pt x="1935480" y="3210983"/>
                      </a:lnTo>
                      <a:lnTo>
                        <a:pt x="1965343" y="3210667"/>
                      </a:lnTo>
                      <a:lnTo>
                        <a:pt x="1965343" y="3107537"/>
                      </a:lnTo>
                      <a:lnTo>
                        <a:pt x="1935480" y="3107853"/>
                      </a:lnTo>
                      <a:lnTo>
                        <a:pt x="1913877" y="3107853"/>
                      </a:lnTo>
                      <a:lnTo>
                        <a:pt x="1892592" y="3107220"/>
                      </a:lnTo>
                      <a:close/>
                      <a:moveTo>
                        <a:pt x="200819" y="3107046"/>
                      </a:moveTo>
                      <a:lnTo>
                        <a:pt x="200378" y="3110133"/>
                      </a:lnTo>
                      <a:lnTo>
                        <a:pt x="200025" y="3115072"/>
                      </a:lnTo>
                      <a:lnTo>
                        <a:pt x="200025" y="3110751"/>
                      </a:lnTo>
                      <a:lnTo>
                        <a:pt x="200819" y="3107046"/>
                      </a:lnTo>
                      <a:close/>
                      <a:moveTo>
                        <a:pt x="2489519" y="3103562"/>
                      </a:moveTo>
                      <a:lnTo>
                        <a:pt x="2490471" y="3109906"/>
                      </a:lnTo>
                      <a:lnTo>
                        <a:pt x="2490788" y="3116568"/>
                      </a:lnTo>
                      <a:lnTo>
                        <a:pt x="2490788" y="3252652"/>
                      </a:lnTo>
                      <a:lnTo>
                        <a:pt x="2490471" y="3252969"/>
                      </a:lnTo>
                      <a:lnTo>
                        <a:pt x="2489836" y="3260899"/>
                      </a:lnTo>
                      <a:lnTo>
                        <a:pt x="2489519" y="3265657"/>
                      </a:lnTo>
                      <a:lnTo>
                        <a:pt x="2488250" y="3270733"/>
                      </a:lnTo>
                      <a:lnTo>
                        <a:pt x="2487298" y="3275491"/>
                      </a:lnTo>
                      <a:lnTo>
                        <a:pt x="2485711" y="3280566"/>
                      </a:lnTo>
                      <a:lnTo>
                        <a:pt x="2483490" y="3285325"/>
                      </a:lnTo>
                      <a:lnTo>
                        <a:pt x="2481269" y="3290083"/>
                      </a:lnTo>
                      <a:lnTo>
                        <a:pt x="2479048" y="3294841"/>
                      </a:lnTo>
                      <a:lnTo>
                        <a:pt x="2475874" y="3299599"/>
                      </a:lnTo>
                      <a:lnTo>
                        <a:pt x="2472701" y="3304357"/>
                      </a:lnTo>
                      <a:lnTo>
                        <a:pt x="2469528" y="3309115"/>
                      </a:lnTo>
                      <a:lnTo>
                        <a:pt x="2465403" y="3313874"/>
                      </a:lnTo>
                      <a:lnTo>
                        <a:pt x="2461595" y="3317997"/>
                      </a:lnTo>
                      <a:lnTo>
                        <a:pt x="2453028" y="3327196"/>
                      </a:lnTo>
                      <a:lnTo>
                        <a:pt x="2443191" y="3335761"/>
                      </a:lnTo>
                      <a:lnTo>
                        <a:pt x="2432086" y="3344643"/>
                      </a:lnTo>
                      <a:lnTo>
                        <a:pt x="2419710" y="3352891"/>
                      </a:lnTo>
                      <a:lnTo>
                        <a:pt x="2406701" y="3360504"/>
                      </a:lnTo>
                      <a:lnTo>
                        <a:pt x="2393056" y="3368434"/>
                      </a:lnTo>
                      <a:lnTo>
                        <a:pt x="2378143" y="3376047"/>
                      </a:lnTo>
                      <a:lnTo>
                        <a:pt x="2362277" y="3383660"/>
                      </a:lnTo>
                      <a:lnTo>
                        <a:pt x="2345777" y="3390322"/>
                      </a:lnTo>
                      <a:lnTo>
                        <a:pt x="2328325" y="3396983"/>
                      </a:lnTo>
                      <a:lnTo>
                        <a:pt x="2309921" y="3403327"/>
                      </a:lnTo>
                      <a:lnTo>
                        <a:pt x="2290882" y="3409671"/>
                      </a:lnTo>
                      <a:lnTo>
                        <a:pt x="2270892" y="3415064"/>
                      </a:lnTo>
                      <a:lnTo>
                        <a:pt x="2250267" y="3420139"/>
                      </a:lnTo>
                      <a:lnTo>
                        <a:pt x="2229324" y="3425215"/>
                      </a:lnTo>
                      <a:lnTo>
                        <a:pt x="2207430" y="3429973"/>
                      </a:lnTo>
                      <a:lnTo>
                        <a:pt x="2184901" y="3434414"/>
                      </a:lnTo>
                      <a:lnTo>
                        <a:pt x="2162054" y="3437903"/>
                      </a:lnTo>
                      <a:lnTo>
                        <a:pt x="2138256" y="3441393"/>
                      </a:lnTo>
                      <a:lnTo>
                        <a:pt x="2113823" y="3444565"/>
                      </a:lnTo>
                      <a:lnTo>
                        <a:pt x="2089390" y="3447102"/>
                      </a:lnTo>
                      <a:lnTo>
                        <a:pt x="2064323" y="3449006"/>
                      </a:lnTo>
                      <a:lnTo>
                        <a:pt x="2038621" y="3450909"/>
                      </a:lnTo>
                      <a:lnTo>
                        <a:pt x="2012601" y="3452178"/>
                      </a:lnTo>
                      <a:lnTo>
                        <a:pt x="1986582" y="3452812"/>
                      </a:lnTo>
                      <a:lnTo>
                        <a:pt x="1959928" y="3452812"/>
                      </a:lnTo>
                      <a:lnTo>
                        <a:pt x="1932639" y="3452812"/>
                      </a:lnTo>
                      <a:lnTo>
                        <a:pt x="1905350" y="3452178"/>
                      </a:lnTo>
                      <a:lnTo>
                        <a:pt x="1879014" y="3450592"/>
                      </a:lnTo>
                      <a:lnTo>
                        <a:pt x="1852994" y="3449006"/>
                      </a:lnTo>
                      <a:lnTo>
                        <a:pt x="1827292" y="3446468"/>
                      </a:lnTo>
                      <a:lnTo>
                        <a:pt x="1802224" y="3443930"/>
                      </a:lnTo>
                      <a:lnTo>
                        <a:pt x="1777157" y="3441075"/>
                      </a:lnTo>
                      <a:lnTo>
                        <a:pt x="1753359" y="3437269"/>
                      </a:lnTo>
                      <a:lnTo>
                        <a:pt x="1729560" y="3433145"/>
                      </a:lnTo>
                      <a:lnTo>
                        <a:pt x="1706714" y="3428704"/>
                      </a:lnTo>
                      <a:lnTo>
                        <a:pt x="1684502" y="3424263"/>
                      </a:lnTo>
                      <a:lnTo>
                        <a:pt x="1662925" y="3418871"/>
                      </a:lnTo>
                      <a:lnTo>
                        <a:pt x="1641983" y="3413478"/>
                      </a:lnTo>
                      <a:lnTo>
                        <a:pt x="1622309" y="3407134"/>
                      </a:lnTo>
                      <a:lnTo>
                        <a:pt x="1602953" y="3400790"/>
                      </a:lnTo>
                      <a:lnTo>
                        <a:pt x="1584549" y="3394445"/>
                      </a:lnTo>
                      <a:lnTo>
                        <a:pt x="1566780" y="3387467"/>
                      </a:lnTo>
                      <a:lnTo>
                        <a:pt x="1550280" y="3380488"/>
                      </a:lnTo>
                      <a:lnTo>
                        <a:pt x="1534414" y="3372558"/>
                      </a:lnTo>
                      <a:lnTo>
                        <a:pt x="1519501" y="3364945"/>
                      </a:lnTo>
                      <a:lnTo>
                        <a:pt x="1505539" y="3356697"/>
                      </a:lnTo>
                      <a:lnTo>
                        <a:pt x="1493164" y="3348450"/>
                      </a:lnTo>
                      <a:lnTo>
                        <a:pt x="1481106" y="3339885"/>
                      </a:lnTo>
                      <a:lnTo>
                        <a:pt x="1470635" y="3330686"/>
                      </a:lnTo>
                      <a:lnTo>
                        <a:pt x="1465875" y="3326245"/>
                      </a:lnTo>
                      <a:lnTo>
                        <a:pt x="1461116" y="3321487"/>
                      </a:lnTo>
                      <a:lnTo>
                        <a:pt x="1456673" y="3317363"/>
                      </a:lnTo>
                      <a:lnTo>
                        <a:pt x="1452866" y="3312605"/>
                      </a:lnTo>
                      <a:lnTo>
                        <a:pt x="1449375" y="3307847"/>
                      </a:lnTo>
                      <a:lnTo>
                        <a:pt x="1445885" y="3303088"/>
                      </a:lnTo>
                      <a:lnTo>
                        <a:pt x="1442712" y="3298013"/>
                      </a:lnTo>
                      <a:lnTo>
                        <a:pt x="1439856" y="3293255"/>
                      </a:lnTo>
                      <a:lnTo>
                        <a:pt x="1437000" y="3288497"/>
                      </a:lnTo>
                      <a:lnTo>
                        <a:pt x="1435096" y="3283421"/>
                      </a:lnTo>
                      <a:lnTo>
                        <a:pt x="1433192" y="3278346"/>
                      </a:lnTo>
                      <a:lnTo>
                        <a:pt x="1431606" y="3273588"/>
                      </a:lnTo>
                      <a:lnTo>
                        <a:pt x="1430337" y="3268512"/>
                      </a:lnTo>
                      <a:lnTo>
                        <a:pt x="1429702" y="3263437"/>
                      </a:lnTo>
                      <a:lnTo>
                        <a:pt x="1429385" y="3258044"/>
                      </a:lnTo>
                      <a:lnTo>
                        <a:pt x="1428750" y="3252969"/>
                      </a:lnTo>
                      <a:lnTo>
                        <a:pt x="1428750" y="3155268"/>
                      </a:lnTo>
                      <a:lnTo>
                        <a:pt x="1438269" y="3162881"/>
                      </a:lnTo>
                      <a:lnTo>
                        <a:pt x="1449058" y="3170177"/>
                      </a:lnTo>
                      <a:lnTo>
                        <a:pt x="1459846" y="3177473"/>
                      </a:lnTo>
                      <a:lnTo>
                        <a:pt x="1471270" y="3184134"/>
                      </a:lnTo>
                      <a:lnTo>
                        <a:pt x="1483645" y="3190795"/>
                      </a:lnTo>
                      <a:lnTo>
                        <a:pt x="1496337" y="3197140"/>
                      </a:lnTo>
                      <a:lnTo>
                        <a:pt x="1509347" y="3203484"/>
                      </a:lnTo>
                      <a:lnTo>
                        <a:pt x="1522674" y="3209194"/>
                      </a:lnTo>
                      <a:lnTo>
                        <a:pt x="1536953" y="3215221"/>
                      </a:lnTo>
                      <a:lnTo>
                        <a:pt x="1550915" y="3220613"/>
                      </a:lnTo>
                      <a:lnTo>
                        <a:pt x="1566145" y="3226006"/>
                      </a:lnTo>
                      <a:lnTo>
                        <a:pt x="1581376" y="3231081"/>
                      </a:lnTo>
                      <a:lnTo>
                        <a:pt x="1597242" y="3235839"/>
                      </a:lnTo>
                      <a:lnTo>
                        <a:pt x="1612790" y="3240598"/>
                      </a:lnTo>
                      <a:lnTo>
                        <a:pt x="1628973" y="3244721"/>
                      </a:lnTo>
                      <a:lnTo>
                        <a:pt x="1646108" y="3248845"/>
                      </a:lnTo>
                      <a:lnTo>
                        <a:pt x="1662608" y="3252652"/>
                      </a:lnTo>
                      <a:lnTo>
                        <a:pt x="1680060" y="3256141"/>
                      </a:lnTo>
                      <a:lnTo>
                        <a:pt x="1697195" y="3259313"/>
                      </a:lnTo>
                      <a:lnTo>
                        <a:pt x="1714964" y="3262485"/>
                      </a:lnTo>
                      <a:lnTo>
                        <a:pt x="1732733" y="3265657"/>
                      </a:lnTo>
                      <a:lnTo>
                        <a:pt x="1750820" y="3268195"/>
                      </a:lnTo>
                      <a:lnTo>
                        <a:pt x="1768907" y="3270416"/>
                      </a:lnTo>
                      <a:lnTo>
                        <a:pt x="1786993" y="3272636"/>
                      </a:lnTo>
                      <a:lnTo>
                        <a:pt x="1805715" y="3274857"/>
                      </a:lnTo>
                      <a:lnTo>
                        <a:pt x="1824119" y="3276443"/>
                      </a:lnTo>
                      <a:lnTo>
                        <a:pt x="1842840" y="3277394"/>
                      </a:lnTo>
                      <a:lnTo>
                        <a:pt x="1861561" y="3278663"/>
                      </a:lnTo>
                      <a:lnTo>
                        <a:pt x="1880283" y="3279615"/>
                      </a:lnTo>
                      <a:lnTo>
                        <a:pt x="1898687" y="3280249"/>
                      </a:lnTo>
                      <a:lnTo>
                        <a:pt x="1917725" y="3280566"/>
                      </a:lnTo>
                      <a:lnTo>
                        <a:pt x="1936129" y="3280566"/>
                      </a:lnTo>
                      <a:lnTo>
                        <a:pt x="1958658" y="3280566"/>
                      </a:lnTo>
                      <a:lnTo>
                        <a:pt x="1981187" y="3280249"/>
                      </a:lnTo>
                      <a:lnTo>
                        <a:pt x="2003399" y="3278980"/>
                      </a:lnTo>
                      <a:lnTo>
                        <a:pt x="2025928" y="3278029"/>
                      </a:lnTo>
                      <a:lnTo>
                        <a:pt x="2048140" y="3276443"/>
                      </a:lnTo>
                      <a:lnTo>
                        <a:pt x="2070034" y="3274222"/>
                      </a:lnTo>
                      <a:lnTo>
                        <a:pt x="2092246" y="3272002"/>
                      </a:lnTo>
                      <a:lnTo>
                        <a:pt x="2114458" y="3269464"/>
                      </a:lnTo>
                      <a:lnTo>
                        <a:pt x="2135718" y="3266609"/>
                      </a:lnTo>
                      <a:lnTo>
                        <a:pt x="2157295" y="3263437"/>
                      </a:lnTo>
                      <a:lnTo>
                        <a:pt x="2178237" y="3259313"/>
                      </a:lnTo>
                      <a:lnTo>
                        <a:pt x="2198545" y="3255507"/>
                      </a:lnTo>
                      <a:lnTo>
                        <a:pt x="2219170" y="3251066"/>
                      </a:lnTo>
                      <a:lnTo>
                        <a:pt x="2239161" y="3246307"/>
                      </a:lnTo>
                      <a:lnTo>
                        <a:pt x="2258517" y="3241232"/>
                      </a:lnTo>
                      <a:lnTo>
                        <a:pt x="2277555" y="3235839"/>
                      </a:lnTo>
                      <a:lnTo>
                        <a:pt x="2295959" y="3230130"/>
                      </a:lnTo>
                      <a:lnTo>
                        <a:pt x="2314046" y="3223785"/>
                      </a:lnTo>
                      <a:lnTo>
                        <a:pt x="2331498" y="3217441"/>
                      </a:lnTo>
                      <a:lnTo>
                        <a:pt x="2348316" y="3210780"/>
                      </a:lnTo>
                      <a:lnTo>
                        <a:pt x="2364498" y="3203801"/>
                      </a:lnTo>
                      <a:lnTo>
                        <a:pt x="2380047" y="3196188"/>
                      </a:lnTo>
                      <a:lnTo>
                        <a:pt x="2394643" y="3188575"/>
                      </a:lnTo>
                      <a:lnTo>
                        <a:pt x="2408605" y="3180645"/>
                      </a:lnTo>
                      <a:lnTo>
                        <a:pt x="2422249" y="3171763"/>
                      </a:lnTo>
                      <a:lnTo>
                        <a:pt x="2434307" y="3163198"/>
                      </a:lnTo>
                      <a:lnTo>
                        <a:pt x="2445730" y="3153999"/>
                      </a:lnTo>
                      <a:lnTo>
                        <a:pt x="2456518" y="3144800"/>
                      </a:lnTo>
                      <a:lnTo>
                        <a:pt x="2466355" y="3134966"/>
                      </a:lnTo>
                      <a:lnTo>
                        <a:pt x="2471115" y="3129574"/>
                      </a:lnTo>
                      <a:lnTo>
                        <a:pt x="2474922" y="3124498"/>
                      </a:lnTo>
                      <a:lnTo>
                        <a:pt x="2479365" y="3119423"/>
                      </a:lnTo>
                      <a:lnTo>
                        <a:pt x="2482855" y="3114347"/>
                      </a:lnTo>
                      <a:lnTo>
                        <a:pt x="2486346" y="3108955"/>
                      </a:lnTo>
                      <a:lnTo>
                        <a:pt x="2489519" y="3103562"/>
                      </a:lnTo>
                      <a:close/>
                      <a:moveTo>
                        <a:pt x="201789" y="3100564"/>
                      </a:moveTo>
                      <a:lnTo>
                        <a:pt x="201084" y="3105812"/>
                      </a:lnTo>
                      <a:lnTo>
                        <a:pt x="200819" y="3107046"/>
                      </a:lnTo>
                      <a:lnTo>
                        <a:pt x="201084" y="3105194"/>
                      </a:lnTo>
                      <a:lnTo>
                        <a:pt x="201789" y="3100564"/>
                      </a:lnTo>
                      <a:close/>
                      <a:moveTo>
                        <a:pt x="1260475" y="3095625"/>
                      </a:moveTo>
                      <a:lnTo>
                        <a:pt x="1262062" y="3101340"/>
                      </a:lnTo>
                      <a:lnTo>
                        <a:pt x="1263015" y="3106738"/>
                      </a:lnTo>
                      <a:lnTo>
                        <a:pt x="1263253" y="3110548"/>
                      </a:lnTo>
                      <a:lnTo>
                        <a:pt x="1262698" y="3106103"/>
                      </a:lnTo>
                      <a:lnTo>
                        <a:pt x="1261745" y="3100705"/>
                      </a:lnTo>
                      <a:lnTo>
                        <a:pt x="1260475" y="3095625"/>
                      </a:lnTo>
                      <a:close/>
                      <a:moveTo>
                        <a:pt x="1746773" y="3094566"/>
                      </a:moveTo>
                      <a:lnTo>
                        <a:pt x="1746773" y="3198013"/>
                      </a:lnTo>
                      <a:lnTo>
                        <a:pt x="1764563" y="3200227"/>
                      </a:lnTo>
                      <a:lnTo>
                        <a:pt x="1782671" y="3202758"/>
                      </a:lnTo>
                      <a:lnTo>
                        <a:pt x="1800780" y="3204656"/>
                      </a:lnTo>
                      <a:lnTo>
                        <a:pt x="1819841" y="3206238"/>
                      </a:lnTo>
                      <a:lnTo>
                        <a:pt x="1819841" y="3102791"/>
                      </a:lnTo>
                      <a:lnTo>
                        <a:pt x="1800780" y="3101210"/>
                      </a:lnTo>
                      <a:lnTo>
                        <a:pt x="1782671" y="3099312"/>
                      </a:lnTo>
                      <a:lnTo>
                        <a:pt x="1764563" y="3097097"/>
                      </a:lnTo>
                      <a:lnTo>
                        <a:pt x="1746773" y="3094566"/>
                      </a:lnTo>
                      <a:close/>
                      <a:moveTo>
                        <a:pt x="1600953" y="3061666"/>
                      </a:moveTo>
                      <a:lnTo>
                        <a:pt x="1600953" y="3166378"/>
                      </a:lnTo>
                      <a:lnTo>
                        <a:pt x="1618744" y="3171756"/>
                      </a:lnTo>
                      <a:lnTo>
                        <a:pt x="1636217" y="3176501"/>
                      </a:lnTo>
                      <a:lnTo>
                        <a:pt x="1654960" y="3180930"/>
                      </a:lnTo>
                      <a:lnTo>
                        <a:pt x="1673704" y="3185042"/>
                      </a:lnTo>
                      <a:lnTo>
                        <a:pt x="1673704" y="3080963"/>
                      </a:lnTo>
                      <a:lnTo>
                        <a:pt x="1654960" y="3076534"/>
                      </a:lnTo>
                      <a:lnTo>
                        <a:pt x="1636217" y="3071789"/>
                      </a:lnTo>
                      <a:lnTo>
                        <a:pt x="1618108" y="3066728"/>
                      </a:lnTo>
                      <a:lnTo>
                        <a:pt x="1600953" y="3061666"/>
                      </a:lnTo>
                      <a:close/>
                      <a:moveTo>
                        <a:pt x="3151360" y="3046095"/>
                      </a:moveTo>
                      <a:lnTo>
                        <a:pt x="3151360" y="3160713"/>
                      </a:lnTo>
                      <a:lnTo>
                        <a:pt x="3174848" y="3161665"/>
                      </a:lnTo>
                      <a:lnTo>
                        <a:pt x="3198972" y="3161665"/>
                      </a:lnTo>
                      <a:lnTo>
                        <a:pt x="3231983" y="3161348"/>
                      </a:lnTo>
                      <a:lnTo>
                        <a:pt x="3231983" y="3046413"/>
                      </a:lnTo>
                      <a:lnTo>
                        <a:pt x="3198972" y="3046730"/>
                      </a:lnTo>
                      <a:lnTo>
                        <a:pt x="3174848" y="3046413"/>
                      </a:lnTo>
                      <a:lnTo>
                        <a:pt x="3151360" y="3046095"/>
                      </a:lnTo>
                      <a:close/>
                      <a:moveTo>
                        <a:pt x="3815080" y="3040062"/>
                      </a:moveTo>
                      <a:lnTo>
                        <a:pt x="3816033" y="3047365"/>
                      </a:lnTo>
                      <a:lnTo>
                        <a:pt x="3816350" y="3054985"/>
                      </a:lnTo>
                      <a:lnTo>
                        <a:pt x="3816350" y="3206115"/>
                      </a:lnTo>
                      <a:lnTo>
                        <a:pt x="3816033" y="3206432"/>
                      </a:lnTo>
                      <a:lnTo>
                        <a:pt x="3815398" y="3214687"/>
                      </a:lnTo>
                      <a:lnTo>
                        <a:pt x="3814763" y="3220720"/>
                      </a:lnTo>
                      <a:lnTo>
                        <a:pt x="3813493" y="3226117"/>
                      </a:lnTo>
                      <a:lnTo>
                        <a:pt x="3811906" y="3231197"/>
                      </a:lnTo>
                      <a:lnTo>
                        <a:pt x="3810319" y="3236912"/>
                      </a:lnTo>
                      <a:lnTo>
                        <a:pt x="3808097" y="3242310"/>
                      </a:lnTo>
                      <a:lnTo>
                        <a:pt x="3805558" y="3248025"/>
                      </a:lnTo>
                      <a:lnTo>
                        <a:pt x="3803019" y="3253105"/>
                      </a:lnTo>
                      <a:lnTo>
                        <a:pt x="3799844" y="3258185"/>
                      </a:lnTo>
                      <a:lnTo>
                        <a:pt x="3796036" y="3263583"/>
                      </a:lnTo>
                      <a:lnTo>
                        <a:pt x="3792226" y="3268663"/>
                      </a:lnTo>
                      <a:lnTo>
                        <a:pt x="3788418" y="3274060"/>
                      </a:lnTo>
                      <a:lnTo>
                        <a:pt x="3783974" y="3278823"/>
                      </a:lnTo>
                      <a:lnTo>
                        <a:pt x="3779212" y="3283903"/>
                      </a:lnTo>
                      <a:lnTo>
                        <a:pt x="3774134" y="3288983"/>
                      </a:lnTo>
                      <a:lnTo>
                        <a:pt x="3768420" y="3293745"/>
                      </a:lnTo>
                      <a:lnTo>
                        <a:pt x="3763024" y="3298508"/>
                      </a:lnTo>
                      <a:lnTo>
                        <a:pt x="3750963" y="3307715"/>
                      </a:lnTo>
                      <a:lnTo>
                        <a:pt x="3737314" y="3317240"/>
                      </a:lnTo>
                      <a:lnTo>
                        <a:pt x="3722713" y="3326448"/>
                      </a:lnTo>
                      <a:lnTo>
                        <a:pt x="3707477" y="3335020"/>
                      </a:lnTo>
                      <a:lnTo>
                        <a:pt x="3690971" y="3343275"/>
                      </a:lnTo>
                      <a:lnTo>
                        <a:pt x="3673513" y="3351213"/>
                      </a:lnTo>
                      <a:lnTo>
                        <a:pt x="3655103" y="3359150"/>
                      </a:lnTo>
                      <a:lnTo>
                        <a:pt x="3635424" y="3366770"/>
                      </a:lnTo>
                      <a:lnTo>
                        <a:pt x="3615109" y="3373755"/>
                      </a:lnTo>
                      <a:lnTo>
                        <a:pt x="3593842" y="3380423"/>
                      </a:lnTo>
                      <a:lnTo>
                        <a:pt x="3571941" y="3386773"/>
                      </a:lnTo>
                      <a:lnTo>
                        <a:pt x="3549087" y="3392805"/>
                      </a:lnTo>
                      <a:lnTo>
                        <a:pt x="3525281" y="3398203"/>
                      </a:lnTo>
                      <a:lnTo>
                        <a:pt x="3501157" y="3403283"/>
                      </a:lnTo>
                      <a:lnTo>
                        <a:pt x="3476082" y="3408045"/>
                      </a:lnTo>
                      <a:lnTo>
                        <a:pt x="3450371" y="3411855"/>
                      </a:lnTo>
                      <a:lnTo>
                        <a:pt x="3424343" y="3415983"/>
                      </a:lnTo>
                      <a:lnTo>
                        <a:pt x="3397680" y="3419475"/>
                      </a:lnTo>
                      <a:lnTo>
                        <a:pt x="3370065" y="3422333"/>
                      </a:lnTo>
                      <a:lnTo>
                        <a:pt x="3341815" y="3424555"/>
                      </a:lnTo>
                      <a:lnTo>
                        <a:pt x="3313565" y="3426460"/>
                      </a:lnTo>
                      <a:lnTo>
                        <a:pt x="3284680" y="3427730"/>
                      </a:lnTo>
                      <a:lnTo>
                        <a:pt x="3255478" y="3428683"/>
                      </a:lnTo>
                      <a:lnTo>
                        <a:pt x="3225959" y="3429000"/>
                      </a:lnTo>
                      <a:lnTo>
                        <a:pt x="3195487" y="3428683"/>
                      </a:lnTo>
                      <a:lnTo>
                        <a:pt x="3165650" y="3427730"/>
                      </a:lnTo>
                      <a:lnTo>
                        <a:pt x="3136130" y="3426143"/>
                      </a:lnTo>
                      <a:lnTo>
                        <a:pt x="3106928" y="3424238"/>
                      </a:lnTo>
                      <a:lnTo>
                        <a:pt x="3078678" y="3422015"/>
                      </a:lnTo>
                      <a:lnTo>
                        <a:pt x="3050428" y="3418840"/>
                      </a:lnTo>
                      <a:lnTo>
                        <a:pt x="3022813" y="3415030"/>
                      </a:lnTo>
                      <a:lnTo>
                        <a:pt x="2996150" y="3411220"/>
                      </a:lnTo>
                      <a:lnTo>
                        <a:pt x="2970122" y="3406775"/>
                      </a:lnTo>
                      <a:lnTo>
                        <a:pt x="2944729" y="3402013"/>
                      </a:lnTo>
                      <a:lnTo>
                        <a:pt x="2919971" y="3396615"/>
                      </a:lnTo>
                      <a:lnTo>
                        <a:pt x="2895847" y="3390583"/>
                      </a:lnTo>
                      <a:lnTo>
                        <a:pt x="2872994" y="3384868"/>
                      </a:lnTo>
                      <a:lnTo>
                        <a:pt x="2850775" y="3378200"/>
                      </a:lnTo>
                      <a:lnTo>
                        <a:pt x="2829190" y="3370898"/>
                      </a:lnTo>
                      <a:lnTo>
                        <a:pt x="2808876" y="3363595"/>
                      </a:lnTo>
                      <a:lnTo>
                        <a:pt x="2789196" y="3355975"/>
                      </a:lnTo>
                      <a:lnTo>
                        <a:pt x="2770469" y="3347720"/>
                      </a:lnTo>
                      <a:lnTo>
                        <a:pt x="2753328" y="3339465"/>
                      </a:lnTo>
                      <a:lnTo>
                        <a:pt x="2736823" y="3330893"/>
                      </a:lnTo>
                      <a:lnTo>
                        <a:pt x="2721269" y="3321685"/>
                      </a:lnTo>
                      <a:lnTo>
                        <a:pt x="2706986" y="3312160"/>
                      </a:lnTo>
                      <a:lnTo>
                        <a:pt x="2693972" y="3302635"/>
                      </a:lnTo>
                      <a:lnTo>
                        <a:pt x="2688258" y="3297873"/>
                      </a:lnTo>
                      <a:lnTo>
                        <a:pt x="2682227" y="3292793"/>
                      </a:lnTo>
                      <a:lnTo>
                        <a:pt x="2676831" y="3287713"/>
                      </a:lnTo>
                      <a:lnTo>
                        <a:pt x="2671753" y="3282950"/>
                      </a:lnTo>
                      <a:lnTo>
                        <a:pt x="2666991" y="3277870"/>
                      </a:lnTo>
                      <a:lnTo>
                        <a:pt x="2662548" y="3272473"/>
                      </a:lnTo>
                      <a:lnTo>
                        <a:pt x="2658104" y="3267393"/>
                      </a:lnTo>
                      <a:lnTo>
                        <a:pt x="2654612" y="3261995"/>
                      </a:lnTo>
                      <a:lnTo>
                        <a:pt x="2651121" y="3256598"/>
                      </a:lnTo>
                      <a:lnTo>
                        <a:pt x="2647947" y="3251200"/>
                      </a:lnTo>
                      <a:lnTo>
                        <a:pt x="2645090" y="3245485"/>
                      </a:lnTo>
                      <a:lnTo>
                        <a:pt x="2642868" y="3240405"/>
                      </a:lnTo>
                      <a:lnTo>
                        <a:pt x="2640329" y="3234372"/>
                      </a:lnTo>
                      <a:lnTo>
                        <a:pt x="2638742" y="3228975"/>
                      </a:lnTo>
                      <a:lnTo>
                        <a:pt x="2637789" y="3223577"/>
                      </a:lnTo>
                      <a:lnTo>
                        <a:pt x="2636520" y="3217862"/>
                      </a:lnTo>
                      <a:lnTo>
                        <a:pt x="2636202" y="3212147"/>
                      </a:lnTo>
                      <a:lnTo>
                        <a:pt x="2635885" y="3206432"/>
                      </a:lnTo>
                      <a:lnTo>
                        <a:pt x="2635250" y="3206432"/>
                      </a:lnTo>
                      <a:lnTo>
                        <a:pt x="2635250" y="3097530"/>
                      </a:lnTo>
                      <a:lnTo>
                        <a:pt x="2646360" y="3105785"/>
                      </a:lnTo>
                      <a:lnTo>
                        <a:pt x="2657786" y="3114040"/>
                      </a:lnTo>
                      <a:lnTo>
                        <a:pt x="2670166" y="3121977"/>
                      </a:lnTo>
                      <a:lnTo>
                        <a:pt x="2683180" y="3129597"/>
                      </a:lnTo>
                      <a:lnTo>
                        <a:pt x="2696511" y="3136900"/>
                      </a:lnTo>
                      <a:lnTo>
                        <a:pt x="2710160" y="3144202"/>
                      </a:lnTo>
                      <a:lnTo>
                        <a:pt x="2724761" y="3151187"/>
                      </a:lnTo>
                      <a:lnTo>
                        <a:pt x="2740314" y="3157855"/>
                      </a:lnTo>
                      <a:lnTo>
                        <a:pt x="2755550" y="3164205"/>
                      </a:lnTo>
                      <a:lnTo>
                        <a:pt x="2771738" y="3170237"/>
                      </a:lnTo>
                      <a:lnTo>
                        <a:pt x="2788244" y="3176270"/>
                      </a:lnTo>
                      <a:lnTo>
                        <a:pt x="2805384" y="3181985"/>
                      </a:lnTo>
                      <a:lnTo>
                        <a:pt x="2822525" y="3187065"/>
                      </a:lnTo>
                      <a:lnTo>
                        <a:pt x="2840300" y="3192145"/>
                      </a:lnTo>
                      <a:lnTo>
                        <a:pt x="2858393" y="3196907"/>
                      </a:lnTo>
                      <a:lnTo>
                        <a:pt x="2877120" y="3201670"/>
                      </a:lnTo>
                      <a:lnTo>
                        <a:pt x="2895530" y="3205797"/>
                      </a:lnTo>
                      <a:lnTo>
                        <a:pt x="2914892" y="3209925"/>
                      </a:lnTo>
                      <a:lnTo>
                        <a:pt x="2934255" y="3213735"/>
                      </a:lnTo>
                      <a:lnTo>
                        <a:pt x="2953617" y="3217227"/>
                      </a:lnTo>
                      <a:lnTo>
                        <a:pt x="2973614" y="3220402"/>
                      </a:lnTo>
                      <a:lnTo>
                        <a:pt x="2993294" y="3222942"/>
                      </a:lnTo>
                      <a:lnTo>
                        <a:pt x="3013926" y="3225800"/>
                      </a:lnTo>
                      <a:lnTo>
                        <a:pt x="3033923" y="3228340"/>
                      </a:lnTo>
                      <a:lnTo>
                        <a:pt x="3054555" y="3230245"/>
                      </a:lnTo>
                      <a:lnTo>
                        <a:pt x="3074869" y="3232150"/>
                      </a:lnTo>
                      <a:lnTo>
                        <a:pt x="3095819" y="3233737"/>
                      </a:lnTo>
                      <a:lnTo>
                        <a:pt x="3116451" y="3235007"/>
                      </a:lnTo>
                      <a:lnTo>
                        <a:pt x="3137400" y="3235960"/>
                      </a:lnTo>
                      <a:lnTo>
                        <a:pt x="3158032" y="3236595"/>
                      </a:lnTo>
                      <a:lnTo>
                        <a:pt x="3178981" y="3237230"/>
                      </a:lnTo>
                      <a:lnTo>
                        <a:pt x="3199613" y="3237230"/>
                      </a:lnTo>
                      <a:lnTo>
                        <a:pt x="3224372" y="3236912"/>
                      </a:lnTo>
                      <a:lnTo>
                        <a:pt x="3249765" y="3236595"/>
                      </a:lnTo>
                      <a:lnTo>
                        <a:pt x="3274523" y="3235325"/>
                      </a:lnTo>
                      <a:lnTo>
                        <a:pt x="3299282" y="3234055"/>
                      </a:lnTo>
                      <a:lnTo>
                        <a:pt x="3324040" y="3232150"/>
                      </a:lnTo>
                      <a:lnTo>
                        <a:pt x="3348481" y="3230245"/>
                      </a:lnTo>
                      <a:lnTo>
                        <a:pt x="3372922" y="3227387"/>
                      </a:lnTo>
                      <a:lnTo>
                        <a:pt x="3397680" y="3224530"/>
                      </a:lnTo>
                      <a:lnTo>
                        <a:pt x="3421486" y="3221355"/>
                      </a:lnTo>
                      <a:lnTo>
                        <a:pt x="3445292" y="3217545"/>
                      </a:lnTo>
                      <a:lnTo>
                        <a:pt x="3468464" y="3213735"/>
                      </a:lnTo>
                      <a:lnTo>
                        <a:pt x="3491635" y="3208972"/>
                      </a:lnTo>
                      <a:lnTo>
                        <a:pt x="3514171" y="3204210"/>
                      </a:lnTo>
                      <a:lnTo>
                        <a:pt x="3536390" y="3199130"/>
                      </a:lnTo>
                      <a:lnTo>
                        <a:pt x="3557974" y="3193097"/>
                      </a:lnTo>
                      <a:lnTo>
                        <a:pt x="3579241" y="3187065"/>
                      </a:lnTo>
                      <a:lnTo>
                        <a:pt x="3599873" y="3180715"/>
                      </a:lnTo>
                      <a:lnTo>
                        <a:pt x="3619870" y="3174047"/>
                      </a:lnTo>
                      <a:lnTo>
                        <a:pt x="3639233" y="3167062"/>
                      </a:lnTo>
                      <a:lnTo>
                        <a:pt x="3657643" y="3159442"/>
                      </a:lnTo>
                      <a:lnTo>
                        <a:pt x="3676053" y="3151505"/>
                      </a:lnTo>
                      <a:lnTo>
                        <a:pt x="3692876" y="3143250"/>
                      </a:lnTo>
                      <a:lnTo>
                        <a:pt x="3709381" y="3134677"/>
                      </a:lnTo>
                      <a:lnTo>
                        <a:pt x="3724935" y="3125470"/>
                      </a:lnTo>
                      <a:lnTo>
                        <a:pt x="3739853" y="3116262"/>
                      </a:lnTo>
                      <a:lnTo>
                        <a:pt x="3753502" y="3106420"/>
                      </a:lnTo>
                      <a:lnTo>
                        <a:pt x="3766198" y="3096577"/>
                      </a:lnTo>
                      <a:lnTo>
                        <a:pt x="3772547" y="3090862"/>
                      </a:lnTo>
                      <a:lnTo>
                        <a:pt x="3777943" y="3085782"/>
                      </a:lnTo>
                      <a:lnTo>
                        <a:pt x="3783656" y="3080385"/>
                      </a:lnTo>
                      <a:lnTo>
                        <a:pt x="3789052" y="3074670"/>
                      </a:lnTo>
                      <a:lnTo>
                        <a:pt x="3793814" y="3069272"/>
                      </a:lnTo>
                      <a:lnTo>
                        <a:pt x="3798575" y="3063557"/>
                      </a:lnTo>
                      <a:lnTo>
                        <a:pt x="3803336" y="3057842"/>
                      </a:lnTo>
                      <a:lnTo>
                        <a:pt x="3807145" y="3051810"/>
                      </a:lnTo>
                      <a:lnTo>
                        <a:pt x="3811271" y="3045777"/>
                      </a:lnTo>
                      <a:lnTo>
                        <a:pt x="3815080" y="3040062"/>
                      </a:lnTo>
                      <a:close/>
                      <a:moveTo>
                        <a:pt x="2989478" y="3031808"/>
                      </a:moveTo>
                      <a:lnTo>
                        <a:pt x="2989478" y="3147378"/>
                      </a:lnTo>
                      <a:lnTo>
                        <a:pt x="3009158" y="3149918"/>
                      </a:lnTo>
                      <a:lnTo>
                        <a:pt x="3029472" y="3152140"/>
                      </a:lnTo>
                      <a:lnTo>
                        <a:pt x="3049469" y="3154363"/>
                      </a:lnTo>
                      <a:lnTo>
                        <a:pt x="3070419" y="3155950"/>
                      </a:lnTo>
                      <a:lnTo>
                        <a:pt x="3070419" y="3041333"/>
                      </a:lnTo>
                      <a:lnTo>
                        <a:pt x="3049469" y="3039428"/>
                      </a:lnTo>
                      <a:lnTo>
                        <a:pt x="3029472" y="3036888"/>
                      </a:lnTo>
                      <a:lnTo>
                        <a:pt x="3009158" y="3034665"/>
                      </a:lnTo>
                      <a:lnTo>
                        <a:pt x="2989478" y="3031808"/>
                      </a:lnTo>
                      <a:close/>
                      <a:moveTo>
                        <a:pt x="2402802" y="3022755"/>
                      </a:moveTo>
                      <a:lnTo>
                        <a:pt x="2397719" y="3026235"/>
                      </a:lnTo>
                      <a:lnTo>
                        <a:pt x="2391365" y="3029398"/>
                      </a:lnTo>
                      <a:lnTo>
                        <a:pt x="2383740" y="3032878"/>
                      </a:lnTo>
                      <a:lnTo>
                        <a:pt x="2376433" y="3036042"/>
                      </a:lnTo>
                      <a:lnTo>
                        <a:pt x="2360867" y="3042369"/>
                      </a:lnTo>
                      <a:lnTo>
                        <a:pt x="2347841" y="3047114"/>
                      </a:lnTo>
                      <a:lnTo>
                        <a:pt x="2347841" y="3137274"/>
                      </a:lnTo>
                      <a:lnTo>
                        <a:pt x="2355784" y="3133794"/>
                      </a:lnTo>
                      <a:lnTo>
                        <a:pt x="2363408" y="3129681"/>
                      </a:lnTo>
                      <a:lnTo>
                        <a:pt x="2371033" y="3125252"/>
                      </a:lnTo>
                      <a:lnTo>
                        <a:pt x="2378340" y="3120507"/>
                      </a:lnTo>
                      <a:lnTo>
                        <a:pt x="2385329" y="3115762"/>
                      </a:lnTo>
                      <a:lnTo>
                        <a:pt x="2391683" y="3111017"/>
                      </a:lnTo>
                      <a:lnTo>
                        <a:pt x="2397719" y="3106271"/>
                      </a:lnTo>
                      <a:lnTo>
                        <a:pt x="2402802" y="3101526"/>
                      </a:lnTo>
                      <a:lnTo>
                        <a:pt x="2402802" y="3022755"/>
                      </a:lnTo>
                      <a:close/>
                      <a:moveTo>
                        <a:pt x="698500" y="3017837"/>
                      </a:moveTo>
                      <a:lnTo>
                        <a:pt x="698500" y="3086100"/>
                      </a:lnTo>
                      <a:lnTo>
                        <a:pt x="684586" y="3083595"/>
                      </a:lnTo>
                      <a:lnTo>
                        <a:pt x="667825" y="3079838"/>
                      </a:lnTo>
                      <a:lnTo>
                        <a:pt x="659920" y="3077959"/>
                      </a:lnTo>
                      <a:lnTo>
                        <a:pt x="652962" y="3076393"/>
                      </a:lnTo>
                      <a:lnTo>
                        <a:pt x="646321" y="3074201"/>
                      </a:lnTo>
                      <a:lnTo>
                        <a:pt x="640313" y="3071696"/>
                      </a:lnTo>
                      <a:lnTo>
                        <a:pt x="634305" y="3069191"/>
                      </a:lnTo>
                      <a:lnTo>
                        <a:pt x="629245" y="3065433"/>
                      </a:lnTo>
                      <a:lnTo>
                        <a:pt x="626082" y="3063555"/>
                      </a:lnTo>
                      <a:lnTo>
                        <a:pt x="623869" y="3061363"/>
                      </a:lnTo>
                      <a:lnTo>
                        <a:pt x="622288" y="3058545"/>
                      </a:lnTo>
                      <a:lnTo>
                        <a:pt x="620706" y="3056353"/>
                      </a:lnTo>
                      <a:lnTo>
                        <a:pt x="619441" y="3053534"/>
                      </a:lnTo>
                      <a:lnTo>
                        <a:pt x="619125" y="3051029"/>
                      </a:lnTo>
                      <a:lnTo>
                        <a:pt x="619125" y="3048524"/>
                      </a:lnTo>
                      <a:lnTo>
                        <a:pt x="619441" y="3046019"/>
                      </a:lnTo>
                      <a:lnTo>
                        <a:pt x="620390" y="3043514"/>
                      </a:lnTo>
                      <a:lnTo>
                        <a:pt x="621971" y="3041009"/>
                      </a:lnTo>
                      <a:lnTo>
                        <a:pt x="623553" y="3038817"/>
                      </a:lnTo>
                      <a:lnTo>
                        <a:pt x="625766" y="3036312"/>
                      </a:lnTo>
                      <a:lnTo>
                        <a:pt x="628296" y="3034433"/>
                      </a:lnTo>
                      <a:lnTo>
                        <a:pt x="631142" y="3032555"/>
                      </a:lnTo>
                      <a:lnTo>
                        <a:pt x="634937" y="3030676"/>
                      </a:lnTo>
                      <a:lnTo>
                        <a:pt x="638732" y="3029110"/>
                      </a:lnTo>
                      <a:lnTo>
                        <a:pt x="645057" y="3026605"/>
                      </a:lnTo>
                      <a:lnTo>
                        <a:pt x="651697" y="3024726"/>
                      </a:lnTo>
                      <a:lnTo>
                        <a:pt x="658655" y="3023161"/>
                      </a:lnTo>
                      <a:lnTo>
                        <a:pt x="666244" y="3021595"/>
                      </a:lnTo>
                      <a:lnTo>
                        <a:pt x="674150" y="3020342"/>
                      </a:lnTo>
                      <a:lnTo>
                        <a:pt x="682056" y="3019403"/>
                      </a:lnTo>
                      <a:lnTo>
                        <a:pt x="698500" y="3017837"/>
                      </a:lnTo>
                      <a:close/>
                      <a:moveTo>
                        <a:pt x="2827597" y="2994977"/>
                      </a:moveTo>
                      <a:lnTo>
                        <a:pt x="2827597" y="3112135"/>
                      </a:lnTo>
                      <a:lnTo>
                        <a:pt x="2846959" y="3117850"/>
                      </a:lnTo>
                      <a:lnTo>
                        <a:pt x="2866956" y="3123248"/>
                      </a:lnTo>
                      <a:lnTo>
                        <a:pt x="2887588" y="3128010"/>
                      </a:lnTo>
                      <a:lnTo>
                        <a:pt x="2908220" y="3132773"/>
                      </a:lnTo>
                      <a:lnTo>
                        <a:pt x="2908220" y="3016885"/>
                      </a:lnTo>
                      <a:lnTo>
                        <a:pt x="2887588" y="3011805"/>
                      </a:lnTo>
                      <a:lnTo>
                        <a:pt x="2866956" y="3006725"/>
                      </a:lnTo>
                      <a:lnTo>
                        <a:pt x="2846959" y="3001010"/>
                      </a:lnTo>
                      <a:lnTo>
                        <a:pt x="2827597" y="2994977"/>
                      </a:lnTo>
                      <a:close/>
                      <a:moveTo>
                        <a:pt x="1455133" y="2986375"/>
                      </a:moveTo>
                      <a:lnTo>
                        <a:pt x="1455133" y="3092352"/>
                      </a:lnTo>
                      <a:lnTo>
                        <a:pt x="1457675" y="3094883"/>
                      </a:lnTo>
                      <a:lnTo>
                        <a:pt x="1460216" y="3097730"/>
                      </a:lnTo>
                      <a:lnTo>
                        <a:pt x="1466888" y="3103741"/>
                      </a:lnTo>
                      <a:lnTo>
                        <a:pt x="1475466" y="3110068"/>
                      </a:lnTo>
                      <a:lnTo>
                        <a:pt x="1484679" y="3116078"/>
                      </a:lnTo>
                      <a:lnTo>
                        <a:pt x="1495162" y="3122405"/>
                      </a:lnTo>
                      <a:lnTo>
                        <a:pt x="1505964" y="3128732"/>
                      </a:lnTo>
                      <a:lnTo>
                        <a:pt x="1517083" y="3134743"/>
                      </a:lnTo>
                      <a:lnTo>
                        <a:pt x="1528202" y="3139804"/>
                      </a:lnTo>
                      <a:lnTo>
                        <a:pt x="1528202" y="3033195"/>
                      </a:lnTo>
                      <a:lnTo>
                        <a:pt x="1517083" y="3027817"/>
                      </a:lnTo>
                      <a:lnTo>
                        <a:pt x="1506917" y="3022122"/>
                      </a:lnTo>
                      <a:lnTo>
                        <a:pt x="1497068" y="3016428"/>
                      </a:lnTo>
                      <a:lnTo>
                        <a:pt x="1487538" y="3010734"/>
                      </a:lnTo>
                      <a:lnTo>
                        <a:pt x="1478960" y="3005039"/>
                      </a:lnTo>
                      <a:lnTo>
                        <a:pt x="1470700" y="2998712"/>
                      </a:lnTo>
                      <a:lnTo>
                        <a:pt x="1462758" y="2992702"/>
                      </a:lnTo>
                      <a:lnTo>
                        <a:pt x="1455133" y="2986375"/>
                      </a:lnTo>
                      <a:close/>
                      <a:moveTo>
                        <a:pt x="711352" y="2965750"/>
                      </a:moveTo>
                      <a:lnTo>
                        <a:pt x="709129" y="2966067"/>
                      </a:lnTo>
                      <a:lnTo>
                        <a:pt x="706270" y="2966384"/>
                      </a:lnTo>
                      <a:lnTo>
                        <a:pt x="704047" y="2966702"/>
                      </a:lnTo>
                      <a:lnTo>
                        <a:pt x="701824" y="2967653"/>
                      </a:lnTo>
                      <a:lnTo>
                        <a:pt x="700236" y="2968288"/>
                      </a:lnTo>
                      <a:lnTo>
                        <a:pt x="699283" y="2969556"/>
                      </a:lnTo>
                      <a:lnTo>
                        <a:pt x="698330" y="2970191"/>
                      </a:lnTo>
                      <a:lnTo>
                        <a:pt x="698012" y="2971459"/>
                      </a:lnTo>
                      <a:lnTo>
                        <a:pt x="698012" y="2990491"/>
                      </a:lnTo>
                      <a:lnTo>
                        <a:pt x="683085" y="2991760"/>
                      </a:lnTo>
                      <a:lnTo>
                        <a:pt x="667839" y="2993346"/>
                      </a:lnTo>
                      <a:lnTo>
                        <a:pt x="653865" y="2995249"/>
                      </a:lnTo>
                      <a:lnTo>
                        <a:pt x="639890" y="2997786"/>
                      </a:lnTo>
                      <a:lnTo>
                        <a:pt x="626550" y="3000641"/>
                      </a:lnTo>
                      <a:lnTo>
                        <a:pt x="613846" y="3004130"/>
                      </a:lnTo>
                      <a:lnTo>
                        <a:pt x="602094" y="3007619"/>
                      </a:lnTo>
                      <a:lnTo>
                        <a:pt x="590978" y="3012060"/>
                      </a:lnTo>
                      <a:lnTo>
                        <a:pt x="583673" y="3015549"/>
                      </a:lnTo>
                      <a:lnTo>
                        <a:pt x="576368" y="3019355"/>
                      </a:lnTo>
                      <a:lnTo>
                        <a:pt x="570015" y="3023162"/>
                      </a:lnTo>
                      <a:lnTo>
                        <a:pt x="564616" y="3026968"/>
                      </a:lnTo>
                      <a:lnTo>
                        <a:pt x="559852" y="3031092"/>
                      </a:lnTo>
                      <a:lnTo>
                        <a:pt x="556041" y="3035215"/>
                      </a:lnTo>
                      <a:lnTo>
                        <a:pt x="552865" y="3039656"/>
                      </a:lnTo>
                      <a:lnTo>
                        <a:pt x="550324" y="3044096"/>
                      </a:lnTo>
                      <a:lnTo>
                        <a:pt x="548736" y="3048854"/>
                      </a:lnTo>
                      <a:lnTo>
                        <a:pt x="547783" y="3052978"/>
                      </a:lnTo>
                      <a:lnTo>
                        <a:pt x="547783" y="3057736"/>
                      </a:lnTo>
                      <a:lnTo>
                        <a:pt x="548736" y="3062176"/>
                      </a:lnTo>
                      <a:lnTo>
                        <a:pt x="550324" y="3066617"/>
                      </a:lnTo>
                      <a:lnTo>
                        <a:pt x="552865" y="3070741"/>
                      </a:lnTo>
                      <a:lnTo>
                        <a:pt x="556358" y="3075181"/>
                      </a:lnTo>
                      <a:lnTo>
                        <a:pt x="560805" y="3079622"/>
                      </a:lnTo>
                      <a:lnTo>
                        <a:pt x="564934" y="3083111"/>
                      </a:lnTo>
                      <a:lnTo>
                        <a:pt x="570015" y="3086917"/>
                      </a:lnTo>
                      <a:lnTo>
                        <a:pt x="576050" y="3090089"/>
                      </a:lnTo>
                      <a:lnTo>
                        <a:pt x="582720" y="3093578"/>
                      </a:lnTo>
                      <a:lnTo>
                        <a:pt x="589390" y="3096433"/>
                      </a:lnTo>
                      <a:lnTo>
                        <a:pt x="597012" y="3099288"/>
                      </a:lnTo>
                      <a:lnTo>
                        <a:pt x="605270" y="3101825"/>
                      </a:lnTo>
                      <a:lnTo>
                        <a:pt x="613528" y="3104046"/>
                      </a:lnTo>
                      <a:lnTo>
                        <a:pt x="645607" y="3110707"/>
                      </a:lnTo>
                      <a:lnTo>
                        <a:pt x="698012" y="3121808"/>
                      </a:lnTo>
                      <a:lnTo>
                        <a:pt x="698012" y="3203010"/>
                      </a:lnTo>
                      <a:lnTo>
                        <a:pt x="684673" y="3201424"/>
                      </a:lnTo>
                      <a:lnTo>
                        <a:pt x="672286" y="3199203"/>
                      </a:lnTo>
                      <a:lnTo>
                        <a:pt x="657993" y="3196983"/>
                      </a:lnTo>
                      <a:lnTo>
                        <a:pt x="643066" y="3193494"/>
                      </a:lnTo>
                      <a:lnTo>
                        <a:pt x="629409" y="3189370"/>
                      </a:lnTo>
                      <a:lnTo>
                        <a:pt x="617022" y="3185247"/>
                      </a:lnTo>
                      <a:lnTo>
                        <a:pt x="613846" y="3183978"/>
                      </a:lnTo>
                      <a:lnTo>
                        <a:pt x="610670" y="3182709"/>
                      </a:lnTo>
                      <a:lnTo>
                        <a:pt x="608129" y="3181441"/>
                      </a:lnTo>
                      <a:lnTo>
                        <a:pt x="608446" y="3181441"/>
                      </a:lnTo>
                      <a:lnTo>
                        <a:pt x="608129" y="3181123"/>
                      </a:lnTo>
                      <a:lnTo>
                        <a:pt x="604317" y="3179220"/>
                      </a:lnTo>
                      <a:lnTo>
                        <a:pt x="602412" y="3177951"/>
                      </a:lnTo>
                      <a:lnTo>
                        <a:pt x="600506" y="3177000"/>
                      </a:lnTo>
                      <a:lnTo>
                        <a:pt x="595424" y="3175731"/>
                      </a:lnTo>
                      <a:lnTo>
                        <a:pt x="590343" y="3174780"/>
                      </a:lnTo>
                      <a:lnTo>
                        <a:pt x="584308" y="3174780"/>
                      </a:lnTo>
                      <a:lnTo>
                        <a:pt x="578273" y="3175414"/>
                      </a:lnTo>
                      <a:lnTo>
                        <a:pt x="572556" y="3176048"/>
                      </a:lnTo>
                      <a:lnTo>
                        <a:pt x="566522" y="3177634"/>
                      </a:lnTo>
                      <a:lnTo>
                        <a:pt x="560805" y="3179220"/>
                      </a:lnTo>
                      <a:lnTo>
                        <a:pt x="555405" y="3181123"/>
                      </a:lnTo>
                      <a:lnTo>
                        <a:pt x="551277" y="3183661"/>
                      </a:lnTo>
                      <a:lnTo>
                        <a:pt x="547148" y="3185881"/>
                      </a:lnTo>
                      <a:lnTo>
                        <a:pt x="544607" y="3188736"/>
                      </a:lnTo>
                      <a:lnTo>
                        <a:pt x="543336" y="3190005"/>
                      </a:lnTo>
                      <a:lnTo>
                        <a:pt x="542383" y="3190956"/>
                      </a:lnTo>
                      <a:lnTo>
                        <a:pt x="542066" y="3192542"/>
                      </a:lnTo>
                      <a:lnTo>
                        <a:pt x="542066" y="3193811"/>
                      </a:lnTo>
                      <a:lnTo>
                        <a:pt x="542066" y="3195080"/>
                      </a:lnTo>
                      <a:lnTo>
                        <a:pt x="543019" y="3196031"/>
                      </a:lnTo>
                      <a:lnTo>
                        <a:pt x="543654" y="3197300"/>
                      </a:lnTo>
                      <a:lnTo>
                        <a:pt x="545242" y="3198569"/>
                      </a:lnTo>
                      <a:lnTo>
                        <a:pt x="550959" y="3202058"/>
                      </a:lnTo>
                      <a:lnTo>
                        <a:pt x="557629" y="3205547"/>
                      </a:lnTo>
                      <a:lnTo>
                        <a:pt x="564299" y="3208719"/>
                      </a:lnTo>
                      <a:lnTo>
                        <a:pt x="572239" y="3211891"/>
                      </a:lnTo>
                      <a:lnTo>
                        <a:pt x="580497" y="3214746"/>
                      </a:lnTo>
                      <a:lnTo>
                        <a:pt x="589072" y="3216966"/>
                      </a:lnTo>
                      <a:lnTo>
                        <a:pt x="598600" y="3219821"/>
                      </a:lnTo>
                      <a:lnTo>
                        <a:pt x="608446" y="3221724"/>
                      </a:lnTo>
                      <a:lnTo>
                        <a:pt x="618610" y="3223627"/>
                      </a:lnTo>
                      <a:lnTo>
                        <a:pt x="629409" y="3225847"/>
                      </a:lnTo>
                      <a:lnTo>
                        <a:pt x="651324" y="3229019"/>
                      </a:lnTo>
                      <a:lnTo>
                        <a:pt x="674192" y="3230923"/>
                      </a:lnTo>
                      <a:lnTo>
                        <a:pt x="698012" y="3232509"/>
                      </a:lnTo>
                      <a:lnTo>
                        <a:pt x="698012" y="3251223"/>
                      </a:lnTo>
                      <a:lnTo>
                        <a:pt x="698330" y="3252492"/>
                      </a:lnTo>
                      <a:lnTo>
                        <a:pt x="699283" y="3253443"/>
                      </a:lnTo>
                      <a:lnTo>
                        <a:pt x="700236" y="3254395"/>
                      </a:lnTo>
                      <a:lnTo>
                        <a:pt x="701824" y="3255346"/>
                      </a:lnTo>
                      <a:lnTo>
                        <a:pt x="704047" y="3255981"/>
                      </a:lnTo>
                      <a:lnTo>
                        <a:pt x="706270" y="3256298"/>
                      </a:lnTo>
                      <a:lnTo>
                        <a:pt x="709129" y="3256932"/>
                      </a:lnTo>
                      <a:lnTo>
                        <a:pt x="711352" y="3257249"/>
                      </a:lnTo>
                      <a:lnTo>
                        <a:pt x="758358" y="3257249"/>
                      </a:lnTo>
                      <a:lnTo>
                        <a:pt x="760581" y="3256932"/>
                      </a:lnTo>
                      <a:lnTo>
                        <a:pt x="763440" y="3256298"/>
                      </a:lnTo>
                      <a:lnTo>
                        <a:pt x="765345" y="3255981"/>
                      </a:lnTo>
                      <a:lnTo>
                        <a:pt x="767886" y="3255346"/>
                      </a:lnTo>
                      <a:lnTo>
                        <a:pt x="769474" y="3254395"/>
                      </a:lnTo>
                      <a:lnTo>
                        <a:pt x="770427" y="3253443"/>
                      </a:lnTo>
                      <a:lnTo>
                        <a:pt x="771380" y="3252492"/>
                      </a:lnTo>
                      <a:lnTo>
                        <a:pt x="771698" y="3251223"/>
                      </a:lnTo>
                      <a:lnTo>
                        <a:pt x="771698" y="3231874"/>
                      </a:lnTo>
                      <a:lnTo>
                        <a:pt x="786308" y="3230923"/>
                      </a:lnTo>
                      <a:lnTo>
                        <a:pt x="800600" y="3229654"/>
                      </a:lnTo>
                      <a:lnTo>
                        <a:pt x="814257" y="3228068"/>
                      </a:lnTo>
                      <a:lnTo>
                        <a:pt x="827279" y="3226165"/>
                      </a:lnTo>
                      <a:lnTo>
                        <a:pt x="839984" y="3223627"/>
                      </a:lnTo>
                      <a:lnTo>
                        <a:pt x="851418" y="3221090"/>
                      </a:lnTo>
                      <a:lnTo>
                        <a:pt x="862534" y="3217918"/>
                      </a:lnTo>
                      <a:lnTo>
                        <a:pt x="872062" y="3214746"/>
                      </a:lnTo>
                      <a:lnTo>
                        <a:pt x="880002" y="3211257"/>
                      </a:lnTo>
                      <a:lnTo>
                        <a:pt x="886990" y="3208085"/>
                      </a:lnTo>
                      <a:lnTo>
                        <a:pt x="893660" y="3204278"/>
                      </a:lnTo>
                      <a:lnTo>
                        <a:pt x="899694" y="3200472"/>
                      </a:lnTo>
                      <a:lnTo>
                        <a:pt x="904776" y="3196666"/>
                      </a:lnTo>
                      <a:lnTo>
                        <a:pt x="909540" y="3192542"/>
                      </a:lnTo>
                      <a:lnTo>
                        <a:pt x="913352" y="3188419"/>
                      </a:lnTo>
                      <a:lnTo>
                        <a:pt x="916528" y="3184295"/>
                      </a:lnTo>
                      <a:lnTo>
                        <a:pt x="919069" y="3179855"/>
                      </a:lnTo>
                      <a:lnTo>
                        <a:pt x="920657" y="3175414"/>
                      </a:lnTo>
                      <a:lnTo>
                        <a:pt x="921609" y="3170973"/>
                      </a:lnTo>
                      <a:lnTo>
                        <a:pt x="921927" y="3166533"/>
                      </a:lnTo>
                      <a:lnTo>
                        <a:pt x="921292" y="3161775"/>
                      </a:lnTo>
                      <a:lnTo>
                        <a:pt x="920021" y="3157651"/>
                      </a:lnTo>
                      <a:lnTo>
                        <a:pt x="917798" y="3153210"/>
                      </a:lnTo>
                      <a:lnTo>
                        <a:pt x="914622" y="3148453"/>
                      </a:lnTo>
                      <a:lnTo>
                        <a:pt x="912716" y="3146549"/>
                      </a:lnTo>
                      <a:lnTo>
                        <a:pt x="910493" y="3144012"/>
                      </a:lnTo>
                      <a:lnTo>
                        <a:pt x="905411" y="3139888"/>
                      </a:lnTo>
                      <a:lnTo>
                        <a:pt x="899059" y="3135765"/>
                      </a:lnTo>
                      <a:lnTo>
                        <a:pt x="892389" y="3132276"/>
                      </a:lnTo>
                      <a:lnTo>
                        <a:pt x="884449" y="3128787"/>
                      </a:lnTo>
                      <a:lnTo>
                        <a:pt x="876191" y="3125615"/>
                      </a:lnTo>
                      <a:lnTo>
                        <a:pt x="867298" y="3122443"/>
                      </a:lnTo>
                      <a:lnTo>
                        <a:pt x="857452" y="3119588"/>
                      </a:lnTo>
                      <a:lnTo>
                        <a:pt x="847606" y="3117051"/>
                      </a:lnTo>
                      <a:lnTo>
                        <a:pt x="836808" y="3114196"/>
                      </a:lnTo>
                      <a:lnTo>
                        <a:pt x="815528" y="3109438"/>
                      </a:lnTo>
                      <a:lnTo>
                        <a:pt x="793613" y="3104997"/>
                      </a:lnTo>
                      <a:lnTo>
                        <a:pt x="771698" y="3101191"/>
                      </a:lnTo>
                      <a:lnTo>
                        <a:pt x="771698" y="3019673"/>
                      </a:lnTo>
                      <a:lnTo>
                        <a:pt x="790754" y="3021893"/>
                      </a:lnTo>
                      <a:lnTo>
                        <a:pt x="797742" y="3023162"/>
                      </a:lnTo>
                      <a:lnTo>
                        <a:pt x="805047" y="3024748"/>
                      </a:lnTo>
                      <a:lnTo>
                        <a:pt x="819974" y="3028554"/>
                      </a:lnTo>
                      <a:lnTo>
                        <a:pt x="834584" y="3033312"/>
                      </a:lnTo>
                      <a:lnTo>
                        <a:pt x="846336" y="3037435"/>
                      </a:lnTo>
                      <a:lnTo>
                        <a:pt x="853006" y="3039973"/>
                      </a:lnTo>
                      <a:lnTo>
                        <a:pt x="855547" y="3041242"/>
                      </a:lnTo>
                      <a:lnTo>
                        <a:pt x="859358" y="3043779"/>
                      </a:lnTo>
                      <a:lnTo>
                        <a:pt x="861264" y="3044731"/>
                      </a:lnTo>
                      <a:lnTo>
                        <a:pt x="863169" y="3046000"/>
                      </a:lnTo>
                      <a:lnTo>
                        <a:pt x="867933" y="3047268"/>
                      </a:lnTo>
                      <a:lnTo>
                        <a:pt x="873650" y="3047903"/>
                      </a:lnTo>
                      <a:lnTo>
                        <a:pt x="879367" y="3048220"/>
                      </a:lnTo>
                      <a:lnTo>
                        <a:pt x="885402" y="3047586"/>
                      </a:lnTo>
                      <a:lnTo>
                        <a:pt x="891436" y="3046634"/>
                      </a:lnTo>
                      <a:lnTo>
                        <a:pt x="897153" y="3045682"/>
                      </a:lnTo>
                      <a:lnTo>
                        <a:pt x="902870" y="3043779"/>
                      </a:lnTo>
                      <a:lnTo>
                        <a:pt x="907952" y="3041559"/>
                      </a:lnTo>
                      <a:lnTo>
                        <a:pt x="912716" y="3039339"/>
                      </a:lnTo>
                      <a:lnTo>
                        <a:pt x="916528" y="3036801"/>
                      </a:lnTo>
                      <a:lnTo>
                        <a:pt x="919386" y="3034263"/>
                      </a:lnTo>
                      <a:lnTo>
                        <a:pt x="920657" y="3032995"/>
                      </a:lnTo>
                      <a:lnTo>
                        <a:pt x="921292" y="3031726"/>
                      </a:lnTo>
                      <a:lnTo>
                        <a:pt x="921609" y="3030140"/>
                      </a:lnTo>
                      <a:lnTo>
                        <a:pt x="921609" y="3029188"/>
                      </a:lnTo>
                      <a:lnTo>
                        <a:pt x="921292" y="3027920"/>
                      </a:lnTo>
                      <a:lnTo>
                        <a:pt x="920974" y="3026651"/>
                      </a:lnTo>
                      <a:lnTo>
                        <a:pt x="919704" y="3025382"/>
                      </a:lnTo>
                      <a:lnTo>
                        <a:pt x="918433" y="3024431"/>
                      </a:lnTo>
                      <a:lnTo>
                        <a:pt x="914304" y="3021576"/>
                      </a:lnTo>
                      <a:lnTo>
                        <a:pt x="909540" y="3018721"/>
                      </a:lnTo>
                      <a:lnTo>
                        <a:pt x="903823" y="3016501"/>
                      </a:lnTo>
                      <a:lnTo>
                        <a:pt x="898424" y="3013963"/>
                      </a:lnTo>
                      <a:lnTo>
                        <a:pt x="885402" y="3009205"/>
                      </a:lnTo>
                      <a:lnTo>
                        <a:pt x="871109" y="3005082"/>
                      </a:lnTo>
                      <a:lnTo>
                        <a:pt x="856182" y="3000958"/>
                      </a:lnTo>
                      <a:lnTo>
                        <a:pt x="840936" y="2997469"/>
                      </a:lnTo>
                      <a:lnTo>
                        <a:pt x="825374" y="2994614"/>
                      </a:lnTo>
                      <a:lnTo>
                        <a:pt x="810764" y="2992711"/>
                      </a:lnTo>
                      <a:lnTo>
                        <a:pt x="791389" y="2990808"/>
                      </a:lnTo>
                      <a:lnTo>
                        <a:pt x="771698" y="2989539"/>
                      </a:lnTo>
                      <a:lnTo>
                        <a:pt x="771698" y="2971459"/>
                      </a:lnTo>
                      <a:lnTo>
                        <a:pt x="771380" y="2970191"/>
                      </a:lnTo>
                      <a:lnTo>
                        <a:pt x="770427" y="2969556"/>
                      </a:lnTo>
                      <a:lnTo>
                        <a:pt x="769474" y="2968288"/>
                      </a:lnTo>
                      <a:lnTo>
                        <a:pt x="767886" y="2967653"/>
                      </a:lnTo>
                      <a:lnTo>
                        <a:pt x="765345" y="2966702"/>
                      </a:lnTo>
                      <a:lnTo>
                        <a:pt x="763440" y="2966384"/>
                      </a:lnTo>
                      <a:lnTo>
                        <a:pt x="760581" y="2966067"/>
                      </a:lnTo>
                      <a:lnTo>
                        <a:pt x="758358" y="2965750"/>
                      </a:lnTo>
                      <a:lnTo>
                        <a:pt x="711352" y="2965750"/>
                      </a:lnTo>
                      <a:close/>
                      <a:moveTo>
                        <a:pt x="3717945" y="2951797"/>
                      </a:moveTo>
                      <a:lnTo>
                        <a:pt x="3711914" y="2955607"/>
                      </a:lnTo>
                      <a:lnTo>
                        <a:pt x="3704931" y="2959100"/>
                      </a:lnTo>
                      <a:lnTo>
                        <a:pt x="3696678" y="2963227"/>
                      </a:lnTo>
                      <a:lnTo>
                        <a:pt x="3688425" y="2966720"/>
                      </a:lnTo>
                      <a:lnTo>
                        <a:pt x="3671285" y="2973387"/>
                      </a:lnTo>
                      <a:lnTo>
                        <a:pt x="3656684" y="2979102"/>
                      </a:lnTo>
                      <a:lnTo>
                        <a:pt x="3656684" y="3080068"/>
                      </a:lnTo>
                      <a:lnTo>
                        <a:pt x="3665254" y="3075623"/>
                      </a:lnTo>
                      <a:lnTo>
                        <a:pt x="3674142" y="3070860"/>
                      </a:lnTo>
                      <a:lnTo>
                        <a:pt x="3682394" y="3066098"/>
                      </a:lnTo>
                      <a:lnTo>
                        <a:pt x="3690647" y="3061018"/>
                      </a:lnTo>
                      <a:lnTo>
                        <a:pt x="3698582" y="3055620"/>
                      </a:lnTo>
                      <a:lnTo>
                        <a:pt x="3705566" y="3050223"/>
                      </a:lnTo>
                      <a:lnTo>
                        <a:pt x="3711914" y="3044825"/>
                      </a:lnTo>
                      <a:lnTo>
                        <a:pt x="3717945" y="3040063"/>
                      </a:lnTo>
                      <a:lnTo>
                        <a:pt x="3717945" y="2951797"/>
                      </a:lnTo>
                      <a:close/>
                      <a:moveTo>
                        <a:pt x="731996" y="2947987"/>
                      </a:moveTo>
                      <a:lnTo>
                        <a:pt x="755499" y="2948304"/>
                      </a:lnTo>
                      <a:lnTo>
                        <a:pt x="779003" y="2948939"/>
                      </a:lnTo>
                      <a:lnTo>
                        <a:pt x="801870" y="2949890"/>
                      </a:lnTo>
                      <a:lnTo>
                        <a:pt x="824103" y="2951476"/>
                      </a:lnTo>
                      <a:lnTo>
                        <a:pt x="846654" y="2953380"/>
                      </a:lnTo>
                      <a:lnTo>
                        <a:pt x="868569" y="2955283"/>
                      </a:lnTo>
                      <a:lnTo>
                        <a:pt x="889848" y="2958137"/>
                      </a:lnTo>
                      <a:lnTo>
                        <a:pt x="910493" y="2960992"/>
                      </a:lnTo>
                      <a:lnTo>
                        <a:pt x="930820" y="2964164"/>
                      </a:lnTo>
                      <a:lnTo>
                        <a:pt x="950512" y="2967970"/>
                      </a:lnTo>
                      <a:lnTo>
                        <a:pt x="969886" y="2971777"/>
                      </a:lnTo>
                      <a:lnTo>
                        <a:pt x="988308" y="2975900"/>
                      </a:lnTo>
                      <a:lnTo>
                        <a:pt x="1006411" y="2980658"/>
                      </a:lnTo>
                      <a:lnTo>
                        <a:pt x="1023880" y="2985416"/>
                      </a:lnTo>
                      <a:lnTo>
                        <a:pt x="1040396" y="2990491"/>
                      </a:lnTo>
                      <a:lnTo>
                        <a:pt x="1056594" y="2995883"/>
                      </a:lnTo>
                      <a:lnTo>
                        <a:pt x="1071521" y="3001593"/>
                      </a:lnTo>
                      <a:lnTo>
                        <a:pt x="1086131" y="3007302"/>
                      </a:lnTo>
                      <a:lnTo>
                        <a:pt x="1099471" y="3013646"/>
                      </a:lnTo>
                      <a:lnTo>
                        <a:pt x="1112493" y="3019990"/>
                      </a:lnTo>
                      <a:lnTo>
                        <a:pt x="1124562" y="3026651"/>
                      </a:lnTo>
                      <a:lnTo>
                        <a:pt x="1135678" y="3033629"/>
                      </a:lnTo>
                      <a:lnTo>
                        <a:pt x="1145842" y="3040925"/>
                      </a:lnTo>
                      <a:lnTo>
                        <a:pt x="1154735" y="3047903"/>
                      </a:lnTo>
                      <a:lnTo>
                        <a:pt x="1162993" y="3055515"/>
                      </a:lnTo>
                      <a:lnTo>
                        <a:pt x="1170298" y="3062811"/>
                      </a:lnTo>
                      <a:lnTo>
                        <a:pt x="1176650" y="3070741"/>
                      </a:lnTo>
                      <a:lnTo>
                        <a:pt x="1178873" y="3074864"/>
                      </a:lnTo>
                      <a:lnTo>
                        <a:pt x="1181732" y="3078670"/>
                      </a:lnTo>
                      <a:lnTo>
                        <a:pt x="1183638" y="3082794"/>
                      </a:lnTo>
                      <a:lnTo>
                        <a:pt x="1185543" y="3086600"/>
                      </a:lnTo>
                      <a:lnTo>
                        <a:pt x="1187131" y="3090406"/>
                      </a:lnTo>
                      <a:lnTo>
                        <a:pt x="1188402" y="3094847"/>
                      </a:lnTo>
                      <a:lnTo>
                        <a:pt x="1189672" y="3098653"/>
                      </a:lnTo>
                      <a:lnTo>
                        <a:pt x="1190307" y="3103094"/>
                      </a:lnTo>
                      <a:lnTo>
                        <a:pt x="1190625" y="3107535"/>
                      </a:lnTo>
                      <a:lnTo>
                        <a:pt x="1190625" y="3111341"/>
                      </a:lnTo>
                      <a:lnTo>
                        <a:pt x="1190625" y="3115782"/>
                      </a:lnTo>
                      <a:lnTo>
                        <a:pt x="1190307" y="3120223"/>
                      </a:lnTo>
                      <a:lnTo>
                        <a:pt x="1189672" y="3124029"/>
                      </a:lnTo>
                      <a:lnTo>
                        <a:pt x="1188402" y="3128470"/>
                      </a:lnTo>
                      <a:lnTo>
                        <a:pt x="1187131" y="3132276"/>
                      </a:lnTo>
                      <a:lnTo>
                        <a:pt x="1185543" y="3136399"/>
                      </a:lnTo>
                      <a:lnTo>
                        <a:pt x="1183638" y="3140523"/>
                      </a:lnTo>
                      <a:lnTo>
                        <a:pt x="1181732" y="3144646"/>
                      </a:lnTo>
                      <a:lnTo>
                        <a:pt x="1178873" y="3148453"/>
                      </a:lnTo>
                      <a:lnTo>
                        <a:pt x="1176650" y="3152259"/>
                      </a:lnTo>
                      <a:lnTo>
                        <a:pt x="1170298" y="3160189"/>
                      </a:lnTo>
                      <a:lnTo>
                        <a:pt x="1162993" y="3167801"/>
                      </a:lnTo>
                      <a:lnTo>
                        <a:pt x="1154735" y="3175414"/>
                      </a:lnTo>
                      <a:lnTo>
                        <a:pt x="1145842" y="3182392"/>
                      </a:lnTo>
                      <a:lnTo>
                        <a:pt x="1135678" y="3189370"/>
                      </a:lnTo>
                      <a:lnTo>
                        <a:pt x="1124562" y="3196031"/>
                      </a:lnTo>
                      <a:lnTo>
                        <a:pt x="1112493" y="3203010"/>
                      </a:lnTo>
                      <a:lnTo>
                        <a:pt x="1099471" y="3209671"/>
                      </a:lnTo>
                      <a:lnTo>
                        <a:pt x="1086131" y="3215380"/>
                      </a:lnTo>
                      <a:lnTo>
                        <a:pt x="1071521" y="3221407"/>
                      </a:lnTo>
                      <a:lnTo>
                        <a:pt x="1056594" y="3227433"/>
                      </a:lnTo>
                      <a:lnTo>
                        <a:pt x="1040396" y="3232509"/>
                      </a:lnTo>
                      <a:lnTo>
                        <a:pt x="1023880" y="3237584"/>
                      </a:lnTo>
                      <a:lnTo>
                        <a:pt x="1006411" y="3242659"/>
                      </a:lnTo>
                      <a:lnTo>
                        <a:pt x="988308" y="3247099"/>
                      </a:lnTo>
                      <a:lnTo>
                        <a:pt x="969886" y="3251223"/>
                      </a:lnTo>
                      <a:lnTo>
                        <a:pt x="950512" y="3255346"/>
                      </a:lnTo>
                      <a:lnTo>
                        <a:pt x="930820" y="3258835"/>
                      </a:lnTo>
                      <a:lnTo>
                        <a:pt x="910493" y="3262325"/>
                      </a:lnTo>
                      <a:lnTo>
                        <a:pt x="889848" y="3265179"/>
                      </a:lnTo>
                      <a:lnTo>
                        <a:pt x="868569" y="3268034"/>
                      </a:lnTo>
                      <a:lnTo>
                        <a:pt x="846654" y="3269937"/>
                      </a:lnTo>
                      <a:lnTo>
                        <a:pt x="824103" y="3271840"/>
                      </a:lnTo>
                      <a:lnTo>
                        <a:pt x="801870" y="3273426"/>
                      </a:lnTo>
                      <a:lnTo>
                        <a:pt x="779003" y="3274061"/>
                      </a:lnTo>
                      <a:lnTo>
                        <a:pt x="755499" y="3275012"/>
                      </a:lnTo>
                      <a:lnTo>
                        <a:pt x="731996" y="3275012"/>
                      </a:lnTo>
                      <a:lnTo>
                        <a:pt x="708176" y="3275012"/>
                      </a:lnTo>
                      <a:lnTo>
                        <a:pt x="684990" y="3274061"/>
                      </a:lnTo>
                      <a:lnTo>
                        <a:pt x="662122" y="3273426"/>
                      </a:lnTo>
                      <a:lnTo>
                        <a:pt x="639572" y="3271840"/>
                      </a:lnTo>
                      <a:lnTo>
                        <a:pt x="617022" y="3269937"/>
                      </a:lnTo>
                      <a:lnTo>
                        <a:pt x="595424" y="3268034"/>
                      </a:lnTo>
                      <a:lnTo>
                        <a:pt x="574144" y="3265179"/>
                      </a:lnTo>
                      <a:lnTo>
                        <a:pt x="553182" y="3262325"/>
                      </a:lnTo>
                      <a:lnTo>
                        <a:pt x="533173" y="3258835"/>
                      </a:lnTo>
                      <a:lnTo>
                        <a:pt x="513481" y="3255346"/>
                      </a:lnTo>
                      <a:lnTo>
                        <a:pt x="494107" y="3251223"/>
                      </a:lnTo>
                      <a:lnTo>
                        <a:pt x="475368" y="3247099"/>
                      </a:lnTo>
                      <a:lnTo>
                        <a:pt x="457264" y="3242659"/>
                      </a:lnTo>
                      <a:lnTo>
                        <a:pt x="439795" y="3237584"/>
                      </a:lnTo>
                      <a:lnTo>
                        <a:pt x="423280" y="3232509"/>
                      </a:lnTo>
                      <a:lnTo>
                        <a:pt x="407082" y="3227433"/>
                      </a:lnTo>
                      <a:lnTo>
                        <a:pt x="392154" y="3221407"/>
                      </a:lnTo>
                      <a:lnTo>
                        <a:pt x="377544" y="3215380"/>
                      </a:lnTo>
                      <a:lnTo>
                        <a:pt x="364204" y="3209671"/>
                      </a:lnTo>
                      <a:lnTo>
                        <a:pt x="351182" y="3203010"/>
                      </a:lnTo>
                      <a:lnTo>
                        <a:pt x="339431" y="3196031"/>
                      </a:lnTo>
                      <a:lnTo>
                        <a:pt x="328314" y="3189370"/>
                      </a:lnTo>
                      <a:lnTo>
                        <a:pt x="318151" y="3182392"/>
                      </a:lnTo>
                      <a:lnTo>
                        <a:pt x="308940" y="3175414"/>
                      </a:lnTo>
                      <a:lnTo>
                        <a:pt x="300682" y="3167801"/>
                      </a:lnTo>
                      <a:lnTo>
                        <a:pt x="293695" y="3160189"/>
                      </a:lnTo>
                      <a:lnTo>
                        <a:pt x="287343" y="3152259"/>
                      </a:lnTo>
                      <a:lnTo>
                        <a:pt x="284484" y="3148453"/>
                      </a:lnTo>
                      <a:lnTo>
                        <a:pt x="282261" y="3144646"/>
                      </a:lnTo>
                      <a:lnTo>
                        <a:pt x="280038" y="3140523"/>
                      </a:lnTo>
                      <a:lnTo>
                        <a:pt x="278132" y="3136399"/>
                      </a:lnTo>
                      <a:lnTo>
                        <a:pt x="276544" y="3132276"/>
                      </a:lnTo>
                      <a:lnTo>
                        <a:pt x="275274" y="3128470"/>
                      </a:lnTo>
                      <a:lnTo>
                        <a:pt x="274321" y="3124029"/>
                      </a:lnTo>
                      <a:lnTo>
                        <a:pt x="273368" y="3120223"/>
                      </a:lnTo>
                      <a:lnTo>
                        <a:pt x="273050" y="3115782"/>
                      </a:lnTo>
                      <a:lnTo>
                        <a:pt x="273050" y="3111341"/>
                      </a:lnTo>
                      <a:lnTo>
                        <a:pt x="273050" y="3107535"/>
                      </a:lnTo>
                      <a:lnTo>
                        <a:pt x="273368" y="3103094"/>
                      </a:lnTo>
                      <a:lnTo>
                        <a:pt x="274321" y="3098653"/>
                      </a:lnTo>
                      <a:lnTo>
                        <a:pt x="275274" y="3094847"/>
                      </a:lnTo>
                      <a:lnTo>
                        <a:pt x="276544" y="3090406"/>
                      </a:lnTo>
                      <a:lnTo>
                        <a:pt x="278132" y="3086600"/>
                      </a:lnTo>
                      <a:lnTo>
                        <a:pt x="280038" y="3082794"/>
                      </a:lnTo>
                      <a:lnTo>
                        <a:pt x="282261" y="3078670"/>
                      </a:lnTo>
                      <a:lnTo>
                        <a:pt x="284484" y="3074864"/>
                      </a:lnTo>
                      <a:lnTo>
                        <a:pt x="287343" y="3070741"/>
                      </a:lnTo>
                      <a:lnTo>
                        <a:pt x="293695" y="3062811"/>
                      </a:lnTo>
                      <a:lnTo>
                        <a:pt x="300682" y="3055515"/>
                      </a:lnTo>
                      <a:lnTo>
                        <a:pt x="308940" y="3047903"/>
                      </a:lnTo>
                      <a:lnTo>
                        <a:pt x="318151" y="3040925"/>
                      </a:lnTo>
                      <a:lnTo>
                        <a:pt x="328314" y="3033629"/>
                      </a:lnTo>
                      <a:lnTo>
                        <a:pt x="339431" y="3026651"/>
                      </a:lnTo>
                      <a:lnTo>
                        <a:pt x="351182" y="3019990"/>
                      </a:lnTo>
                      <a:lnTo>
                        <a:pt x="364204" y="3013646"/>
                      </a:lnTo>
                      <a:lnTo>
                        <a:pt x="377544" y="3007302"/>
                      </a:lnTo>
                      <a:lnTo>
                        <a:pt x="392154" y="3001593"/>
                      </a:lnTo>
                      <a:lnTo>
                        <a:pt x="407082" y="2995883"/>
                      </a:lnTo>
                      <a:lnTo>
                        <a:pt x="423280" y="2990491"/>
                      </a:lnTo>
                      <a:lnTo>
                        <a:pt x="439795" y="2985416"/>
                      </a:lnTo>
                      <a:lnTo>
                        <a:pt x="457264" y="2980658"/>
                      </a:lnTo>
                      <a:lnTo>
                        <a:pt x="475368" y="2975900"/>
                      </a:lnTo>
                      <a:lnTo>
                        <a:pt x="494107" y="2971777"/>
                      </a:lnTo>
                      <a:lnTo>
                        <a:pt x="513481" y="2967970"/>
                      </a:lnTo>
                      <a:lnTo>
                        <a:pt x="533173" y="2964164"/>
                      </a:lnTo>
                      <a:lnTo>
                        <a:pt x="553182" y="2960992"/>
                      </a:lnTo>
                      <a:lnTo>
                        <a:pt x="574144" y="2958137"/>
                      </a:lnTo>
                      <a:lnTo>
                        <a:pt x="595424" y="2955283"/>
                      </a:lnTo>
                      <a:lnTo>
                        <a:pt x="617022" y="2953380"/>
                      </a:lnTo>
                      <a:lnTo>
                        <a:pt x="639572" y="2951476"/>
                      </a:lnTo>
                      <a:lnTo>
                        <a:pt x="662122" y="2949890"/>
                      </a:lnTo>
                      <a:lnTo>
                        <a:pt x="684990" y="2948939"/>
                      </a:lnTo>
                      <a:lnTo>
                        <a:pt x="708176" y="2948304"/>
                      </a:lnTo>
                      <a:lnTo>
                        <a:pt x="731996" y="2947987"/>
                      </a:lnTo>
                      <a:close/>
                      <a:moveTo>
                        <a:pt x="2665715" y="2911157"/>
                      </a:moveTo>
                      <a:lnTo>
                        <a:pt x="2665715" y="3029585"/>
                      </a:lnTo>
                      <a:lnTo>
                        <a:pt x="2668254" y="3032125"/>
                      </a:lnTo>
                      <a:lnTo>
                        <a:pt x="2671429" y="3035300"/>
                      </a:lnTo>
                      <a:lnTo>
                        <a:pt x="2678729" y="3041650"/>
                      </a:lnTo>
                      <a:lnTo>
                        <a:pt x="2687934" y="3048635"/>
                      </a:lnTo>
                      <a:lnTo>
                        <a:pt x="2698726" y="3055938"/>
                      </a:lnTo>
                      <a:lnTo>
                        <a:pt x="2710153" y="3063240"/>
                      </a:lnTo>
                      <a:lnTo>
                        <a:pt x="2722215" y="3070225"/>
                      </a:lnTo>
                      <a:lnTo>
                        <a:pt x="2734594" y="3076258"/>
                      </a:lnTo>
                      <a:lnTo>
                        <a:pt x="2746656" y="3082290"/>
                      </a:lnTo>
                      <a:lnTo>
                        <a:pt x="2746656" y="2963227"/>
                      </a:lnTo>
                      <a:lnTo>
                        <a:pt x="2734594" y="2957195"/>
                      </a:lnTo>
                      <a:lnTo>
                        <a:pt x="2723167" y="2951480"/>
                      </a:lnTo>
                      <a:lnTo>
                        <a:pt x="2712058" y="2945130"/>
                      </a:lnTo>
                      <a:lnTo>
                        <a:pt x="2701583" y="2938462"/>
                      </a:lnTo>
                      <a:lnTo>
                        <a:pt x="2691743" y="2932112"/>
                      </a:lnTo>
                      <a:lnTo>
                        <a:pt x="2682538" y="2925445"/>
                      </a:lnTo>
                      <a:lnTo>
                        <a:pt x="2673650" y="2918142"/>
                      </a:lnTo>
                      <a:lnTo>
                        <a:pt x="2665715" y="2911157"/>
                      </a:lnTo>
                      <a:close/>
                      <a:moveTo>
                        <a:pt x="1404938" y="2890837"/>
                      </a:moveTo>
                      <a:lnTo>
                        <a:pt x="1408115" y="2896532"/>
                      </a:lnTo>
                      <a:lnTo>
                        <a:pt x="1411928" y="2901593"/>
                      </a:lnTo>
                      <a:lnTo>
                        <a:pt x="1415740" y="2906655"/>
                      </a:lnTo>
                      <a:lnTo>
                        <a:pt x="1419552" y="2911716"/>
                      </a:lnTo>
                      <a:lnTo>
                        <a:pt x="1424000" y="2916778"/>
                      </a:lnTo>
                      <a:lnTo>
                        <a:pt x="1428447" y="2922156"/>
                      </a:lnTo>
                      <a:lnTo>
                        <a:pt x="1438296" y="2931963"/>
                      </a:lnTo>
                      <a:lnTo>
                        <a:pt x="1448780" y="2941453"/>
                      </a:lnTo>
                      <a:lnTo>
                        <a:pt x="1460852" y="2950311"/>
                      </a:lnTo>
                      <a:lnTo>
                        <a:pt x="1472924" y="2958852"/>
                      </a:lnTo>
                      <a:lnTo>
                        <a:pt x="1486267" y="2967394"/>
                      </a:lnTo>
                      <a:lnTo>
                        <a:pt x="1500563" y="2975619"/>
                      </a:lnTo>
                      <a:lnTo>
                        <a:pt x="1515494" y="2983211"/>
                      </a:lnTo>
                      <a:lnTo>
                        <a:pt x="1531061" y="2990487"/>
                      </a:lnTo>
                      <a:lnTo>
                        <a:pt x="1547263" y="2997763"/>
                      </a:lnTo>
                      <a:lnTo>
                        <a:pt x="1564101" y="3004723"/>
                      </a:lnTo>
                      <a:lnTo>
                        <a:pt x="1581574" y="3010734"/>
                      </a:lnTo>
                      <a:lnTo>
                        <a:pt x="1599682" y="3017061"/>
                      </a:lnTo>
                      <a:lnTo>
                        <a:pt x="1618108" y="3022755"/>
                      </a:lnTo>
                      <a:lnTo>
                        <a:pt x="1637170" y="3028133"/>
                      </a:lnTo>
                      <a:lnTo>
                        <a:pt x="1656866" y="3033195"/>
                      </a:lnTo>
                      <a:lnTo>
                        <a:pt x="1676881" y="3037940"/>
                      </a:lnTo>
                      <a:lnTo>
                        <a:pt x="1697213" y="3042369"/>
                      </a:lnTo>
                      <a:lnTo>
                        <a:pt x="1718180" y="3046481"/>
                      </a:lnTo>
                      <a:lnTo>
                        <a:pt x="1738830" y="3050277"/>
                      </a:lnTo>
                      <a:lnTo>
                        <a:pt x="1760116" y="3053757"/>
                      </a:lnTo>
                      <a:lnTo>
                        <a:pt x="1782036" y="3056604"/>
                      </a:lnTo>
                      <a:lnTo>
                        <a:pt x="1803639" y="3059135"/>
                      </a:lnTo>
                      <a:lnTo>
                        <a:pt x="1825877" y="3061666"/>
                      </a:lnTo>
                      <a:lnTo>
                        <a:pt x="1847798" y="3063564"/>
                      </a:lnTo>
                      <a:lnTo>
                        <a:pt x="1870036" y="3065146"/>
                      </a:lnTo>
                      <a:lnTo>
                        <a:pt x="1891957" y="3066411"/>
                      </a:lnTo>
                      <a:lnTo>
                        <a:pt x="1914513" y="3067360"/>
                      </a:lnTo>
                      <a:lnTo>
                        <a:pt x="1936751" y="3067993"/>
                      </a:lnTo>
                      <a:lnTo>
                        <a:pt x="1959307" y="3067993"/>
                      </a:lnTo>
                      <a:lnTo>
                        <a:pt x="1978051" y="3067993"/>
                      </a:lnTo>
                      <a:lnTo>
                        <a:pt x="1996794" y="3067360"/>
                      </a:lnTo>
                      <a:lnTo>
                        <a:pt x="2015538" y="3067044"/>
                      </a:lnTo>
                      <a:lnTo>
                        <a:pt x="2034599" y="3065779"/>
                      </a:lnTo>
                      <a:lnTo>
                        <a:pt x="2053025" y="3064830"/>
                      </a:lnTo>
                      <a:lnTo>
                        <a:pt x="2071769" y="3063564"/>
                      </a:lnTo>
                      <a:lnTo>
                        <a:pt x="2090513" y="3061982"/>
                      </a:lnTo>
                      <a:lnTo>
                        <a:pt x="2108621" y="3060084"/>
                      </a:lnTo>
                      <a:lnTo>
                        <a:pt x="2127365" y="3058186"/>
                      </a:lnTo>
                      <a:lnTo>
                        <a:pt x="2145473" y="3055655"/>
                      </a:lnTo>
                      <a:lnTo>
                        <a:pt x="2163581" y="3052808"/>
                      </a:lnTo>
                      <a:lnTo>
                        <a:pt x="2181372" y="3050277"/>
                      </a:lnTo>
                      <a:lnTo>
                        <a:pt x="2199163" y="3047114"/>
                      </a:lnTo>
                      <a:lnTo>
                        <a:pt x="2216318" y="3043950"/>
                      </a:lnTo>
                      <a:lnTo>
                        <a:pt x="2233473" y="3040471"/>
                      </a:lnTo>
                      <a:lnTo>
                        <a:pt x="2250311" y="3036358"/>
                      </a:lnTo>
                      <a:lnTo>
                        <a:pt x="2266830" y="3032562"/>
                      </a:lnTo>
                      <a:lnTo>
                        <a:pt x="2283668" y="3028133"/>
                      </a:lnTo>
                      <a:lnTo>
                        <a:pt x="2299235" y="3023704"/>
                      </a:lnTo>
                      <a:lnTo>
                        <a:pt x="2315119" y="3018642"/>
                      </a:lnTo>
                      <a:lnTo>
                        <a:pt x="2330051" y="3013897"/>
                      </a:lnTo>
                      <a:lnTo>
                        <a:pt x="2344982" y="3008519"/>
                      </a:lnTo>
                      <a:lnTo>
                        <a:pt x="2359278" y="3003141"/>
                      </a:lnTo>
                      <a:lnTo>
                        <a:pt x="2373574" y="2997447"/>
                      </a:lnTo>
                      <a:lnTo>
                        <a:pt x="2386917" y="2991753"/>
                      </a:lnTo>
                      <a:lnTo>
                        <a:pt x="2399942" y="2985426"/>
                      </a:lnTo>
                      <a:lnTo>
                        <a:pt x="2412650" y="2979099"/>
                      </a:lnTo>
                      <a:lnTo>
                        <a:pt x="2424722" y="2972455"/>
                      </a:lnTo>
                      <a:lnTo>
                        <a:pt x="2436159" y="2965179"/>
                      </a:lnTo>
                      <a:lnTo>
                        <a:pt x="2446961" y="2958220"/>
                      </a:lnTo>
                      <a:lnTo>
                        <a:pt x="2457444" y="2950627"/>
                      </a:lnTo>
                      <a:lnTo>
                        <a:pt x="2466975" y="2943351"/>
                      </a:lnTo>
                      <a:lnTo>
                        <a:pt x="2466975" y="3039838"/>
                      </a:lnTo>
                      <a:lnTo>
                        <a:pt x="2466657" y="3040471"/>
                      </a:lnTo>
                      <a:lnTo>
                        <a:pt x="2466340" y="3048063"/>
                      </a:lnTo>
                      <a:lnTo>
                        <a:pt x="2466022" y="3052808"/>
                      </a:lnTo>
                      <a:lnTo>
                        <a:pt x="2464751" y="3058186"/>
                      </a:lnTo>
                      <a:lnTo>
                        <a:pt x="2463480" y="3062615"/>
                      </a:lnTo>
                      <a:lnTo>
                        <a:pt x="2461892" y="3067993"/>
                      </a:lnTo>
                      <a:lnTo>
                        <a:pt x="2459986" y="3072422"/>
                      </a:lnTo>
                      <a:lnTo>
                        <a:pt x="2457444" y="3077167"/>
                      </a:lnTo>
                      <a:lnTo>
                        <a:pt x="2455220" y="3081912"/>
                      </a:lnTo>
                      <a:lnTo>
                        <a:pt x="2452361" y="3086658"/>
                      </a:lnTo>
                      <a:lnTo>
                        <a:pt x="2449184" y="3091403"/>
                      </a:lnTo>
                      <a:lnTo>
                        <a:pt x="2445690" y="3096148"/>
                      </a:lnTo>
                      <a:lnTo>
                        <a:pt x="2441878" y="3100893"/>
                      </a:lnTo>
                      <a:lnTo>
                        <a:pt x="2437748" y="3105322"/>
                      </a:lnTo>
                      <a:lnTo>
                        <a:pt x="2429170" y="3114180"/>
                      </a:lnTo>
                      <a:lnTo>
                        <a:pt x="2419322" y="3123038"/>
                      </a:lnTo>
                      <a:lnTo>
                        <a:pt x="2408202" y="3131579"/>
                      </a:lnTo>
                      <a:lnTo>
                        <a:pt x="2396130" y="3139804"/>
                      </a:lnTo>
                      <a:lnTo>
                        <a:pt x="2383423" y="3147713"/>
                      </a:lnTo>
                      <a:lnTo>
                        <a:pt x="2369127" y="3155622"/>
                      </a:lnTo>
                      <a:lnTo>
                        <a:pt x="2354195" y="3162898"/>
                      </a:lnTo>
                      <a:lnTo>
                        <a:pt x="2338311" y="3170490"/>
                      </a:lnTo>
                      <a:lnTo>
                        <a:pt x="2321791" y="3177134"/>
                      </a:lnTo>
                      <a:lnTo>
                        <a:pt x="2304636" y="3183777"/>
                      </a:lnTo>
                      <a:lnTo>
                        <a:pt x="2285892" y="3190104"/>
                      </a:lnTo>
                      <a:lnTo>
                        <a:pt x="2266830" y="3196431"/>
                      </a:lnTo>
                      <a:lnTo>
                        <a:pt x="2247134" y="3201809"/>
                      </a:lnTo>
                      <a:lnTo>
                        <a:pt x="2226802" y="3207503"/>
                      </a:lnTo>
                      <a:lnTo>
                        <a:pt x="2205516" y="3212248"/>
                      </a:lnTo>
                      <a:lnTo>
                        <a:pt x="2183278" y="3216677"/>
                      </a:lnTo>
                      <a:lnTo>
                        <a:pt x="2160722" y="3221106"/>
                      </a:lnTo>
                      <a:lnTo>
                        <a:pt x="2137848" y="3224586"/>
                      </a:lnTo>
                      <a:lnTo>
                        <a:pt x="2114340" y="3228382"/>
                      </a:lnTo>
                      <a:lnTo>
                        <a:pt x="2089877" y="3231229"/>
                      </a:lnTo>
                      <a:lnTo>
                        <a:pt x="2065415" y="3233760"/>
                      </a:lnTo>
                      <a:lnTo>
                        <a:pt x="2040000" y="3235975"/>
                      </a:lnTo>
                      <a:lnTo>
                        <a:pt x="2014267" y="3237556"/>
                      </a:lnTo>
                      <a:lnTo>
                        <a:pt x="1988217" y="3238822"/>
                      </a:lnTo>
                      <a:lnTo>
                        <a:pt x="1962166" y="3239771"/>
                      </a:lnTo>
                      <a:lnTo>
                        <a:pt x="1935480" y="3240087"/>
                      </a:lnTo>
                      <a:lnTo>
                        <a:pt x="1908159" y="3239771"/>
                      </a:lnTo>
                      <a:lnTo>
                        <a:pt x="1881155" y="3238822"/>
                      </a:lnTo>
                      <a:lnTo>
                        <a:pt x="1854469" y="3237556"/>
                      </a:lnTo>
                      <a:lnTo>
                        <a:pt x="1828419" y="3235658"/>
                      </a:lnTo>
                      <a:lnTo>
                        <a:pt x="1803004" y="3233760"/>
                      </a:lnTo>
                      <a:lnTo>
                        <a:pt x="1777588" y="3230913"/>
                      </a:lnTo>
                      <a:lnTo>
                        <a:pt x="1752809" y="3227750"/>
                      </a:lnTo>
                      <a:lnTo>
                        <a:pt x="1728664" y="3224270"/>
                      </a:lnTo>
                      <a:lnTo>
                        <a:pt x="1705155" y="3220474"/>
                      </a:lnTo>
                      <a:lnTo>
                        <a:pt x="1682282" y="3215728"/>
                      </a:lnTo>
                      <a:lnTo>
                        <a:pt x="1660043" y="3210983"/>
                      </a:lnTo>
                      <a:lnTo>
                        <a:pt x="1638440" y="3205921"/>
                      </a:lnTo>
                      <a:lnTo>
                        <a:pt x="1617791" y="3200227"/>
                      </a:lnTo>
                      <a:lnTo>
                        <a:pt x="1597776" y="3194533"/>
                      </a:lnTo>
                      <a:lnTo>
                        <a:pt x="1578397" y="3188206"/>
                      </a:lnTo>
                      <a:lnTo>
                        <a:pt x="1559653" y="3181563"/>
                      </a:lnTo>
                      <a:lnTo>
                        <a:pt x="1542498" y="3174287"/>
                      </a:lnTo>
                      <a:lnTo>
                        <a:pt x="1525343" y="3167327"/>
                      </a:lnTo>
                      <a:lnTo>
                        <a:pt x="1509776" y="3159734"/>
                      </a:lnTo>
                      <a:lnTo>
                        <a:pt x="1495162" y="3151826"/>
                      </a:lnTo>
                      <a:lnTo>
                        <a:pt x="1481184" y="3143601"/>
                      </a:lnTo>
                      <a:lnTo>
                        <a:pt x="1468159" y="3135376"/>
                      </a:lnTo>
                      <a:lnTo>
                        <a:pt x="1456404" y="3126834"/>
                      </a:lnTo>
                      <a:lnTo>
                        <a:pt x="1445603" y="3117660"/>
                      </a:lnTo>
                      <a:lnTo>
                        <a:pt x="1440837" y="3113547"/>
                      </a:lnTo>
                      <a:lnTo>
                        <a:pt x="1436390" y="3108802"/>
                      </a:lnTo>
                      <a:lnTo>
                        <a:pt x="1431942" y="3104373"/>
                      </a:lnTo>
                      <a:lnTo>
                        <a:pt x="1428130" y="3099628"/>
                      </a:lnTo>
                      <a:lnTo>
                        <a:pt x="1424318" y="3094883"/>
                      </a:lnTo>
                      <a:lnTo>
                        <a:pt x="1420823" y="3090138"/>
                      </a:lnTo>
                      <a:lnTo>
                        <a:pt x="1417646" y="3085392"/>
                      </a:lnTo>
                      <a:lnTo>
                        <a:pt x="1415105" y="3080331"/>
                      </a:lnTo>
                      <a:lnTo>
                        <a:pt x="1412563" y="3075585"/>
                      </a:lnTo>
                      <a:lnTo>
                        <a:pt x="1410339" y="3070524"/>
                      </a:lnTo>
                      <a:lnTo>
                        <a:pt x="1408115" y="3065779"/>
                      </a:lnTo>
                      <a:lnTo>
                        <a:pt x="1407162" y="3060717"/>
                      </a:lnTo>
                      <a:lnTo>
                        <a:pt x="1405892" y="3055655"/>
                      </a:lnTo>
                      <a:lnTo>
                        <a:pt x="1404621" y="3050594"/>
                      </a:lnTo>
                      <a:lnTo>
                        <a:pt x="1404303" y="3045532"/>
                      </a:lnTo>
                      <a:lnTo>
                        <a:pt x="1404303" y="3040471"/>
                      </a:lnTo>
                      <a:lnTo>
                        <a:pt x="1403350" y="3040471"/>
                      </a:lnTo>
                      <a:lnTo>
                        <a:pt x="1403350" y="2909186"/>
                      </a:lnTo>
                      <a:lnTo>
                        <a:pt x="1403350" y="2905389"/>
                      </a:lnTo>
                      <a:lnTo>
                        <a:pt x="1403985" y="2898113"/>
                      </a:lnTo>
                      <a:lnTo>
                        <a:pt x="1404938" y="2890837"/>
                      </a:lnTo>
                      <a:close/>
                      <a:moveTo>
                        <a:pt x="2609850" y="2805112"/>
                      </a:moveTo>
                      <a:lnTo>
                        <a:pt x="2613342" y="2810827"/>
                      </a:lnTo>
                      <a:lnTo>
                        <a:pt x="2617468" y="2816860"/>
                      </a:lnTo>
                      <a:lnTo>
                        <a:pt x="2621594" y="2822257"/>
                      </a:lnTo>
                      <a:lnTo>
                        <a:pt x="2626038" y="2828290"/>
                      </a:lnTo>
                      <a:lnTo>
                        <a:pt x="2631117" y="2833687"/>
                      </a:lnTo>
                      <a:lnTo>
                        <a:pt x="2635878" y="2839402"/>
                      </a:lnTo>
                      <a:lnTo>
                        <a:pt x="2641274" y="2844800"/>
                      </a:lnTo>
                      <a:lnTo>
                        <a:pt x="2646988" y="2850515"/>
                      </a:lnTo>
                      <a:lnTo>
                        <a:pt x="2658732" y="2860675"/>
                      </a:lnTo>
                      <a:lnTo>
                        <a:pt x="2671746" y="2870835"/>
                      </a:lnTo>
                      <a:lnTo>
                        <a:pt x="2685712" y="2880677"/>
                      </a:lnTo>
                      <a:lnTo>
                        <a:pt x="2700631" y="2889885"/>
                      </a:lnTo>
                      <a:lnTo>
                        <a:pt x="2715867" y="2898775"/>
                      </a:lnTo>
                      <a:lnTo>
                        <a:pt x="2732372" y="2907665"/>
                      </a:lnTo>
                      <a:lnTo>
                        <a:pt x="2749830" y="2915920"/>
                      </a:lnTo>
                      <a:lnTo>
                        <a:pt x="2767923" y="2923857"/>
                      </a:lnTo>
                      <a:lnTo>
                        <a:pt x="2786650" y="2931160"/>
                      </a:lnTo>
                      <a:lnTo>
                        <a:pt x="2805695" y="2938780"/>
                      </a:lnTo>
                      <a:lnTo>
                        <a:pt x="2826009" y="2945447"/>
                      </a:lnTo>
                      <a:lnTo>
                        <a:pt x="2846959" y="2951797"/>
                      </a:lnTo>
                      <a:lnTo>
                        <a:pt x="2867591" y="2957512"/>
                      </a:lnTo>
                      <a:lnTo>
                        <a:pt x="2889492" y="2963545"/>
                      </a:lnTo>
                      <a:lnTo>
                        <a:pt x="2912029" y="2968625"/>
                      </a:lnTo>
                      <a:lnTo>
                        <a:pt x="2934248" y="2973705"/>
                      </a:lnTo>
                      <a:lnTo>
                        <a:pt x="2957102" y="2978150"/>
                      </a:lnTo>
                      <a:lnTo>
                        <a:pt x="2980908" y="2982595"/>
                      </a:lnTo>
                      <a:lnTo>
                        <a:pt x="3004396" y="2986087"/>
                      </a:lnTo>
                      <a:lnTo>
                        <a:pt x="3028203" y="2989580"/>
                      </a:lnTo>
                      <a:lnTo>
                        <a:pt x="3052644" y="2992437"/>
                      </a:lnTo>
                      <a:lnTo>
                        <a:pt x="3077084" y="2994977"/>
                      </a:lnTo>
                      <a:lnTo>
                        <a:pt x="3101525" y="2997200"/>
                      </a:lnTo>
                      <a:lnTo>
                        <a:pt x="3125966" y="2999105"/>
                      </a:lnTo>
                      <a:lnTo>
                        <a:pt x="3150725" y="3000375"/>
                      </a:lnTo>
                      <a:lnTo>
                        <a:pt x="3175800" y="3001327"/>
                      </a:lnTo>
                      <a:lnTo>
                        <a:pt x="3200559" y="3001962"/>
                      </a:lnTo>
                      <a:lnTo>
                        <a:pt x="3225317" y="3002280"/>
                      </a:lnTo>
                      <a:lnTo>
                        <a:pt x="3246266" y="3002280"/>
                      </a:lnTo>
                      <a:lnTo>
                        <a:pt x="3267216" y="3001962"/>
                      </a:lnTo>
                      <a:lnTo>
                        <a:pt x="3288165" y="3001010"/>
                      </a:lnTo>
                      <a:lnTo>
                        <a:pt x="3308797" y="2999740"/>
                      </a:lnTo>
                      <a:lnTo>
                        <a:pt x="3329429" y="2998787"/>
                      </a:lnTo>
                      <a:lnTo>
                        <a:pt x="3350378" y="2997200"/>
                      </a:lnTo>
                      <a:lnTo>
                        <a:pt x="3371010" y="2995612"/>
                      </a:lnTo>
                      <a:lnTo>
                        <a:pt x="3391325" y="2993707"/>
                      </a:lnTo>
                      <a:lnTo>
                        <a:pt x="3411957" y="2991167"/>
                      </a:lnTo>
                      <a:lnTo>
                        <a:pt x="3431954" y="2988310"/>
                      </a:lnTo>
                      <a:lnTo>
                        <a:pt x="3451951" y="2985770"/>
                      </a:lnTo>
                      <a:lnTo>
                        <a:pt x="3471948" y="2982595"/>
                      </a:lnTo>
                      <a:lnTo>
                        <a:pt x="3491628" y="2979102"/>
                      </a:lnTo>
                      <a:lnTo>
                        <a:pt x="3510990" y="2975292"/>
                      </a:lnTo>
                      <a:lnTo>
                        <a:pt x="3530035" y="2971482"/>
                      </a:lnTo>
                      <a:lnTo>
                        <a:pt x="3548763" y="2967037"/>
                      </a:lnTo>
                      <a:lnTo>
                        <a:pt x="3567173" y="2962275"/>
                      </a:lnTo>
                      <a:lnTo>
                        <a:pt x="3585265" y="2957512"/>
                      </a:lnTo>
                      <a:lnTo>
                        <a:pt x="3603041" y="2953067"/>
                      </a:lnTo>
                      <a:lnTo>
                        <a:pt x="3620498" y="2947352"/>
                      </a:lnTo>
                      <a:lnTo>
                        <a:pt x="3637004" y="2941955"/>
                      </a:lnTo>
                      <a:lnTo>
                        <a:pt x="3653510" y="2935922"/>
                      </a:lnTo>
                      <a:lnTo>
                        <a:pt x="3669698" y="2929890"/>
                      </a:lnTo>
                      <a:lnTo>
                        <a:pt x="3685251" y="2923857"/>
                      </a:lnTo>
                      <a:lnTo>
                        <a:pt x="3700170" y="2916872"/>
                      </a:lnTo>
                      <a:lnTo>
                        <a:pt x="3714770" y="2909887"/>
                      </a:lnTo>
                      <a:lnTo>
                        <a:pt x="3728419" y="2902902"/>
                      </a:lnTo>
                      <a:lnTo>
                        <a:pt x="3741751" y="2895282"/>
                      </a:lnTo>
                      <a:lnTo>
                        <a:pt x="3754765" y="2887980"/>
                      </a:lnTo>
                      <a:lnTo>
                        <a:pt x="3767144" y="2880042"/>
                      </a:lnTo>
                      <a:lnTo>
                        <a:pt x="3778571" y="2871787"/>
                      </a:lnTo>
                      <a:lnTo>
                        <a:pt x="3789363" y="2863532"/>
                      </a:lnTo>
                      <a:lnTo>
                        <a:pt x="3789363" y="2971165"/>
                      </a:lnTo>
                      <a:lnTo>
                        <a:pt x="3788728" y="2971482"/>
                      </a:lnTo>
                      <a:lnTo>
                        <a:pt x="3788728" y="2975927"/>
                      </a:lnTo>
                      <a:lnTo>
                        <a:pt x="3788411" y="2980055"/>
                      </a:lnTo>
                      <a:lnTo>
                        <a:pt x="3787776" y="2985770"/>
                      </a:lnTo>
                      <a:lnTo>
                        <a:pt x="3786506" y="2991167"/>
                      </a:lnTo>
                      <a:lnTo>
                        <a:pt x="3785237" y="2996247"/>
                      </a:lnTo>
                      <a:lnTo>
                        <a:pt x="3783332" y="3001962"/>
                      </a:lnTo>
                      <a:lnTo>
                        <a:pt x="3781428" y="3007360"/>
                      </a:lnTo>
                      <a:lnTo>
                        <a:pt x="3778571" y="3012758"/>
                      </a:lnTo>
                      <a:lnTo>
                        <a:pt x="3775714" y="3018155"/>
                      </a:lnTo>
                      <a:lnTo>
                        <a:pt x="3772540" y="3023235"/>
                      </a:lnTo>
                      <a:lnTo>
                        <a:pt x="3769048" y="3028633"/>
                      </a:lnTo>
                      <a:lnTo>
                        <a:pt x="3765557" y="3033713"/>
                      </a:lnTo>
                      <a:lnTo>
                        <a:pt x="3761113" y="3038793"/>
                      </a:lnTo>
                      <a:lnTo>
                        <a:pt x="3756987" y="3043555"/>
                      </a:lnTo>
                      <a:lnTo>
                        <a:pt x="3752226" y="3048635"/>
                      </a:lnTo>
                      <a:lnTo>
                        <a:pt x="3747147" y="3054033"/>
                      </a:lnTo>
                      <a:lnTo>
                        <a:pt x="3741433" y="3058795"/>
                      </a:lnTo>
                      <a:lnTo>
                        <a:pt x="3736037" y="3063240"/>
                      </a:lnTo>
                      <a:lnTo>
                        <a:pt x="3723658" y="3072765"/>
                      </a:lnTo>
                      <a:lnTo>
                        <a:pt x="3710327" y="3082290"/>
                      </a:lnTo>
                      <a:lnTo>
                        <a:pt x="3696043" y="3090863"/>
                      </a:lnTo>
                      <a:lnTo>
                        <a:pt x="3680490" y="3099753"/>
                      </a:lnTo>
                      <a:lnTo>
                        <a:pt x="3663667" y="3108325"/>
                      </a:lnTo>
                      <a:lnTo>
                        <a:pt x="3646526" y="3116263"/>
                      </a:lnTo>
                      <a:lnTo>
                        <a:pt x="3627799" y="3124200"/>
                      </a:lnTo>
                      <a:lnTo>
                        <a:pt x="3608754" y="3131503"/>
                      </a:lnTo>
                      <a:lnTo>
                        <a:pt x="3588122" y="3138170"/>
                      </a:lnTo>
                      <a:lnTo>
                        <a:pt x="3566855" y="3145155"/>
                      </a:lnTo>
                      <a:lnTo>
                        <a:pt x="3544636" y="3151188"/>
                      </a:lnTo>
                      <a:lnTo>
                        <a:pt x="3522417" y="3157538"/>
                      </a:lnTo>
                      <a:lnTo>
                        <a:pt x="3498611" y="3163253"/>
                      </a:lnTo>
                      <a:lnTo>
                        <a:pt x="3474170" y="3168333"/>
                      </a:lnTo>
                      <a:lnTo>
                        <a:pt x="3449412" y="3172778"/>
                      </a:lnTo>
                      <a:lnTo>
                        <a:pt x="3423701" y="3176905"/>
                      </a:lnTo>
                      <a:lnTo>
                        <a:pt x="3397356" y="3181033"/>
                      </a:lnTo>
                      <a:lnTo>
                        <a:pt x="3370376" y="3184208"/>
                      </a:lnTo>
                      <a:lnTo>
                        <a:pt x="3343395" y="3187383"/>
                      </a:lnTo>
                      <a:lnTo>
                        <a:pt x="3315146" y="3189605"/>
                      </a:lnTo>
                      <a:lnTo>
                        <a:pt x="3286896" y="3191193"/>
                      </a:lnTo>
                      <a:lnTo>
                        <a:pt x="3258011" y="3192780"/>
                      </a:lnTo>
                      <a:lnTo>
                        <a:pt x="3228491" y="3193415"/>
                      </a:lnTo>
                      <a:lnTo>
                        <a:pt x="3198972" y="3194050"/>
                      </a:lnTo>
                      <a:lnTo>
                        <a:pt x="3168500" y="3193415"/>
                      </a:lnTo>
                      <a:lnTo>
                        <a:pt x="3138663" y="3192780"/>
                      </a:lnTo>
                      <a:lnTo>
                        <a:pt x="3109143" y="3191193"/>
                      </a:lnTo>
                      <a:lnTo>
                        <a:pt x="3080259" y="3189288"/>
                      </a:lnTo>
                      <a:lnTo>
                        <a:pt x="3051374" y="3186748"/>
                      </a:lnTo>
                      <a:lnTo>
                        <a:pt x="3023441" y="3183573"/>
                      </a:lnTo>
                      <a:lnTo>
                        <a:pt x="2996144" y="3180080"/>
                      </a:lnTo>
                      <a:lnTo>
                        <a:pt x="2969481" y="3176270"/>
                      </a:lnTo>
                      <a:lnTo>
                        <a:pt x="2943453" y="3171825"/>
                      </a:lnTo>
                      <a:lnTo>
                        <a:pt x="2917742" y="3167063"/>
                      </a:lnTo>
                      <a:lnTo>
                        <a:pt x="2892984" y="3161665"/>
                      </a:lnTo>
                      <a:lnTo>
                        <a:pt x="2869178" y="3155633"/>
                      </a:lnTo>
                      <a:lnTo>
                        <a:pt x="2846007" y="3149918"/>
                      </a:lnTo>
                      <a:lnTo>
                        <a:pt x="2823470" y="3142933"/>
                      </a:lnTo>
                      <a:lnTo>
                        <a:pt x="2802203" y="3135948"/>
                      </a:lnTo>
                      <a:lnTo>
                        <a:pt x="2781889" y="3128328"/>
                      </a:lnTo>
                      <a:lnTo>
                        <a:pt x="2762527" y="3121025"/>
                      </a:lnTo>
                      <a:lnTo>
                        <a:pt x="2743799" y="3112770"/>
                      </a:lnTo>
                      <a:lnTo>
                        <a:pt x="2726024" y="3104515"/>
                      </a:lnTo>
                      <a:lnTo>
                        <a:pt x="2709518" y="3095625"/>
                      </a:lnTo>
                      <a:lnTo>
                        <a:pt x="2694600" y="3086735"/>
                      </a:lnTo>
                      <a:lnTo>
                        <a:pt x="2679999" y="3077210"/>
                      </a:lnTo>
                      <a:lnTo>
                        <a:pt x="2666985" y="3067685"/>
                      </a:lnTo>
                      <a:lnTo>
                        <a:pt x="2660954" y="3062923"/>
                      </a:lnTo>
                      <a:lnTo>
                        <a:pt x="2655240" y="3057843"/>
                      </a:lnTo>
                      <a:lnTo>
                        <a:pt x="2650162" y="3052763"/>
                      </a:lnTo>
                      <a:lnTo>
                        <a:pt x="2645083" y="3048000"/>
                      </a:lnTo>
                      <a:lnTo>
                        <a:pt x="2639687" y="3042603"/>
                      </a:lnTo>
                      <a:lnTo>
                        <a:pt x="2635561" y="3037205"/>
                      </a:lnTo>
                      <a:lnTo>
                        <a:pt x="2631434" y="3032125"/>
                      </a:lnTo>
                      <a:lnTo>
                        <a:pt x="2627625" y="3027045"/>
                      </a:lnTo>
                      <a:lnTo>
                        <a:pt x="2624134" y="3021648"/>
                      </a:lnTo>
                      <a:lnTo>
                        <a:pt x="2620960" y="3015933"/>
                      </a:lnTo>
                      <a:lnTo>
                        <a:pt x="2618103" y="3010535"/>
                      </a:lnTo>
                      <a:lnTo>
                        <a:pt x="2615881" y="3005137"/>
                      </a:lnTo>
                      <a:lnTo>
                        <a:pt x="2613659" y="2999422"/>
                      </a:lnTo>
                      <a:lnTo>
                        <a:pt x="2612072" y="2994025"/>
                      </a:lnTo>
                      <a:lnTo>
                        <a:pt x="2610485" y="2988310"/>
                      </a:lnTo>
                      <a:lnTo>
                        <a:pt x="2609850" y="2982912"/>
                      </a:lnTo>
                      <a:lnTo>
                        <a:pt x="2609215" y="2976880"/>
                      </a:lnTo>
                      <a:lnTo>
                        <a:pt x="2609215" y="2971482"/>
                      </a:lnTo>
                      <a:lnTo>
                        <a:pt x="2608580" y="2971482"/>
                      </a:lnTo>
                      <a:lnTo>
                        <a:pt x="2608580" y="2825115"/>
                      </a:lnTo>
                      <a:lnTo>
                        <a:pt x="2608263" y="2821305"/>
                      </a:lnTo>
                      <a:lnTo>
                        <a:pt x="2608580" y="2812732"/>
                      </a:lnTo>
                      <a:lnTo>
                        <a:pt x="2609850" y="2805112"/>
                      </a:lnTo>
                      <a:close/>
                      <a:moveTo>
                        <a:pt x="3151360" y="2793804"/>
                      </a:moveTo>
                      <a:lnTo>
                        <a:pt x="3151360" y="2908645"/>
                      </a:lnTo>
                      <a:lnTo>
                        <a:pt x="3174848" y="2908962"/>
                      </a:lnTo>
                      <a:lnTo>
                        <a:pt x="3198972" y="2909280"/>
                      </a:lnTo>
                      <a:lnTo>
                        <a:pt x="3231983" y="2908962"/>
                      </a:lnTo>
                      <a:lnTo>
                        <a:pt x="3231983" y="2794121"/>
                      </a:lnTo>
                      <a:lnTo>
                        <a:pt x="3198972" y="2794755"/>
                      </a:lnTo>
                      <a:lnTo>
                        <a:pt x="3174848" y="2794121"/>
                      </a:lnTo>
                      <a:lnTo>
                        <a:pt x="3151360" y="2793804"/>
                      </a:lnTo>
                      <a:close/>
                      <a:moveTo>
                        <a:pt x="2989478" y="2779528"/>
                      </a:moveTo>
                      <a:lnTo>
                        <a:pt x="2989478" y="2894687"/>
                      </a:lnTo>
                      <a:lnTo>
                        <a:pt x="3009158" y="2897542"/>
                      </a:lnTo>
                      <a:lnTo>
                        <a:pt x="3029472" y="2899762"/>
                      </a:lnTo>
                      <a:lnTo>
                        <a:pt x="3049469" y="2902300"/>
                      </a:lnTo>
                      <a:lnTo>
                        <a:pt x="3070419" y="2903887"/>
                      </a:lnTo>
                      <a:lnTo>
                        <a:pt x="3070419" y="2789045"/>
                      </a:lnTo>
                      <a:lnTo>
                        <a:pt x="3049469" y="2787142"/>
                      </a:lnTo>
                      <a:lnTo>
                        <a:pt x="3029472" y="2784921"/>
                      </a:lnTo>
                      <a:lnTo>
                        <a:pt x="3009158" y="2782383"/>
                      </a:lnTo>
                      <a:lnTo>
                        <a:pt x="2989478" y="2779528"/>
                      </a:lnTo>
                      <a:close/>
                      <a:moveTo>
                        <a:pt x="2827597" y="2743045"/>
                      </a:moveTo>
                      <a:lnTo>
                        <a:pt x="2827597" y="2859790"/>
                      </a:lnTo>
                      <a:lnTo>
                        <a:pt x="2846959" y="2865500"/>
                      </a:lnTo>
                      <a:lnTo>
                        <a:pt x="2866956" y="2870576"/>
                      </a:lnTo>
                      <a:lnTo>
                        <a:pt x="2887588" y="2875969"/>
                      </a:lnTo>
                      <a:lnTo>
                        <a:pt x="2908220" y="2880411"/>
                      </a:lnTo>
                      <a:lnTo>
                        <a:pt x="2908220" y="2764618"/>
                      </a:lnTo>
                      <a:lnTo>
                        <a:pt x="2887588" y="2759542"/>
                      </a:lnTo>
                      <a:lnTo>
                        <a:pt x="2866956" y="2754466"/>
                      </a:lnTo>
                      <a:lnTo>
                        <a:pt x="2846959" y="2748755"/>
                      </a:lnTo>
                      <a:lnTo>
                        <a:pt x="2827597" y="2743045"/>
                      </a:lnTo>
                      <a:close/>
                      <a:moveTo>
                        <a:pt x="1998663" y="2711450"/>
                      </a:moveTo>
                      <a:lnTo>
                        <a:pt x="2032589" y="2718179"/>
                      </a:lnTo>
                      <a:lnTo>
                        <a:pt x="2039311" y="2719781"/>
                      </a:lnTo>
                      <a:lnTo>
                        <a:pt x="2045072" y="2721383"/>
                      </a:lnTo>
                      <a:lnTo>
                        <a:pt x="2050513" y="2723306"/>
                      </a:lnTo>
                      <a:lnTo>
                        <a:pt x="2054674" y="2725228"/>
                      </a:lnTo>
                      <a:lnTo>
                        <a:pt x="2058834" y="2727791"/>
                      </a:lnTo>
                      <a:lnTo>
                        <a:pt x="2062675" y="2730034"/>
                      </a:lnTo>
                      <a:lnTo>
                        <a:pt x="2069716" y="2735161"/>
                      </a:lnTo>
                      <a:lnTo>
                        <a:pt x="2072597" y="2738045"/>
                      </a:lnTo>
                      <a:lnTo>
                        <a:pt x="2074517" y="2740287"/>
                      </a:lnTo>
                      <a:lnTo>
                        <a:pt x="2076118" y="2742851"/>
                      </a:lnTo>
                      <a:lnTo>
                        <a:pt x="2077398" y="2745734"/>
                      </a:lnTo>
                      <a:lnTo>
                        <a:pt x="2078038" y="2747977"/>
                      </a:lnTo>
                      <a:lnTo>
                        <a:pt x="2078038" y="2750861"/>
                      </a:lnTo>
                      <a:lnTo>
                        <a:pt x="2077718" y="2753104"/>
                      </a:lnTo>
                      <a:lnTo>
                        <a:pt x="2077078" y="2755988"/>
                      </a:lnTo>
                      <a:lnTo>
                        <a:pt x="2075478" y="2758231"/>
                      </a:lnTo>
                      <a:lnTo>
                        <a:pt x="2073877" y="2760794"/>
                      </a:lnTo>
                      <a:lnTo>
                        <a:pt x="2071317" y="2763037"/>
                      </a:lnTo>
                      <a:lnTo>
                        <a:pt x="2068756" y="2764959"/>
                      </a:lnTo>
                      <a:lnTo>
                        <a:pt x="2065876" y="2767522"/>
                      </a:lnTo>
                      <a:lnTo>
                        <a:pt x="2062355" y="2769445"/>
                      </a:lnTo>
                      <a:lnTo>
                        <a:pt x="2058194" y="2771047"/>
                      </a:lnTo>
                      <a:lnTo>
                        <a:pt x="2054354" y="2772649"/>
                      </a:lnTo>
                      <a:lnTo>
                        <a:pt x="2048272" y="2774572"/>
                      </a:lnTo>
                      <a:lnTo>
                        <a:pt x="2041871" y="2776174"/>
                      </a:lnTo>
                      <a:lnTo>
                        <a:pt x="2035790" y="2777776"/>
                      </a:lnTo>
                      <a:lnTo>
                        <a:pt x="2028429" y="2779057"/>
                      </a:lnTo>
                      <a:lnTo>
                        <a:pt x="2014026" y="2780659"/>
                      </a:lnTo>
                      <a:lnTo>
                        <a:pt x="1998663" y="2781300"/>
                      </a:lnTo>
                      <a:lnTo>
                        <a:pt x="1998663" y="2711450"/>
                      </a:lnTo>
                      <a:close/>
                      <a:moveTo>
                        <a:pt x="3717945" y="2699583"/>
                      </a:moveTo>
                      <a:lnTo>
                        <a:pt x="3711914" y="2703073"/>
                      </a:lnTo>
                      <a:lnTo>
                        <a:pt x="3704931" y="2707197"/>
                      </a:lnTo>
                      <a:lnTo>
                        <a:pt x="3696678" y="2710686"/>
                      </a:lnTo>
                      <a:lnTo>
                        <a:pt x="3688425" y="2714493"/>
                      </a:lnTo>
                      <a:lnTo>
                        <a:pt x="3671285" y="2721155"/>
                      </a:lnTo>
                      <a:lnTo>
                        <a:pt x="3656684" y="2726866"/>
                      </a:lnTo>
                      <a:lnTo>
                        <a:pt x="3656684" y="2827749"/>
                      </a:lnTo>
                      <a:lnTo>
                        <a:pt x="3665254" y="2823307"/>
                      </a:lnTo>
                      <a:lnTo>
                        <a:pt x="3674142" y="2818549"/>
                      </a:lnTo>
                      <a:lnTo>
                        <a:pt x="3682394" y="2813790"/>
                      </a:lnTo>
                      <a:lnTo>
                        <a:pt x="3690647" y="2808714"/>
                      </a:lnTo>
                      <a:lnTo>
                        <a:pt x="3698582" y="2803321"/>
                      </a:lnTo>
                      <a:lnTo>
                        <a:pt x="3705566" y="2798245"/>
                      </a:lnTo>
                      <a:lnTo>
                        <a:pt x="3711914" y="2792535"/>
                      </a:lnTo>
                      <a:lnTo>
                        <a:pt x="3717945" y="2787776"/>
                      </a:lnTo>
                      <a:lnTo>
                        <a:pt x="3717945" y="2699583"/>
                      </a:lnTo>
                      <a:close/>
                      <a:moveTo>
                        <a:pt x="2490788" y="2694304"/>
                      </a:moveTo>
                      <a:lnTo>
                        <a:pt x="2490788" y="2826893"/>
                      </a:lnTo>
                      <a:lnTo>
                        <a:pt x="2490471" y="2827210"/>
                      </a:lnTo>
                      <a:lnTo>
                        <a:pt x="2489836" y="2835140"/>
                      </a:lnTo>
                      <a:lnTo>
                        <a:pt x="2489519" y="2839898"/>
                      </a:lnTo>
                      <a:lnTo>
                        <a:pt x="2488250" y="2844973"/>
                      </a:lnTo>
                      <a:lnTo>
                        <a:pt x="2487298" y="2849731"/>
                      </a:lnTo>
                      <a:lnTo>
                        <a:pt x="2485711" y="2854807"/>
                      </a:lnTo>
                      <a:lnTo>
                        <a:pt x="2483490" y="2859565"/>
                      </a:lnTo>
                      <a:lnTo>
                        <a:pt x="2481269" y="2864323"/>
                      </a:lnTo>
                      <a:lnTo>
                        <a:pt x="2479048" y="2869080"/>
                      </a:lnTo>
                      <a:lnTo>
                        <a:pt x="2475874" y="2873838"/>
                      </a:lnTo>
                      <a:lnTo>
                        <a:pt x="2472701" y="2878279"/>
                      </a:lnTo>
                      <a:lnTo>
                        <a:pt x="2469528" y="2883037"/>
                      </a:lnTo>
                      <a:lnTo>
                        <a:pt x="2465403" y="2887795"/>
                      </a:lnTo>
                      <a:lnTo>
                        <a:pt x="2461595" y="2892236"/>
                      </a:lnTo>
                      <a:lnTo>
                        <a:pt x="2453028" y="2901435"/>
                      </a:lnTo>
                      <a:lnTo>
                        <a:pt x="2443191" y="2909999"/>
                      </a:lnTo>
                      <a:lnTo>
                        <a:pt x="2432086" y="2918563"/>
                      </a:lnTo>
                      <a:lnTo>
                        <a:pt x="2419710" y="2926811"/>
                      </a:lnTo>
                      <a:lnTo>
                        <a:pt x="2406701" y="2934740"/>
                      </a:lnTo>
                      <a:lnTo>
                        <a:pt x="2393056" y="2942670"/>
                      </a:lnTo>
                      <a:lnTo>
                        <a:pt x="2378143" y="2950283"/>
                      </a:lnTo>
                      <a:lnTo>
                        <a:pt x="2362277" y="2957579"/>
                      </a:lnTo>
                      <a:lnTo>
                        <a:pt x="2345777" y="2964240"/>
                      </a:lnTo>
                      <a:lnTo>
                        <a:pt x="2328325" y="2970901"/>
                      </a:lnTo>
                      <a:lnTo>
                        <a:pt x="2309921" y="2977245"/>
                      </a:lnTo>
                      <a:lnTo>
                        <a:pt x="2290882" y="2983589"/>
                      </a:lnTo>
                      <a:lnTo>
                        <a:pt x="2270892" y="2989298"/>
                      </a:lnTo>
                      <a:lnTo>
                        <a:pt x="2250267" y="2994691"/>
                      </a:lnTo>
                      <a:lnTo>
                        <a:pt x="2229324" y="2999449"/>
                      </a:lnTo>
                      <a:lnTo>
                        <a:pt x="2207430" y="3004207"/>
                      </a:lnTo>
                      <a:lnTo>
                        <a:pt x="2184901" y="3008330"/>
                      </a:lnTo>
                      <a:lnTo>
                        <a:pt x="2162054" y="3012137"/>
                      </a:lnTo>
                      <a:lnTo>
                        <a:pt x="2138256" y="3015626"/>
                      </a:lnTo>
                      <a:lnTo>
                        <a:pt x="2113823" y="3018798"/>
                      </a:lnTo>
                      <a:lnTo>
                        <a:pt x="2089390" y="3021018"/>
                      </a:lnTo>
                      <a:lnTo>
                        <a:pt x="2064323" y="3023556"/>
                      </a:lnTo>
                      <a:lnTo>
                        <a:pt x="2038621" y="3025142"/>
                      </a:lnTo>
                      <a:lnTo>
                        <a:pt x="2012601" y="3026093"/>
                      </a:lnTo>
                      <a:lnTo>
                        <a:pt x="1986582" y="3027045"/>
                      </a:lnTo>
                      <a:lnTo>
                        <a:pt x="1959928" y="3027362"/>
                      </a:lnTo>
                      <a:lnTo>
                        <a:pt x="1932639" y="3027045"/>
                      </a:lnTo>
                      <a:lnTo>
                        <a:pt x="1905350" y="3026093"/>
                      </a:lnTo>
                      <a:lnTo>
                        <a:pt x="1879014" y="3025142"/>
                      </a:lnTo>
                      <a:lnTo>
                        <a:pt x="1852994" y="3022921"/>
                      </a:lnTo>
                      <a:lnTo>
                        <a:pt x="1827292" y="3021018"/>
                      </a:lnTo>
                      <a:lnTo>
                        <a:pt x="1802224" y="3018481"/>
                      </a:lnTo>
                      <a:lnTo>
                        <a:pt x="1777157" y="3015309"/>
                      </a:lnTo>
                      <a:lnTo>
                        <a:pt x="1753359" y="3011502"/>
                      </a:lnTo>
                      <a:lnTo>
                        <a:pt x="1729560" y="3007379"/>
                      </a:lnTo>
                      <a:lnTo>
                        <a:pt x="1706714" y="3002938"/>
                      </a:lnTo>
                      <a:lnTo>
                        <a:pt x="1684502" y="2998180"/>
                      </a:lnTo>
                      <a:lnTo>
                        <a:pt x="1662925" y="2993105"/>
                      </a:lnTo>
                      <a:lnTo>
                        <a:pt x="1641983" y="2987712"/>
                      </a:lnTo>
                      <a:lnTo>
                        <a:pt x="1622309" y="2981686"/>
                      </a:lnTo>
                      <a:lnTo>
                        <a:pt x="1602953" y="2975342"/>
                      </a:lnTo>
                      <a:lnTo>
                        <a:pt x="1584549" y="2968681"/>
                      </a:lnTo>
                      <a:lnTo>
                        <a:pt x="1566780" y="2961702"/>
                      </a:lnTo>
                      <a:lnTo>
                        <a:pt x="1550280" y="2954407"/>
                      </a:lnTo>
                      <a:lnTo>
                        <a:pt x="1534414" y="2947111"/>
                      </a:lnTo>
                      <a:lnTo>
                        <a:pt x="1519501" y="2939181"/>
                      </a:lnTo>
                      <a:lnTo>
                        <a:pt x="1505539" y="2930934"/>
                      </a:lnTo>
                      <a:lnTo>
                        <a:pt x="1493164" y="2922687"/>
                      </a:lnTo>
                      <a:lnTo>
                        <a:pt x="1481106" y="2913805"/>
                      </a:lnTo>
                      <a:lnTo>
                        <a:pt x="1470635" y="2904924"/>
                      </a:lnTo>
                      <a:lnTo>
                        <a:pt x="1465875" y="2900483"/>
                      </a:lnTo>
                      <a:lnTo>
                        <a:pt x="1461116" y="2895725"/>
                      </a:lnTo>
                      <a:lnTo>
                        <a:pt x="1456673" y="2891284"/>
                      </a:lnTo>
                      <a:lnTo>
                        <a:pt x="1452866" y="2886844"/>
                      </a:lnTo>
                      <a:lnTo>
                        <a:pt x="1449375" y="2882086"/>
                      </a:lnTo>
                      <a:lnTo>
                        <a:pt x="1445885" y="2877328"/>
                      </a:lnTo>
                      <a:lnTo>
                        <a:pt x="1442712" y="2872252"/>
                      </a:lnTo>
                      <a:lnTo>
                        <a:pt x="1439856" y="2867494"/>
                      </a:lnTo>
                      <a:lnTo>
                        <a:pt x="1437000" y="2862737"/>
                      </a:lnTo>
                      <a:lnTo>
                        <a:pt x="1435096" y="2857661"/>
                      </a:lnTo>
                      <a:lnTo>
                        <a:pt x="1433192" y="2852269"/>
                      </a:lnTo>
                      <a:lnTo>
                        <a:pt x="1431606" y="2847828"/>
                      </a:lnTo>
                      <a:lnTo>
                        <a:pt x="1430337" y="2842436"/>
                      </a:lnTo>
                      <a:lnTo>
                        <a:pt x="1429702" y="2837361"/>
                      </a:lnTo>
                      <a:lnTo>
                        <a:pt x="1429385" y="2832286"/>
                      </a:lnTo>
                      <a:lnTo>
                        <a:pt x="1428750" y="2827210"/>
                      </a:lnTo>
                      <a:lnTo>
                        <a:pt x="1428750" y="2700014"/>
                      </a:lnTo>
                      <a:lnTo>
                        <a:pt x="1429702" y="2705406"/>
                      </a:lnTo>
                      <a:lnTo>
                        <a:pt x="1430654" y="2711433"/>
                      </a:lnTo>
                      <a:lnTo>
                        <a:pt x="1432240" y="2716825"/>
                      </a:lnTo>
                      <a:lnTo>
                        <a:pt x="1434462" y="2722218"/>
                      </a:lnTo>
                      <a:lnTo>
                        <a:pt x="1436683" y="2728245"/>
                      </a:lnTo>
                      <a:lnTo>
                        <a:pt x="1439539" y="2733320"/>
                      </a:lnTo>
                      <a:lnTo>
                        <a:pt x="1442712" y="2739029"/>
                      </a:lnTo>
                      <a:lnTo>
                        <a:pt x="1446202" y="2744422"/>
                      </a:lnTo>
                      <a:lnTo>
                        <a:pt x="1449692" y="2749497"/>
                      </a:lnTo>
                      <a:lnTo>
                        <a:pt x="1454135" y="2755206"/>
                      </a:lnTo>
                      <a:lnTo>
                        <a:pt x="1458894" y="2760282"/>
                      </a:lnTo>
                      <a:lnTo>
                        <a:pt x="1463654" y="2765357"/>
                      </a:lnTo>
                      <a:lnTo>
                        <a:pt x="1468731" y="2770432"/>
                      </a:lnTo>
                      <a:lnTo>
                        <a:pt x="1474125" y="2775507"/>
                      </a:lnTo>
                      <a:lnTo>
                        <a:pt x="1480154" y="2780265"/>
                      </a:lnTo>
                      <a:lnTo>
                        <a:pt x="1480154" y="2879231"/>
                      </a:lnTo>
                      <a:lnTo>
                        <a:pt x="1482375" y="2882086"/>
                      </a:lnTo>
                      <a:lnTo>
                        <a:pt x="1484914" y="2884623"/>
                      </a:lnTo>
                      <a:lnTo>
                        <a:pt x="1491895" y="2890650"/>
                      </a:lnTo>
                      <a:lnTo>
                        <a:pt x="1500145" y="2896994"/>
                      </a:lnTo>
                      <a:lnTo>
                        <a:pt x="1509664" y="2903338"/>
                      </a:lnTo>
                      <a:lnTo>
                        <a:pt x="1519818" y="2909682"/>
                      </a:lnTo>
                      <a:lnTo>
                        <a:pt x="1530924" y="2915709"/>
                      </a:lnTo>
                      <a:lnTo>
                        <a:pt x="1542030" y="2921735"/>
                      </a:lnTo>
                      <a:lnTo>
                        <a:pt x="1553136" y="2926811"/>
                      </a:lnTo>
                      <a:lnTo>
                        <a:pt x="1553136" y="2824673"/>
                      </a:lnTo>
                      <a:lnTo>
                        <a:pt x="1569953" y="2832286"/>
                      </a:lnTo>
                      <a:lnTo>
                        <a:pt x="1587723" y="2839264"/>
                      </a:lnTo>
                      <a:lnTo>
                        <a:pt x="1606127" y="2846242"/>
                      </a:lnTo>
                      <a:lnTo>
                        <a:pt x="1625482" y="2852269"/>
                      </a:lnTo>
                      <a:lnTo>
                        <a:pt x="1625482" y="2953772"/>
                      </a:lnTo>
                      <a:lnTo>
                        <a:pt x="1642935" y="2958847"/>
                      </a:lnTo>
                      <a:lnTo>
                        <a:pt x="1661021" y="2963605"/>
                      </a:lnTo>
                      <a:lnTo>
                        <a:pt x="1679425" y="2968363"/>
                      </a:lnTo>
                      <a:lnTo>
                        <a:pt x="1698464" y="2972487"/>
                      </a:lnTo>
                      <a:lnTo>
                        <a:pt x="1698464" y="2871618"/>
                      </a:lnTo>
                      <a:lnTo>
                        <a:pt x="1716233" y="2875424"/>
                      </a:lnTo>
                      <a:lnTo>
                        <a:pt x="1734320" y="2878914"/>
                      </a:lnTo>
                      <a:lnTo>
                        <a:pt x="1752407" y="2882086"/>
                      </a:lnTo>
                      <a:lnTo>
                        <a:pt x="1771445" y="2885258"/>
                      </a:lnTo>
                      <a:lnTo>
                        <a:pt x="1771445" y="2985175"/>
                      </a:lnTo>
                      <a:lnTo>
                        <a:pt x="1789215" y="2987712"/>
                      </a:lnTo>
                      <a:lnTo>
                        <a:pt x="1807301" y="2989933"/>
                      </a:lnTo>
                      <a:lnTo>
                        <a:pt x="1825388" y="2991836"/>
                      </a:lnTo>
                      <a:lnTo>
                        <a:pt x="1843792" y="2993422"/>
                      </a:lnTo>
                      <a:lnTo>
                        <a:pt x="1843792" y="2893505"/>
                      </a:lnTo>
                      <a:lnTo>
                        <a:pt x="1861879" y="2895091"/>
                      </a:lnTo>
                      <a:lnTo>
                        <a:pt x="1880283" y="2896042"/>
                      </a:lnTo>
                      <a:lnTo>
                        <a:pt x="1898369" y="2896994"/>
                      </a:lnTo>
                      <a:lnTo>
                        <a:pt x="1916773" y="2897628"/>
                      </a:lnTo>
                      <a:lnTo>
                        <a:pt x="1916773" y="2997546"/>
                      </a:lnTo>
                      <a:lnTo>
                        <a:pt x="1938033" y="2997863"/>
                      </a:lnTo>
                      <a:lnTo>
                        <a:pt x="1959928" y="2998180"/>
                      </a:lnTo>
                      <a:lnTo>
                        <a:pt x="1989755" y="2997863"/>
                      </a:lnTo>
                      <a:lnTo>
                        <a:pt x="1989755" y="2898263"/>
                      </a:lnTo>
                      <a:lnTo>
                        <a:pt x="2018630" y="2896994"/>
                      </a:lnTo>
                      <a:lnTo>
                        <a:pt x="2046553" y="2895408"/>
                      </a:lnTo>
                      <a:lnTo>
                        <a:pt x="2074159" y="2893505"/>
                      </a:lnTo>
                      <a:lnTo>
                        <a:pt x="2101448" y="2890967"/>
                      </a:lnTo>
                      <a:lnTo>
                        <a:pt x="2128102" y="2887795"/>
                      </a:lnTo>
                      <a:lnTo>
                        <a:pt x="2154122" y="2883989"/>
                      </a:lnTo>
                      <a:lnTo>
                        <a:pt x="2179189" y="2879865"/>
                      </a:lnTo>
                      <a:lnTo>
                        <a:pt x="2204257" y="2875424"/>
                      </a:lnTo>
                      <a:lnTo>
                        <a:pt x="2228372" y="2870032"/>
                      </a:lnTo>
                      <a:lnTo>
                        <a:pt x="2251219" y="2864640"/>
                      </a:lnTo>
                      <a:lnTo>
                        <a:pt x="2273430" y="2858613"/>
                      </a:lnTo>
                      <a:lnTo>
                        <a:pt x="2294690" y="2851952"/>
                      </a:lnTo>
                      <a:lnTo>
                        <a:pt x="2315633" y="2845291"/>
                      </a:lnTo>
                      <a:lnTo>
                        <a:pt x="2335306" y="2838312"/>
                      </a:lnTo>
                      <a:lnTo>
                        <a:pt x="2354027" y="2830382"/>
                      </a:lnTo>
                      <a:lnTo>
                        <a:pt x="2371797" y="2822452"/>
                      </a:lnTo>
                      <a:lnTo>
                        <a:pt x="2371797" y="2924590"/>
                      </a:lnTo>
                      <a:lnTo>
                        <a:pt x="2379729" y="2921101"/>
                      </a:lnTo>
                      <a:lnTo>
                        <a:pt x="2387028" y="2916660"/>
                      </a:lnTo>
                      <a:lnTo>
                        <a:pt x="2394643" y="2912219"/>
                      </a:lnTo>
                      <a:lnTo>
                        <a:pt x="2401941" y="2907461"/>
                      </a:lnTo>
                      <a:lnTo>
                        <a:pt x="2409239" y="2902703"/>
                      </a:lnTo>
                      <a:lnTo>
                        <a:pt x="2415585" y="2898263"/>
                      </a:lnTo>
                      <a:lnTo>
                        <a:pt x="2421297" y="2893505"/>
                      </a:lnTo>
                      <a:lnTo>
                        <a:pt x="2426374" y="2889064"/>
                      </a:lnTo>
                      <a:lnTo>
                        <a:pt x="2426374" y="2791050"/>
                      </a:lnTo>
                      <a:lnTo>
                        <a:pt x="2433989" y="2785340"/>
                      </a:lnTo>
                      <a:lnTo>
                        <a:pt x="2440653" y="2779948"/>
                      </a:lnTo>
                      <a:lnTo>
                        <a:pt x="2447316" y="2774238"/>
                      </a:lnTo>
                      <a:lnTo>
                        <a:pt x="2453345" y="2768529"/>
                      </a:lnTo>
                      <a:lnTo>
                        <a:pt x="2459057" y="2762819"/>
                      </a:lnTo>
                      <a:lnTo>
                        <a:pt x="2464451" y="2757110"/>
                      </a:lnTo>
                      <a:lnTo>
                        <a:pt x="2469211" y="2751083"/>
                      </a:lnTo>
                      <a:lnTo>
                        <a:pt x="2473336" y="2744739"/>
                      </a:lnTo>
                      <a:lnTo>
                        <a:pt x="2477461" y="2739029"/>
                      </a:lnTo>
                      <a:lnTo>
                        <a:pt x="2480634" y="2732685"/>
                      </a:lnTo>
                      <a:lnTo>
                        <a:pt x="2483490" y="2726341"/>
                      </a:lnTo>
                      <a:lnTo>
                        <a:pt x="2486028" y="2719997"/>
                      </a:lnTo>
                      <a:lnTo>
                        <a:pt x="2487932" y="2713654"/>
                      </a:lnTo>
                      <a:lnTo>
                        <a:pt x="2489519" y="2707310"/>
                      </a:lnTo>
                      <a:lnTo>
                        <a:pt x="2490471" y="2700966"/>
                      </a:lnTo>
                      <a:lnTo>
                        <a:pt x="2490788" y="2694304"/>
                      </a:lnTo>
                      <a:close/>
                      <a:moveTo>
                        <a:pt x="2490470" y="2686155"/>
                      </a:moveTo>
                      <a:lnTo>
                        <a:pt x="2490788" y="2691795"/>
                      </a:lnTo>
                      <a:lnTo>
                        <a:pt x="2490470" y="2693988"/>
                      </a:lnTo>
                      <a:lnTo>
                        <a:pt x="2490470" y="2690542"/>
                      </a:lnTo>
                      <a:lnTo>
                        <a:pt x="2490470" y="2686155"/>
                      </a:lnTo>
                      <a:close/>
                      <a:moveTo>
                        <a:pt x="2490416" y="2685242"/>
                      </a:moveTo>
                      <a:lnTo>
                        <a:pt x="2490470" y="2685528"/>
                      </a:lnTo>
                      <a:lnTo>
                        <a:pt x="2490470" y="2686155"/>
                      </a:lnTo>
                      <a:lnTo>
                        <a:pt x="2490416" y="2685242"/>
                      </a:lnTo>
                      <a:close/>
                      <a:moveTo>
                        <a:pt x="1427957" y="2683026"/>
                      </a:moveTo>
                      <a:lnTo>
                        <a:pt x="1427516" y="2686071"/>
                      </a:lnTo>
                      <a:lnTo>
                        <a:pt x="1427516" y="2690943"/>
                      </a:lnTo>
                      <a:lnTo>
                        <a:pt x="1427516" y="2693987"/>
                      </a:lnTo>
                      <a:lnTo>
                        <a:pt x="1427163" y="2692161"/>
                      </a:lnTo>
                      <a:lnTo>
                        <a:pt x="1427163" y="2686680"/>
                      </a:lnTo>
                      <a:lnTo>
                        <a:pt x="1427957" y="2683026"/>
                      </a:lnTo>
                      <a:close/>
                      <a:moveTo>
                        <a:pt x="1430338" y="2671762"/>
                      </a:moveTo>
                      <a:lnTo>
                        <a:pt x="1428927" y="2676633"/>
                      </a:lnTo>
                      <a:lnTo>
                        <a:pt x="1428221" y="2681809"/>
                      </a:lnTo>
                      <a:lnTo>
                        <a:pt x="1427957" y="2683026"/>
                      </a:lnTo>
                      <a:lnTo>
                        <a:pt x="1428221" y="2681200"/>
                      </a:lnTo>
                      <a:lnTo>
                        <a:pt x="1428927" y="2676329"/>
                      </a:lnTo>
                      <a:lnTo>
                        <a:pt x="1430338" y="2671762"/>
                      </a:lnTo>
                      <a:close/>
                      <a:moveTo>
                        <a:pt x="2487613" y="2670175"/>
                      </a:moveTo>
                      <a:lnTo>
                        <a:pt x="2489200" y="2675815"/>
                      </a:lnTo>
                      <a:lnTo>
                        <a:pt x="2490153" y="2680828"/>
                      </a:lnTo>
                      <a:lnTo>
                        <a:pt x="2490416" y="2685242"/>
                      </a:lnTo>
                      <a:lnTo>
                        <a:pt x="2489518" y="2680515"/>
                      </a:lnTo>
                      <a:lnTo>
                        <a:pt x="2488883" y="2675502"/>
                      </a:lnTo>
                      <a:lnTo>
                        <a:pt x="2487613" y="2670175"/>
                      </a:lnTo>
                      <a:close/>
                      <a:moveTo>
                        <a:pt x="2665715" y="2659293"/>
                      </a:moveTo>
                      <a:lnTo>
                        <a:pt x="2665715" y="2777307"/>
                      </a:lnTo>
                      <a:lnTo>
                        <a:pt x="2668254" y="2780162"/>
                      </a:lnTo>
                      <a:lnTo>
                        <a:pt x="2671429" y="2783335"/>
                      </a:lnTo>
                      <a:lnTo>
                        <a:pt x="2678729" y="2789362"/>
                      </a:lnTo>
                      <a:lnTo>
                        <a:pt x="2687934" y="2796659"/>
                      </a:lnTo>
                      <a:lnTo>
                        <a:pt x="2698726" y="2803638"/>
                      </a:lnTo>
                      <a:lnTo>
                        <a:pt x="2710153" y="2810935"/>
                      </a:lnTo>
                      <a:lnTo>
                        <a:pt x="2722215" y="2817914"/>
                      </a:lnTo>
                      <a:lnTo>
                        <a:pt x="2734594" y="2824259"/>
                      </a:lnTo>
                      <a:lnTo>
                        <a:pt x="2746656" y="2829969"/>
                      </a:lnTo>
                      <a:lnTo>
                        <a:pt x="2746656" y="2711004"/>
                      </a:lnTo>
                      <a:lnTo>
                        <a:pt x="2734594" y="2705293"/>
                      </a:lnTo>
                      <a:lnTo>
                        <a:pt x="2723167" y="2699266"/>
                      </a:lnTo>
                      <a:lnTo>
                        <a:pt x="2712058" y="2692921"/>
                      </a:lnTo>
                      <a:lnTo>
                        <a:pt x="2701583" y="2686259"/>
                      </a:lnTo>
                      <a:lnTo>
                        <a:pt x="2691743" y="2679914"/>
                      </a:lnTo>
                      <a:lnTo>
                        <a:pt x="2682538" y="2673252"/>
                      </a:lnTo>
                      <a:lnTo>
                        <a:pt x="2673650" y="2666273"/>
                      </a:lnTo>
                      <a:lnTo>
                        <a:pt x="2665715" y="2659293"/>
                      </a:lnTo>
                      <a:close/>
                      <a:moveTo>
                        <a:pt x="1925638" y="2592387"/>
                      </a:moveTo>
                      <a:lnTo>
                        <a:pt x="1925638" y="2662237"/>
                      </a:lnTo>
                      <a:lnTo>
                        <a:pt x="1911407" y="2659674"/>
                      </a:lnTo>
                      <a:lnTo>
                        <a:pt x="1894963" y="2655829"/>
                      </a:lnTo>
                      <a:lnTo>
                        <a:pt x="1887057" y="2653907"/>
                      </a:lnTo>
                      <a:lnTo>
                        <a:pt x="1880100" y="2652304"/>
                      </a:lnTo>
                      <a:lnTo>
                        <a:pt x="1873459" y="2650062"/>
                      </a:lnTo>
                      <a:lnTo>
                        <a:pt x="1867451" y="2647498"/>
                      </a:lnTo>
                      <a:lnTo>
                        <a:pt x="1861442" y="2644935"/>
                      </a:lnTo>
                      <a:lnTo>
                        <a:pt x="1856383" y="2641090"/>
                      </a:lnTo>
                      <a:lnTo>
                        <a:pt x="1853220" y="2639168"/>
                      </a:lnTo>
                      <a:lnTo>
                        <a:pt x="1851007" y="2636925"/>
                      </a:lnTo>
                      <a:lnTo>
                        <a:pt x="1848793" y="2634041"/>
                      </a:lnTo>
                      <a:lnTo>
                        <a:pt x="1847844" y="2631798"/>
                      </a:lnTo>
                      <a:lnTo>
                        <a:pt x="1846579" y="2628914"/>
                      </a:lnTo>
                      <a:lnTo>
                        <a:pt x="1846263" y="2626671"/>
                      </a:lnTo>
                      <a:lnTo>
                        <a:pt x="1846263" y="2623788"/>
                      </a:lnTo>
                      <a:lnTo>
                        <a:pt x="1846579" y="2621224"/>
                      </a:lnTo>
                      <a:lnTo>
                        <a:pt x="1847528" y="2618661"/>
                      </a:lnTo>
                      <a:lnTo>
                        <a:pt x="1848477" y="2616098"/>
                      </a:lnTo>
                      <a:lnTo>
                        <a:pt x="1850374" y="2613855"/>
                      </a:lnTo>
                      <a:lnTo>
                        <a:pt x="1852588" y="2611292"/>
                      </a:lnTo>
                      <a:lnTo>
                        <a:pt x="1855118" y="2609369"/>
                      </a:lnTo>
                      <a:lnTo>
                        <a:pt x="1858280" y="2607447"/>
                      </a:lnTo>
                      <a:lnTo>
                        <a:pt x="1861759" y="2605524"/>
                      </a:lnTo>
                      <a:lnTo>
                        <a:pt x="1865870" y="2603922"/>
                      </a:lnTo>
                      <a:lnTo>
                        <a:pt x="1872194" y="2601359"/>
                      </a:lnTo>
                      <a:lnTo>
                        <a:pt x="1878835" y="2599436"/>
                      </a:lnTo>
                      <a:lnTo>
                        <a:pt x="1885792" y="2597834"/>
                      </a:lnTo>
                      <a:lnTo>
                        <a:pt x="1893382" y="2596232"/>
                      </a:lnTo>
                      <a:lnTo>
                        <a:pt x="1901288" y="2594951"/>
                      </a:lnTo>
                      <a:lnTo>
                        <a:pt x="1909194" y="2593989"/>
                      </a:lnTo>
                      <a:lnTo>
                        <a:pt x="1925638" y="2592387"/>
                      </a:lnTo>
                      <a:close/>
                      <a:moveTo>
                        <a:pt x="3178346" y="2558733"/>
                      </a:moveTo>
                      <a:lnTo>
                        <a:pt x="3178346" y="2673668"/>
                      </a:lnTo>
                      <a:lnTo>
                        <a:pt x="3201835" y="2674303"/>
                      </a:lnTo>
                      <a:lnTo>
                        <a:pt x="3225959" y="2674303"/>
                      </a:lnTo>
                      <a:lnTo>
                        <a:pt x="3258970" y="2673986"/>
                      </a:lnTo>
                      <a:lnTo>
                        <a:pt x="3258970" y="2559368"/>
                      </a:lnTo>
                      <a:lnTo>
                        <a:pt x="3225641" y="2559686"/>
                      </a:lnTo>
                      <a:lnTo>
                        <a:pt x="3201835" y="2559368"/>
                      </a:lnTo>
                      <a:lnTo>
                        <a:pt x="3178346" y="2558733"/>
                      </a:lnTo>
                      <a:close/>
                      <a:moveTo>
                        <a:pt x="2609850" y="2552700"/>
                      </a:moveTo>
                      <a:lnTo>
                        <a:pt x="2613342" y="2559045"/>
                      </a:lnTo>
                      <a:lnTo>
                        <a:pt x="2617468" y="2564438"/>
                      </a:lnTo>
                      <a:lnTo>
                        <a:pt x="2621594" y="2570466"/>
                      </a:lnTo>
                      <a:lnTo>
                        <a:pt x="2626038" y="2576176"/>
                      </a:lnTo>
                      <a:lnTo>
                        <a:pt x="2631117" y="2581886"/>
                      </a:lnTo>
                      <a:lnTo>
                        <a:pt x="2635878" y="2587280"/>
                      </a:lnTo>
                      <a:lnTo>
                        <a:pt x="2641274" y="2592673"/>
                      </a:lnTo>
                      <a:lnTo>
                        <a:pt x="2646988" y="2598383"/>
                      </a:lnTo>
                      <a:lnTo>
                        <a:pt x="2658732" y="2608535"/>
                      </a:lnTo>
                      <a:lnTo>
                        <a:pt x="2671746" y="2618686"/>
                      </a:lnTo>
                      <a:lnTo>
                        <a:pt x="2685712" y="2628204"/>
                      </a:lnTo>
                      <a:lnTo>
                        <a:pt x="2700631" y="2637721"/>
                      </a:lnTo>
                      <a:lnTo>
                        <a:pt x="2715867" y="2646921"/>
                      </a:lnTo>
                      <a:lnTo>
                        <a:pt x="2732372" y="2655486"/>
                      </a:lnTo>
                      <a:lnTo>
                        <a:pt x="2749830" y="2663735"/>
                      </a:lnTo>
                      <a:lnTo>
                        <a:pt x="2767923" y="2671666"/>
                      </a:lnTo>
                      <a:lnTo>
                        <a:pt x="2786650" y="2679280"/>
                      </a:lnTo>
                      <a:lnTo>
                        <a:pt x="2805695" y="2686576"/>
                      </a:lnTo>
                      <a:lnTo>
                        <a:pt x="2826009" y="2693238"/>
                      </a:lnTo>
                      <a:lnTo>
                        <a:pt x="2846959" y="2699583"/>
                      </a:lnTo>
                      <a:lnTo>
                        <a:pt x="2867591" y="2705611"/>
                      </a:lnTo>
                      <a:lnTo>
                        <a:pt x="2889492" y="2711321"/>
                      </a:lnTo>
                      <a:lnTo>
                        <a:pt x="2912029" y="2716714"/>
                      </a:lnTo>
                      <a:lnTo>
                        <a:pt x="2934248" y="2721790"/>
                      </a:lnTo>
                      <a:lnTo>
                        <a:pt x="2957102" y="2725914"/>
                      </a:lnTo>
                      <a:lnTo>
                        <a:pt x="2980908" y="2730355"/>
                      </a:lnTo>
                      <a:lnTo>
                        <a:pt x="3004396" y="2733845"/>
                      </a:lnTo>
                      <a:lnTo>
                        <a:pt x="3028203" y="2737335"/>
                      </a:lnTo>
                      <a:lnTo>
                        <a:pt x="3052644" y="2740190"/>
                      </a:lnTo>
                      <a:lnTo>
                        <a:pt x="3077084" y="2743045"/>
                      </a:lnTo>
                      <a:lnTo>
                        <a:pt x="3101525" y="2744949"/>
                      </a:lnTo>
                      <a:lnTo>
                        <a:pt x="3125966" y="2746852"/>
                      </a:lnTo>
                      <a:lnTo>
                        <a:pt x="3150725" y="2748121"/>
                      </a:lnTo>
                      <a:lnTo>
                        <a:pt x="3175800" y="2749390"/>
                      </a:lnTo>
                      <a:lnTo>
                        <a:pt x="3200559" y="2750024"/>
                      </a:lnTo>
                      <a:lnTo>
                        <a:pt x="3225317" y="2750024"/>
                      </a:lnTo>
                      <a:lnTo>
                        <a:pt x="3246266" y="2750024"/>
                      </a:lnTo>
                      <a:lnTo>
                        <a:pt x="3267216" y="2749707"/>
                      </a:lnTo>
                      <a:lnTo>
                        <a:pt x="3288165" y="2748755"/>
                      </a:lnTo>
                      <a:lnTo>
                        <a:pt x="3308797" y="2747804"/>
                      </a:lnTo>
                      <a:lnTo>
                        <a:pt x="3329429" y="2746535"/>
                      </a:lnTo>
                      <a:lnTo>
                        <a:pt x="3350378" y="2744949"/>
                      </a:lnTo>
                      <a:lnTo>
                        <a:pt x="3371010" y="2743362"/>
                      </a:lnTo>
                      <a:lnTo>
                        <a:pt x="3391325" y="2741459"/>
                      </a:lnTo>
                      <a:lnTo>
                        <a:pt x="3411957" y="2738921"/>
                      </a:lnTo>
                      <a:lnTo>
                        <a:pt x="3431954" y="2736383"/>
                      </a:lnTo>
                      <a:lnTo>
                        <a:pt x="3451951" y="2733528"/>
                      </a:lnTo>
                      <a:lnTo>
                        <a:pt x="3471948" y="2730355"/>
                      </a:lnTo>
                      <a:lnTo>
                        <a:pt x="3491628" y="2726866"/>
                      </a:lnTo>
                      <a:lnTo>
                        <a:pt x="3510990" y="2723376"/>
                      </a:lnTo>
                      <a:lnTo>
                        <a:pt x="3530035" y="2719252"/>
                      </a:lnTo>
                      <a:lnTo>
                        <a:pt x="3548763" y="2715128"/>
                      </a:lnTo>
                      <a:lnTo>
                        <a:pt x="3567173" y="2710369"/>
                      </a:lnTo>
                      <a:lnTo>
                        <a:pt x="3585265" y="2705611"/>
                      </a:lnTo>
                      <a:lnTo>
                        <a:pt x="3603041" y="2700852"/>
                      </a:lnTo>
                      <a:lnTo>
                        <a:pt x="3620498" y="2695142"/>
                      </a:lnTo>
                      <a:lnTo>
                        <a:pt x="3637004" y="2689749"/>
                      </a:lnTo>
                      <a:lnTo>
                        <a:pt x="3653510" y="2683721"/>
                      </a:lnTo>
                      <a:lnTo>
                        <a:pt x="3669698" y="2678011"/>
                      </a:lnTo>
                      <a:lnTo>
                        <a:pt x="3685251" y="2671349"/>
                      </a:lnTo>
                      <a:lnTo>
                        <a:pt x="3700170" y="2665004"/>
                      </a:lnTo>
                      <a:lnTo>
                        <a:pt x="3714770" y="2657707"/>
                      </a:lnTo>
                      <a:lnTo>
                        <a:pt x="3728419" y="2650728"/>
                      </a:lnTo>
                      <a:lnTo>
                        <a:pt x="3741751" y="2643114"/>
                      </a:lnTo>
                      <a:lnTo>
                        <a:pt x="3754765" y="2635818"/>
                      </a:lnTo>
                      <a:lnTo>
                        <a:pt x="3767144" y="2627886"/>
                      </a:lnTo>
                      <a:lnTo>
                        <a:pt x="3778571" y="2619638"/>
                      </a:lnTo>
                      <a:lnTo>
                        <a:pt x="3789363" y="2611073"/>
                      </a:lnTo>
                      <a:lnTo>
                        <a:pt x="3789363" y="2718935"/>
                      </a:lnTo>
                      <a:lnTo>
                        <a:pt x="3788728" y="2718935"/>
                      </a:lnTo>
                      <a:lnTo>
                        <a:pt x="3788411" y="2728135"/>
                      </a:lnTo>
                      <a:lnTo>
                        <a:pt x="3787776" y="2733528"/>
                      </a:lnTo>
                      <a:lnTo>
                        <a:pt x="3786506" y="2738921"/>
                      </a:lnTo>
                      <a:lnTo>
                        <a:pt x="3785237" y="2744314"/>
                      </a:lnTo>
                      <a:lnTo>
                        <a:pt x="3783332" y="2749707"/>
                      </a:lnTo>
                      <a:lnTo>
                        <a:pt x="3781428" y="2755100"/>
                      </a:lnTo>
                      <a:lnTo>
                        <a:pt x="3778571" y="2760811"/>
                      </a:lnTo>
                      <a:lnTo>
                        <a:pt x="3775714" y="2765886"/>
                      </a:lnTo>
                      <a:lnTo>
                        <a:pt x="3772540" y="2770962"/>
                      </a:lnTo>
                      <a:lnTo>
                        <a:pt x="3769048" y="2776355"/>
                      </a:lnTo>
                      <a:lnTo>
                        <a:pt x="3765557" y="2781749"/>
                      </a:lnTo>
                      <a:lnTo>
                        <a:pt x="3761113" y="2786824"/>
                      </a:lnTo>
                      <a:lnTo>
                        <a:pt x="3756987" y="2791583"/>
                      </a:lnTo>
                      <a:lnTo>
                        <a:pt x="3752226" y="2796659"/>
                      </a:lnTo>
                      <a:lnTo>
                        <a:pt x="3747147" y="2801735"/>
                      </a:lnTo>
                      <a:lnTo>
                        <a:pt x="3741433" y="2806493"/>
                      </a:lnTo>
                      <a:lnTo>
                        <a:pt x="3736037" y="2811252"/>
                      </a:lnTo>
                      <a:lnTo>
                        <a:pt x="3723658" y="2820769"/>
                      </a:lnTo>
                      <a:lnTo>
                        <a:pt x="3710327" y="2829969"/>
                      </a:lnTo>
                      <a:lnTo>
                        <a:pt x="3696043" y="2838852"/>
                      </a:lnTo>
                      <a:lnTo>
                        <a:pt x="3680490" y="2847418"/>
                      </a:lnTo>
                      <a:lnTo>
                        <a:pt x="3663667" y="2855983"/>
                      </a:lnTo>
                      <a:lnTo>
                        <a:pt x="3646526" y="2863914"/>
                      </a:lnTo>
                      <a:lnTo>
                        <a:pt x="3627799" y="2871845"/>
                      </a:lnTo>
                      <a:lnTo>
                        <a:pt x="3608754" y="2879459"/>
                      </a:lnTo>
                      <a:lnTo>
                        <a:pt x="3588122" y="2886121"/>
                      </a:lnTo>
                      <a:lnTo>
                        <a:pt x="3566855" y="2892783"/>
                      </a:lnTo>
                      <a:lnTo>
                        <a:pt x="3544636" y="2899128"/>
                      </a:lnTo>
                      <a:lnTo>
                        <a:pt x="3522417" y="2905473"/>
                      </a:lnTo>
                      <a:lnTo>
                        <a:pt x="3498611" y="2910866"/>
                      </a:lnTo>
                      <a:lnTo>
                        <a:pt x="3474170" y="2915942"/>
                      </a:lnTo>
                      <a:lnTo>
                        <a:pt x="3449412" y="2920383"/>
                      </a:lnTo>
                      <a:lnTo>
                        <a:pt x="3423701" y="2924824"/>
                      </a:lnTo>
                      <a:lnTo>
                        <a:pt x="3397356" y="2928631"/>
                      </a:lnTo>
                      <a:lnTo>
                        <a:pt x="3370376" y="2931804"/>
                      </a:lnTo>
                      <a:lnTo>
                        <a:pt x="3343395" y="2934976"/>
                      </a:lnTo>
                      <a:lnTo>
                        <a:pt x="3315146" y="2937197"/>
                      </a:lnTo>
                      <a:lnTo>
                        <a:pt x="3286896" y="2938783"/>
                      </a:lnTo>
                      <a:lnTo>
                        <a:pt x="3258011" y="2940369"/>
                      </a:lnTo>
                      <a:lnTo>
                        <a:pt x="3228491" y="2941321"/>
                      </a:lnTo>
                      <a:lnTo>
                        <a:pt x="3198972" y="2941638"/>
                      </a:lnTo>
                      <a:lnTo>
                        <a:pt x="3168500" y="2941321"/>
                      </a:lnTo>
                      <a:lnTo>
                        <a:pt x="3138663" y="2940369"/>
                      </a:lnTo>
                      <a:lnTo>
                        <a:pt x="3109143" y="2938783"/>
                      </a:lnTo>
                      <a:lnTo>
                        <a:pt x="3080259" y="2936880"/>
                      </a:lnTo>
                      <a:lnTo>
                        <a:pt x="3051374" y="2934659"/>
                      </a:lnTo>
                      <a:lnTo>
                        <a:pt x="3023441" y="2931487"/>
                      </a:lnTo>
                      <a:lnTo>
                        <a:pt x="2996144" y="2927997"/>
                      </a:lnTo>
                      <a:lnTo>
                        <a:pt x="2969481" y="2923873"/>
                      </a:lnTo>
                      <a:lnTo>
                        <a:pt x="2943453" y="2919431"/>
                      </a:lnTo>
                      <a:lnTo>
                        <a:pt x="2917742" y="2914355"/>
                      </a:lnTo>
                      <a:lnTo>
                        <a:pt x="2892984" y="2909280"/>
                      </a:lnTo>
                      <a:lnTo>
                        <a:pt x="2869178" y="2903252"/>
                      </a:lnTo>
                      <a:lnTo>
                        <a:pt x="2846007" y="2897224"/>
                      </a:lnTo>
                      <a:lnTo>
                        <a:pt x="2823470" y="2890880"/>
                      </a:lnTo>
                      <a:lnTo>
                        <a:pt x="2802203" y="2883583"/>
                      </a:lnTo>
                      <a:lnTo>
                        <a:pt x="2781889" y="2876286"/>
                      </a:lnTo>
                      <a:lnTo>
                        <a:pt x="2762527" y="2868673"/>
                      </a:lnTo>
                      <a:lnTo>
                        <a:pt x="2743799" y="2860424"/>
                      </a:lnTo>
                      <a:lnTo>
                        <a:pt x="2726024" y="2852176"/>
                      </a:lnTo>
                      <a:lnTo>
                        <a:pt x="2709518" y="2843611"/>
                      </a:lnTo>
                      <a:lnTo>
                        <a:pt x="2694600" y="2834411"/>
                      </a:lnTo>
                      <a:lnTo>
                        <a:pt x="2679999" y="2824893"/>
                      </a:lnTo>
                      <a:lnTo>
                        <a:pt x="2666985" y="2815376"/>
                      </a:lnTo>
                      <a:lnTo>
                        <a:pt x="2660954" y="2810935"/>
                      </a:lnTo>
                      <a:lnTo>
                        <a:pt x="2655240" y="2805542"/>
                      </a:lnTo>
                      <a:lnTo>
                        <a:pt x="2650162" y="2800466"/>
                      </a:lnTo>
                      <a:lnTo>
                        <a:pt x="2645083" y="2795390"/>
                      </a:lnTo>
                      <a:lnTo>
                        <a:pt x="2639687" y="2790314"/>
                      </a:lnTo>
                      <a:lnTo>
                        <a:pt x="2635561" y="2785238"/>
                      </a:lnTo>
                      <a:lnTo>
                        <a:pt x="2631434" y="2780162"/>
                      </a:lnTo>
                      <a:lnTo>
                        <a:pt x="2627625" y="2774452"/>
                      </a:lnTo>
                      <a:lnTo>
                        <a:pt x="2624134" y="2769376"/>
                      </a:lnTo>
                      <a:lnTo>
                        <a:pt x="2620960" y="2763983"/>
                      </a:lnTo>
                      <a:lnTo>
                        <a:pt x="2618103" y="2758273"/>
                      </a:lnTo>
                      <a:lnTo>
                        <a:pt x="2615881" y="2752880"/>
                      </a:lnTo>
                      <a:lnTo>
                        <a:pt x="2613659" y="2747169"/>
                      </a:lnTo>
                      <a:lnTo>
                        <a:pt x="2612072" y="2741776"/>
                      </a:lnTo>
                      <a:lnTo>
                        <a:pt x="2610485" y="2736383"/>
                      </a:lnTo>
                      <a:lnTo>
                        <a:pt x="2609850" y="2730355"/>
                      </a:lnTo>
                      <a:lnTo>
                        <a:pt x="2609215" y="2724962"/>
                      </a:lnTo>
                      <a:lnTo>
                        <a:pt x="2609215" y="2718935"/>
                      </a:lnTo>
                      <a:lnTo>
                        <a:pt x="2608580" y="2719252"/>
                      </a:lnTo>
                      <a:lnTo>
                        <a:pt x="2608580" y="2573004"/>
                      </a:lnTo>
                      <a:lnTo>
                        <a:pt x="2608263" y="2569197"/>
                      </a:lnTo>
                      <a:lnTo>
                        <a:pt x="2608580" y="2560949"/>
                      </a:lnTo>
                      <a:lnTo>
                        <a:pt x="2609850" y="2552700"/>
                      </a:lnTo>
                      <a:close/>
                      <a:moveTo>
                        <a:pt x="3016148" y="2544763"/>
                      </a:moveTo>
                      <a:lnTo>
                        <a:pt x="3016148" y="2660333"/>
                      </a:lnTo>
                      <a:lnTo>
                        <a:pt x="3035827" y="2662556"/>
                      </a:lnTo>
                      <a:lnTo>
                        <a:pt x="3056142" y="2665096"/>
                      </a:lnTo>
                      <a:lnTo>
                        <a:pt x="3076456" y="2667318"/>
                      </a:lnTo>
                      <a:lnTo>
                        <a:pt x="3097406" y="2669223"/>
                      </a:lnTo>
                      <a:lnTo>
                        <a:pt x="3097406" y="2553971"/>
                      </a:lnTo>
                      <a:lnTo>
                        <a:pt x="3076456" y="2552066"/>
                      </a:lnTo>
                      <a:lnTo>
                        <a:pt x="3056142" y="2549843"/>
                      </a:lnTo>
                      <a:lnTo>
                        <a:pt x="3035827" y="2547303"/>
                      </a:lnTo>
                      <a:lnTo>
                        <a:pt x="3016148" y="2544763"/>
                      </a:lnTo>
                      <a:close/>
                      <a:moveTo>
                        <a:pt x="1938656" y="2540386"/>
                      </a:moveTo>
                      <a:lnTo>
                        <a:pt x="1936433" y="2540705"/>
                      </a:lnTo>
                      <a:lnTo>
                        <a:pt x="1933576" y="2540705"/>
                      </a:lnTo>
                      <a:lnTo>
                        <a:pt x="1931036" y="2541342"/>
                      </a:lnTo>
                      <a:lnTo>
                        <a:pt x="1929130" y="2542299"/>
                      </a:lnTo>
                      <a:lnTo>
                        <a:pt x="1927543" y="2542936"/>
                      </a:lnTo>
                      <a:lnTo>
                        <a:pt x="1926273" y="2543892"/>
                      </a:lnTo>
                      <a:lnTo>
                        <a:pt x="1925638" y="2545167"/>
                      </a:lnTo>
                      <a:lnTo>
                        <a:pt x="1925320" y="2546123"/>
                      </a:lnTo>
                      <a:lnTo>
                        <a:pt x="1925320" y="2565247"/>
                      </a:lnTo>
                      <a:lnTo>
                        <a:pt x="1910398" y="2566522"/>
                      </a:lnTo>
                      <a:lnTo>
                        <a:pt x="1895158" y="2568116"/>
                      </a:lnTo>
                      <a:lnTo>
                        <a:pt x="1881188" y="2570028"/>
                      </a:lnTo>
                      <a:lnTo>
                        <a:pt x="1867218" y="2572897"/>
                      </a:lnTo>
                      <a:lnTo>
                        <a:pt x="1853883" y="2575447"/>
                      </a:lnTo>
                      <a:lnTo>
                        <a:pt x="1841183" y="2578634"/>
                      </a:lnTo>
                      <a:lnTo>
                        <a:pt x="1829436" y="2582778"/>
                      </a:lnTo>
                      <a:lnTo>
                        <a:pt x="1818323" y="2586602"/>
                      </a:lnTo>
                      <a:lnTo>
                        <a:pt x="1810703" y="2590108"/>
                      </a:lnTo>
                      <a:lnTo>
                        <a:pt x="1803718" y="2594252"/>
                      </a:lnTo>
                      <a:lnTo>
                        <a:pt x="1797368" y="2598077"/>
                      </a:lnTo>
                      <a:lnTo>
                        <a:pt x="1791970" y="2601902"/>
                      </a:lnTo>
                      <a:lnTo>
                        <a:pt x="1787208" y="2606045"/>
                      </a:lnTo>
                      <a:lnTo>
                        <a:pt x="1783398" y="2610507"/>
                      </a:lnTo>
                      <a:lnTo>
                        <a:pt x="1780223" y="2614651"/>
                      </a:lnTo>
                      <a:lnTo>
                        <a:pt x="1777683" y="2619113"/>
                      </a:lnTo>
                      <a:lnTo>
                        <a:pt x="1776096" y="2623894"/>
                      </a:lnTo>
                      <a:lnTo>
                        <a:pt x="1775460" y="2628038"/>
                      </a:lnTo>
                      <a:lnTo>
                        <a:pt x="1775460" y="2632500"/>
                      </a:lnTo>
                      <a:lnTo>
                        <a:pt x="1776096" y="2637281"/>
                      </a:lnTo>
                      <a:lnTo>
                        <a:pt x="1777683" y="2641743"/>
                      </a:lnTo>
                      <a:lnTo>
                        <a:pt x="1780223" y="2645887"/>
                      </a:lnTo>
                      <a:lnTo>
                        <a:pt x="1783716" y="2650349"/>
                      </a:lnTo>
                      <a:lnTo>
                        <a:pt x="1787526" y="2654811"/>
                      </a:lnTo>
                      <a:lnTo>
                        <a:pt x="1792288" y="2658317"/>
                      </a:lnTo>
                      <a:lnTo>
                        <a:pt x="1797368" y="2661823"/>
                      </a:lnTo>
                      <a:lnTo>
                        <a:pt x="1803400" y="2665329"/>
                      </a:lnTo>
                      <a:lnTo>
                        <a:pt x="1809750" y="2668517"/>
                      </a:lnTo>
                      <a:lnTo>
                        <a:pt x="1816736" y="2671704"/>
                      </a:lnTo>
                      <a:lnTo>
                        <a:pt x="1824356" y="2674573"/>
                      </a:lnTo>
                      <a:lnTo>
                        <a:pt x="1832610" y="2677441"/>
                      </a:lnTo>
                      <a:lnTo>
                        <a:pt x="1840866" y="2679354"/>
                      </a:lnTo>
                      <a:lnTo>
                        <a:pt x="1872933" y="2686047"/>
                      </a:lnTo>
                      <a:lnTo>
                        <a:pt x="1925320" y="2696565"/>
                      </a:lnTo>
                      <a:lnTo>
                        <a:pt x="1925320" y="2778798"/>
                      </a:lnTo>
                      <a:lnTo>
                        <a:pt x="1911668" y="2777204"/>
                      </a:lnTo>
                      <a:lnTo>
                        <a:pt x="1899603" y="2774973"/>
                      </a:lnTo>
                      <a:lnTo>
                        <a:pt x="1885316" y="2772742"/>
                      </a:lnTo>
                      <a:lnTo>
                        <a:pt x="1870393" y="2769236"/>
                      </a:lnTo>
                      <a:lnTo>
                        <a:pt x="1856740" y="2765093"/>
                      </a:lnTo>
                      <a:lnTo>
                        <a:pt x="1844676" y="2760949"/>
                      </a:lnTo>
                      <a:lnTo>
                        <a:pt x="1841183" y="2759674"/>
                      </a:lnTo>
                      <a:lnTo>
                        <a:pt x="1838008" y="2758399"/>
                      </a:lnTo>
                      <a:lnTo>
                        <a:pt x="1835786" y="2757443"/>
                      </a:lnTo>
                      <a:lnTo>
                        <a:pt x="1835150" y="2756805"/>
                      </a:lnTo>
                      <a:lnTo>
                        <a:pt x="1831658" y="2754893"/>
                      </a:lnTo>
                      <a:lnTo>
                        <a:pt x="1829753" y="2753618"/>
                      </a:lnTo>
                      <a:lnTo>
                        <a:pt x="1827848" y="2752662"/>
                      </a:lnTo>
                      <a:lnTo>
                        <a:pt x="1822768" y="2751387"/>
                      </a:lnTo>
                      <a:lnTo>
                        <a:pt x="1817688" y="2750431"/>
                      </a:lnTo>
                      <a:lnTo>
                        <a:pt x="1811656" y="2750112"/>
                      </a:lnTo>
                      <a:lnTo>
                        <a:pt x="1805623" y="2751068"/>
                      </a:lnTo>
                      <a:lnTo>
                        <a:pt x="1799908" y="2751706"/>
                      </a:lnTo>
                      <a:lnTo>
                        <a:pt x="1793876" y="2752981"/>
                      </a:lnTo>
                      <a:lnTo>
                        <a:pt x="1787843" y="2754893"/>
                      </a:lnTo>
                      <a:lnTo>
                        <a:pt x="1782763" y="2756805"/>
                      </a:lnTo>
                      <a:lnTo>
                        <a:pt x="1778636" y="2759355"/>
                      </a:lnTo>
                      <a:lnTo>
                        <a:pt x="1774508" y="2761586"/>
                      </a:lnTo>
                      <a:lnTo>
                        <a:pt x="1771650" y="2764455"/>
                      </a:lnTo>
                      <a:lnTo>
                        <a:pt x="1770698" y="2765730"/>
                      </a:lnTo>
                      <a:lnTo>
                        <a:pt x="1769746" y="2766686"/>
                      </a:lnTo>
                      <a:lnTo>
                        <a:pt x="1769428" y="2767961"/>
                      </a:lnTo>
                      <a:lnTo>
                        <a:pt x="1769428" y="2769555"/>
                      </a:lnTo>
                      <a:lnTo>
                        <a:pt x="1769428" y="2770830"/>
                      </a:lnTo>
                      <a:lnTo>
                        <a:pt x="1770380" y="2772105"/>
                      </a:lnTo>
                      <a:lnTo>
                        <a:pt x="1771016" y="2773061"/>
                      </a:lnTo>
                      <a:lnTo>
                        <a:pt x="1772603" y="2774336"/>
                      </a:lnTo>
                      <a:lnTo>
                        <a:pt x="1778000" y="2777842"/>
                      </a:lnTo>
                      <a:lnTo>
                        <a:pt x="1784668" y="2781348"/>
                      </a:lnTo>
                      <a:lnTo>
                        <a:pt x="1791970" y="2784535"/>
                      </a:lnTo>
                      <a:lnTo>
                        <a:pt x="1799273" y="2787723"/>
                      </a:lnTo>
                      <a:lnTo>
                        <a:pt x="1807846" y="2790591"/>
                      </a:lnTo>
                      <a:lnTo>
                        <a:pt x="1816418" y="2792822"/>
                      </a:lnTo>
                      <a:lnTo>
                        <a:pt x="1825943" y="2795691"/>
                      </a:lnTo>
                      <a:lnTo>
                        <a:pt x="1835786" y="2797603"/>
                      </a:lnTo>
                      <a:lnTo>
                        <a:pt x="1845946" y="2799516"/>
                      </a:lnTo>
                      <a:lnTo>
                        <a:pt x="1856740" y="2801747"/>
                      </a:lnTo>
                      <a:lnTo>
                        <a:pt x="1878648" y="2804934"/>
                      </a:lnTo>
                      <a:lnTo>
                        <a:pt x="1901508" y="2806846"/>
                      </a:lnTo>
                      <a:lnTo>
                        <a:pt x="1925320" y="2808440"/>
                      </a:lnTo>
                      <a:lnTo>
                        <a:pt x="1925320" y="2827245"/>
                      </a:lnTo>
                      <a:lnTo>
                        <a:pt x="1925638" y="2828520"/>
                      </a:lnTo>
                      <a:lnTo>
                        <a:pt x="1926273" y="2829476"/>
                      </a:lnTo>
                      <a:lnTo>
                        <a:pt x="1927543" y="2830433"/>
                      </a:lnTo>
                      <a:lnTo>
                        <a:pt x="1929130" y="2831389"/>
                      </a:lnTo>
                      <a:lnTo>
                        <a:pt x="1931036" y="2832026"/>
                      </a:lnTo>
                      <a:lnTo>
                        <a:pt x="1933576" y="2832664"/>
                      </a:lnTo>
                      <a:lnTo>
                        <a:pt x="1938656" y="2832982"/>
                      </a:lnTo>
                      <a:lnTo>
                        <a:pt x="1985328" y="2832982"/>
                      </a:lnTo>
                      <a:lnTo>
                        <a:pt x="1990726" y="2832664"/>
                      </a:lnTo>
                      <a:lnTo>
                        <a:pt x="1992630" y="2832026"/>
                      </a:lnTo>
                      <a:lnTo>
                        <a:pt x="1995170" y="2831389"/>
                      </a:lnTo>
                      <a:lnTo>
                        <a:pt x="1996758" y="2830433"/>
                      </a:lnTo>
                      <a:lnTo>
                        <a:pt x="1997710" y="2829476"/>
                      </a:lnTo>
                      <a:lnTo>
                        <a:pt x="1998663" y="2828520"/>
                      </a:lnTo>
                      <a:lnTo>
                        <a:pt x="1998980" y="2827245"/>
                      </a:lnTo>
                      <a:lnTo>
                        <a:pt x="1998980" y="2808121"/>
                      </a:lnTo>
                      <a:lnTo>
                        <a:pt x="2013586" y="2806846"/>
                      </a:lnTo>
                      <a:lnTo>
                        <a:pt x="2027873" y="2805572"/>
                      </a:lnTo>
                      <a:lnTo>
                        <a:pt x="2041526" y="2803978"/>
                      </a:lnTo>
                      <a:lnTo>
                        <a:pt x="2054543" y="2801747"/>
                      </a:lnTo>
                      <a:lnTo>
                        <a:pt x="2067243" y="2799197"/>
                      </a:lnTo>
                      <a:lnTo>
                        <a:pt x="2078673" y="2796966"/>
                      </a:lnTo>
                      <a:lnTo>
                        <a:pt x="2089786" y="2793778"/>
                      </a:lnTo>
                      <a:lnTo>
                        <a:pt x="2099310" y="2790272"/>
                      </a:lnTo>
                      <a:lnTo>
                        <a:pt x="2106930" y="2787085"/>
                      </a:lnTo>
                      <a:lnTo>
                        <a:pt x="2114233" y="2783898"/>
                      </a:lnTo>
                      <a:lnTo>
                        <a:pt x="2120900" y="2779754"/>
                      </a:lnTo>
                      <a:lnTo>
                        <a:pt x="2126933" y="2776248"/>
                      </a:lnTo>
                      <a:lnTo>
                        <a:pt x="2132013" y="2772423"/>
                      </a:lnTo>
                      <a:lnTo>
                        <a:pt x="2136776" y="2768280"/>
                      </a:lnTo>
                      <a:lnTo>
                        <a:pt x="2140586" y="2764136"/>
                      </a:lnTo>
                      <a:lnTo>
                        <a:pt x="2143760" y="2759674"/>
                      </a:lnTo>
                      <a:lnTo>
                        <a:pt x="2145983" y="2755212"/>
                      </a:lnTo>
                      <a:lnTo>
                        <a:pt x="2147570" y="2751068"/>
                      </a:lnTo>
                      <a:lnTo>
                        <a:pt x="2148840" y="2746606"/>
                      </a:lnTo>
                      <a:lnTo>
                        <a:pt x="2149158" y="2742144"/>
                      </a:lnTo>
                      <a:lnTo>
                        <a:pt x="2148523" y="2737363"/>
                      </a:lnTo>
                      <a:lnTo>
                        <a:pt x="2147253" y="2733219"/>
                      </a:lnTo>
                      <a:lnTo>
                        <a:pt x="2145030" y="2728757"/>
                      </a:lnTo>
                      <a:lnTo>
                        <a:pt x="2141856" y="2723976"/>
                      </a:lnTo>
                      <a:lnTo>
                        <a:pt x="2140268" y="2721745"/>
                      </a:lnTo>
                      <a:lnTo>
                        <a:pt x="2137728" y="2719833"/>
                      </a:lnTo>
                      <a:lnTo>
                        <a:pt x="2132648" y="2715370"/>
                      </a:lnTo>
                      <a:lnTo>
                        <a:pt x="2126298" y="2711227"/>
                      </a:lnTo>
                      <a:lnTo>
                        <a:pt x="2119630" y="2707721"/>
                      </a:lnTo>
                      <a:lnTo>
                        <a:pt x="2111693" y="2704215"/>
                      </a:lnTo>
                      <a:lnTo>
                        <a:pt x="2103438" y="2701027"/>
                      </a:lnTo>
                      <a:lnTo>
                        <a:pt x="2094548" y="2697840"/>
                      </a:lnTo>
                      <a:lnTo>
                        <a:pt x="2084706" y="2694653"/>
                      </a:lnTo>
                      <a:lnTo>
                        <a:pt x="2074863" y="2692103"/>
                      </a:lnTo>
                      <a:lnTo>
                        <a:pt x="2064068" y="2689553"/>
                      </a:lnTo>
                      <a:lnTo>
                        <a:pt x="2042796" y="2684772"/>
                      </a:lnTo>
                      <a:lnTo>
                        <a:pt x="2020570" y="2680310"/>
                      </a:lnTo>
                      <a:lnTo>
                        <a:pt x="1998980" y="2676485"/>
                      </a:lnTo>
                      <a:lnTo>
                        <a:pt x="1998980" y="2594571"/>
                      </a:lnTo>
                      <a:lnTo>
                        <a:pt x="2018030" y="2596802"/>
                      </a:lnTo>
                      <a:lnTo>
                        <a:pt x="2025016" y="2598077"/>
                      </a:lnTo>
                      <a:lnTo>
                        <a:pt x="2032000" y="2599670"/>
                      </a:lnTo>
                      <a:lnTo>
                        <a:pt x="2047240" y="2603495"/>
                      </a:lnTo>
                      <a:lnTo>
                        <a:pt x="2061846" y="2607958"/>
                      </a:lnTo>
                      <a:lnTo>
                        <a:pt x="2073593" y="2612420"/>
                      </a:lnTo>
                      <a:lnTo>
                        <a:pt x="2080260" y="2614970"/>
                      </a:lnTo>
                      <a:lnTo>
                        <a:pt x="2082483" y="2616245"/>
                      </a:lnTo>
                      <a:lnTo>
                        <a:pt x="2083118" y="2616245"/>
                      </a:lnTo>
                      <a:lnTo>
                        <a:pt x="2086610" y="2618794"/>
                      </a:lnTo>
                      <a:lnTo>
                        <a:pt x="2088516" y="2619751"/>
                      </a:lnTo>
                      <a:lnTo>
                        <a:pt x="2090420" y="2621026"/>
                      </a:lnTo>
                      <a:lnTo>
                        <a:pt x="2095183" y="2622300"/>
                      </a:lnTo>
                      <a:lnTo>
                        <a:pt x="2100898" y="2622938"/>
                      </a:lnTo>
                      <a:lnTo>
                        <a:pt x="2106613" y="2622938"/>
                      </a:lnTo>
                      <a:lnTo>
                        <a:pt x="2112646" y="2622619"/>
                      </a:lnTo>
                      <a:lnTo>
                        <a:pt x="2118360" y="2621982"/>
                      </a:lnTo>
                      <a:lnTo>
                        <a:pt x="2124393" y="2620388"/>
                      </a:lnTo>
                      <a:lnTo>
                        <a:pt x="2129790" y="2618794"/>
                      </a:lnTo>
                      <a:lnTo>
                        <a:pt x="2135188" y="2616563"/>
                      </a:lnTo>
                      <a:lnTo>
                        <a:pt x="2139633" y="2614332"/>
                      </a:lnTo>
                      <a:lnTo>
                        <a:pt x="2143760" y="2612101"/>
                      </a:lnTo>
                      <a:lnTo>
                        <a:pt x="2146618" y="2609232"/>
                      </a:lnTo>
                      <a:lnTo>
                        <a:pt x="2147570" y="2607958"/>
                      </a:lnTo>
                      <a:lnTo>
                        <a:pt x="2148523" y="2606683"/>
                      </a:lnTo>
                      <a:lnTo>
                        <a:pt x="2148840" y="2605089"/>
                      </a:lnTo>
                      <a:lnTo>
                        <a:pt x="2148840" y="2604133"/>
                      </a:lnTo>
                      <a:lnTo>
                        <a:pt x="2148523" y="2602858"/>
                      </a:lnTo>
                      <a:lnTo>
                        <a:pt x="2148206" y="2601583"/>
                      </a:lnTo>
                      <a:lnTo>
                        <a:pt x="2146936" y="2600627"/>
                      </a:lnTo>
                      <a:lnTo>
                        <a:pt x="2145666" y="2599352"/>
                      </a:lnTo>
                      <a:lnTo>
                        <a:pt x="2141220" y="2596483"/>
                      </a:lnTo>
                      <a:lnTo>
                        <a:pt x="2136776" y="2593615"/>
                      </a:lnTo>
                      <a:lnTo>
                        <a:pt x="2131060" y="2591383"/>
                      </a:lnTo>
                      <a:lnTo>
                        <a:pt x="2125663" y="2588515"/>
                      </a:lnTo>
                      <a:lnTo>
                        <a:pt x="2112646" y="2583734"/>
                      </a:lnTo>
                      <a:lnTo>
                        <a:pt x="2098358" y="2579590"/>
                      </a:lnTo>
                      <a:lnTo>
                        <a:pt x="2083436" y="2575766"/>
                      </a:lnTo>
                      <a:lnTo>
                        <a:pt x="2067878" y="2572259"/>
                      </a:lnTo>
                      <a:lnTo>
                        <a:pt x="2052638" y="2569710"/>
                      </a:lnTo>
                      <a:lnTo>
                        <a:pt x="2038033" y="2567479"/>
                      </a:lnTo>
                      <a:lnTo>
                        <a:pt x="2018666" y="2565566"/>
                      </a:lnTo>
                      <a:lnTo>
                        <a:pt x="1998980" y="2564291"/>
                      </a:lnTo>
                      <a:lnTo>
                        <a:pt x="1998980" y="2546123"/>
                      </a:lnTo>
                      <a:lnTo>
                        <a:pt x="1998663" y="2545167"/>
                      </a:lnTo>
                      <a:lnTo>
                        <a:pt x="1997710" y="2543892"/>
                      </a:lnTo>
                      <a:lnTo>
                        <a:pt x="1996758" y="2542936"/>
                      </a:lnTo>
                      <a:lnTo>
                        <a:pt x="1995170" y="2542299"/>
                      </a:lnTo>
                      <a:lnTo>
                        <a:pt x="1992630" y="2541342"/>
                      </a:lnTo>
                      <a:lnTo>
                        <a:pt x="1990726" y="2540705"/>
                      </a:lnTo>
                      <a:lnTo>
                        <a:pt x="1987868" y="2540705"/>
                      </a:lnTo>
                      <a:lnTo>
                        <a:pt x="1985328" y="2540386"/>
                      </a:lnTo>
                      <a:lnTo>
                        <a:pt x="1938656" y="2540386"/>
                      </a:lnTo>
                      <a:close/>
                      <a:moveTo>
                        <a:pt x="1959293" y="2522537"/>
                      </a:moveTo>
                      <a:lnTo>
                        <a:pt x="1982788" y="2522856"/>
                      </a:lnTo>
                      <a:lnTo>
                        <a:pt x="2005966" y="2523493"/>
                      </a:lnTo>
                      <a:lnTo>
                        <a:pt x="2028826" y="2524450"/>
                      </a:lnTo>
                      <a:lnTo>
                        <a:pt x="2051368" y="2526043"/>
                      </a:lnTo>
                      <a:lnTo>
                        <a:pt x="2073910" y="2527637"/>
                      </a:lnTo>
                      <a:lnTo>
                        <a:pt x="2095500" y="2529868"/>
                      </a:lnTo>
                      <a:lnTo>
                        <a:pt x="2116773" y="2532737"/>
                      </a:lnTo>
                      <a:lnTo>
                        <a:pt x="2137728" y="2535605"/>
                      </a:lnTo>
                      <a:lnTo>
                        <a:pt x="2158048" y="2538793"/>
                      </a:lnTo>
                      <a:lnTo>
                        <a:pt x="2177733" y="2542299"/>
                      </a:lnTo>
                      <a:lnTo>
                        <a:pt x="2197100" y="2546123"/>
                      </a:lnTo>
                      <a:lnTo>
                        <a:pt x="2215516" y="2550586"/>
                      </a:lnTo>
                      <a:lnTo>
                        <a:pt x="2233613" y="2555367"/>
                      </a:lnTo>
                      <a:lnTo>
                        <a:pt x="2251076" y="2560148"/>
                      </a:lnTo>
                      <a:lnTo>
                        <a:pt x="2267586" y="2565247"/>
                      </a:lnTo>
                      <a:lnTo>
                        <a:pt x="2283778" y="2570666"/>
                      </a:lnTo>
                      <a:lnTo>
                        <a:pt x="2298700" y="2576403"/>
                      </a:lnTo>
                      <a:lnTo>
                        <a:pt x="2313306" y="2582140"/>
                      </a:lnTo>
                      <a:lnTo>
                        <a:pt x="2326640" y="2588515"/>
                      </a:lnTo>
                      <a:lnTo>
                        <a:pt x="2339658" y="2594889"/>
                      </a:lnTo>
                      <a:lnTo>
                        <a:pt x="2351723" y="2601583"/>
                      </a:lnTo>
                      <a:lnTo>
                        <a:pt x="2362518" y="2608914"/>
                      </a:lnTo>
                      <a:lnTo>
                        <a:pt x="2372996" y="2615607"/>
                      </a:lnTo>
                      <a:lnTo>
                        <a:pt x="2381886" y="2622938"/>
                      </a:lnTo>
                      <a:lnTo>
                        <a:pt x="2390140" y="2630587"/>
                      </a:lnTo>
                      <a:lnTo>
                        <a:pt x="2397443" y="2638237"/>
                      </a:lnTo>
                      <a:lnTo>
                        <a:pt x="2403793" y="2645568"/>
                      </a:lnTo>
                      <a:lnTo>
                        <a:pt x="2406016" y="2649711"/>
                      </a:lnTo>
                      <a:lnTo>
                        <a:pt x="2408873" y="2653855"/>
                      </a:lnTo>
                      <a:lnTo>
                        <a:pt x="2410778" y="2657998"/>
                      </a:lnTo>
                      <a:lnTo>
                        <a:pt x="2412683" y="2661823"/>
                      </a:lnTo>
                      <a:lnTo>
                        <a:pt x="2414270" y="2665967"/>
                      </a:lnTo>
                      <a:lnTo>
                        <a:pt x="2415540" y="2670110"/>
                      </a:lnTo>
                      <a:lnTo>
                        <a:pt x="2416810" y="2674254"/>
                      </a:lnTo>
                      <a:lnTo>
                        <a:pt x="2417446" y="2678397"/>
                      </a:lnTo>
                      <a:lnTo>
                        <a:pt x="2417763" y="2682541"/>
                      </a:lnTo>
                      <a:lnTo>
                        <a:pt x="2417763" y="2686684"/>
                      </a:lnTo>
                      <a:lnTo>
                        <a:pt x="2417763" y="2691147"/>
                      </a:lnTo>
                      <a:lnTo>
                        <a:pt x="2417446" y="2694971"/>
                      </a:lnTo>
                      <a:lnTo>
                        <a:pt x="2416810" y="2699434"/>
                      </a:lnTo>
                      <a:lnTo>
                        <a:pt x="2415540" y="2703896"/>
                      </a:lnTo>
                      <a:lnTo>
                        <a:pt x="2414270" y="2707721"/>
                      </a:lnTo>
                      <a:lnTo>
                        <a:pt x="2412683" y="2711864"/>
                      </a:lnTo>
                      <a:lnTo>
                        <a:pt x="2410778" y="2716008"/>
                      </a:lnTo>
                      <a:lnTo>
                        <a:pt x="2408873" y="2720151"/>
                      </a:lnTo>
                      <a:lnTo>
                        <a:pt x="2406016" y="2723976"/>
                      </a:lnTo>
                      <a:lnTo>
                        <a:pt x="2403793" y="2728120"/>
                      </a:lnTo>
                      <a:lnTo>
                        <a:pt x="2397443" y="2735769"/>
                      </a:lnTo>
                      <a:lnTo>
                        <a:pt x="2390140" y="2743419"/>
                      </a:lnTo>
                      <a:lnTo>
                        <a:pt x="2381886" y="2751068"/>
                      </a:lnTo>
                      <a:lnTo>
                        <a:pt x="2372996" y="2758080"/>
                      </a:lnTo>
                      <a:lnTo>
                        <a:pt x="2362518" y="2765093"/>
                      </a:lnTo>
                      <a:lnTo>
                        <a:pt x="2351723" y="2772105"/>
                      </a:lnTo>
                      <a:lnTo>
                        <a:pt x="2339658" y="2778798"/>
                      </a:lnTo>
                      <a:lnTo>
                        <a:pt x="2326640" y="2785173"/>
                      </a:lnTo>
                      <a:lnTo>
                        <a:pt x="2313306" y="2791229"/>
                      </a:lnTo>
                      <a:lnTo>
                        <a:pt x="2298700" y="2797284"/>
                      </a:lnTo>
                      <a:lnTo>
                        <a:pt x="2283778" y="2803340"/>
                      </a:lnTo>
                      <a:lnTo>
                        <a:pt x="2267586" y="2808440"/>
                      </a:lnTo>
                      <a:lnTo>
                        <a:pt x="2251076" y="2813540"/>
                      </a:lnTo>
                      <a:lnTo>
                        <a:pt x="2233613" y="2818640"/>
                      </a:lnTo>
                      <a:lnTo>
                        <a:pt x="2215516" y="2823102"/>
                      </a:lnTo>
                      <a:lnTo>
                        <a:pt x="2197100" y="2827245"/>
                      </a:lnTo>
                      <a:lnTo>
                        <a:pt x="2177733" y="2831389"/>
                      </a:lnTo>
                      <a:lnTo>
                        <a:pt x="2158048" y="2834895"/>
                      </a:lnTo>
                      <a:lnTo>
                        <a:pt x="2137728" y="2838401"/>
                      </a:lnTo>
                      <a:lnTo>
                        <a:pt x="2116773" y="2841270"/>
                      </a:lnTo>
                      <a:lnTo>
                        <a:pt x="2095500" y="2844138"/>
                      </a:lnTo>
                      <a:lnTo>
                        <a:pt x="2073910" y="2846051"/>
                      </a:lnTo>
                      <a:lnTo>
                        <a:pt x="2051368" y="2847963"/>
                      </a:lnTo>
                      <a:lnTo>
                        <a:pt x="2028826" y="2849238"/>
                      </a:lnTo>
                      <a:lnTo>
                        <a:pt x="2005966" y="2850513"/>
                      </a:lnTo>
                      <a:lnTo>
                        <a:pt x="1982788" y="2851150"/>
                      </a:lnTo>
                      <a:lnTo>
                        <a:pt x="1959293" y="2851150"/>
                      </a:lnTo>
                      <a:lnTo>
                        <a:pt x="1935480" y="2851150"/>
                      </a:lnTo>
                      <a:lnTo>
                        <a:pt x="1912303" y="2850513"/>
                      </a:lnTo>
                      <a:lnTo>
                        <a:pt x="1889443" y="2849238"/>
                      </a:lnTo>
                      <a:lnTo>
                        <a:pt x="1866900" y="2847963"/>
                      </a:lnTo>
                      <a:lnTo>
                        <a:pt x="1844358" y="2846051"/>
                      </a:lnTo>
                      <a:lnTo>
                        <a:pt x="1822768" y="2844138"/>
                      </a:lnTo>
                      <a:lnTo>
                        <a:pt x="1801496" y="2841270"/>
                      </a:lnTo>
                      <a:lnTo>
                        <a:pt x="1780540" y="2838401"/>
                      </a:lnTo>
                      <a:lnTo>
                        <a:pt x="1760220" y="2834895"/>
                      </a:lnTo>
                      <a:lnTo>
                        <a:pt x="1740536" y="2831389"/>
                      </a:lnTo>
                      <a:lnTo>
                        <a:pt x="1721168" y="2827245"/>
                      </a:lnTo>
                      <a:lnTo>
                        <a:pt x="1702753" y="2823102"/>
                      </a:lnTo>
                      <a:lnTo>
                        <a:pt x="1684656" y="2818640"/>
                      </a:lnTo>
                      <a:lnTo>
                        <a:pt x="1667193" y="2813540"/>
                      </a:lnTo>
                      <a:lnTo>
                        <a:pt x="1650683" y="2808440"/>
                      </a:lnTo>
                      <a:lnTo>
                        <a:pt x="1634490" y="2803340"/>
                      </a:lnTo>
                      <a:lnTo>
                        <a:pt x="1619568" y="2797284"/>
                      </a:lnTo>
                      <a:lnTo>
                        <a:pt x="1604963" y="2791229"/>
                      </a:lnTo>
                      <a:lnTo>
                        <a:pt x="1591628" y="2785173"/>
                      </a:lnTo>
                      <a:lnTo>
                        <a:pt x="1578610" y="2778798"/>
                      </a:lnTo>
                      <a:lnTo>
                        <a:pt x="1566863" y="2772105"/>
                      </a:lnTo>
                      <a:lnTo>
                        <a:pt x="1555750" y="2765093"/>
                      </a:lnTo>
                      <a:lnTo>
                        <a:pt x="1545273" y="2758080"/>
                      </a:lnTo>
                      <a:lnTo>
                        <a:pt x="1536383" y="2751068"/>
                      </a:lnTo>
                      <a:lnTo>
                        <a:pt x="1528128" y="2743419"/>
                      </a:lnTo>
                      <a:lnTo>
                        <a:pt x="1520826" y="2735769"/>
                      </a:lnTo>
                      <a:lnTo>
                        <a:pt x="1514793" y="2728120"/>
                      </a:lnTo>
                      <a:lnTo>
                        <a:pt x="1511936" y="2723976"/>
                      </a:lnTo>
                      <a:lnTo>
                        <a:pt x="1509396" y="2720151"/>
                      </a:lnTo>
                      <a:lnTo>
                        <a:pt x="1507490" y="2716008"/>
                      </a:lnTo>
                      <a:lnTo>
                        <a:pt x="1505586" y="2711864"/>
                      </a:lnTo>
                      <a:lnTo>
                        <a:pt x="1503998" y="2707721"/>
                      </a:lnTo>
                      <a:lnTo>
                        <a:pt x="1502410" y="2703896"/>
                      </a:lnTo>
                      <a:lnTo>
                        <a:pt x="1501776" y="2699434"/>
                      </a:lnTo>
                      <a:lnTo>
                        <a:pt x="1500823" y="2694971"/>
                      </a:lnTo>
                      <a:lnTo>
                        <a:pt x="1500506" y="2691147"/>
                      </a:lnTo>
                      <a:lnTo>
                        <a:pt x="1500188" y="2686684"/>
                      </a:lnTo>
                      <a:lnTo>
                        <a:pt x="1500506" y="2682541"/>
                      </a:lnTo>
                      <a:lnTo>
                        <a:pt x="1500823" y="2678397"/>
                      </a:lnTo>
                      <a:lnTo>
                        <a:pt x="1501776" y="2674254"/>
                      </a:lnTo>
                      <a:lnTo>
                        <a:pt x="1502410" y="2670110"/>
                      </a:lnTo>
                      <a:lnTo>
                        <a:pt x="1503998" y="2665967"/>
                      </a:lnTo>
                      <a:lnTo>
                        <a:pt x="1505586" y="2661823"/>
                      </a:lnTo>
                      <a:lnTo>
                        <a:pt x="1507490" y="2657998"/>
                      </a:lnTo>
                      <a:lnTo>
                        <a:pt x="1509396" y="2653855"/>
                      </a:lnTo>
                      <a:lnTo>
                        <a:pt x="1511936" y="2649711"/>
                      </a:lnTo>
                      <a:lnTo>
                        <a:pt x="1514793" y="2645568"/>
                      </a:lnTo>
                      <a:lnTo>
                        <a:pt x="1520826" y="2638237"/>
                      </a:lnTo>
                      <a:lnTo>
                        <a:pt x="1528128" y="2630587"/>
                      </a:lnTo>
                      <a:lnTo>
                        <a:pt x="1536383" y="2622938"/>
                      </a:lnTo>
                      <a:lnTo>
                        <a:pt x="1545273" y="2615607"/>
                      </a:lnTo>
                      <a:lnTo>
                        <a:pt x="1555750" y="2608914"/>
                      </a:lnTo>
                      <a:lnTo>
                        <a:pt x="1566863" y="2601583"/>
                      </a:lnTo>
                      <a:lnTo>
                        <a:pt x="1578610" y="2594889"/>
                      </a:lnTo>
                      <a:lnTo>
                        <a:pt x="1591628" y="2588515"/>
                      </a:lnTo>
                      <a:lnTo>
                        <a:pt x="1604963" y="2582140"/>
                      </a:lnTo>
                      <a:lnTo>
                        <a:pt x="1619568" y="2576403"/>
                      </a:lnTo>
                      <a:lnTo>
                        <a:pt x="1634490" y="2570666"/>
                      </a:lnTo>
                      <a:lnTo>
                        <a:pt x="1650683" y="2565247"/>
                      </a:lnTo>
                      <a:lnTo>
                        <a:pt x="1667193" y="2560148"/>
                      </a:lnTo>
                      <a:lnTo>
                        <a:pt x="1684656" y="2555367"/>
                      </a:lnTo>
                      <a:lnTo>
                        <a:pt x="1702753" y="2550586"/>
                      </a:lnTo>
                      <a:lnTo>
                        <a:pt x="1721168" y="2546123"/>
                      </a:lnTo>
                      <a:lnTo>
                        <a:pt x="1740536" y="2542299"/>
                      </a:lnTo>
                      <a:lnTo>
                        <a:pt x="1760220" y="2538793"/>
                      </a:lnTo>
                      <a:lnTo>
                        <a:pt x="1780540" y="2535605"/>
                      </a:lnTo>
                      <a:lnTo>
                        <a:pt x="1801496" y="2532737"/>
                      </a:lnTo>
                      <a:lnTo>
                        <a:pt x="1822768" y="2529868"/>
                      </a:lnTo>
                      <a:lnTo>
                        <a:pt x="1844358" y="2527637"/>
                      </a:lnTo>
                      <a:lnTo>
                        <a:pt x="1866900" y="2526043"/>
                      </a:lnTo>
                      <a:lnTo>
                        <a:pt x="1889443" y="2524450"/>
                      </a:lnTo>
                      <a:lnTo>
                        <a:pt x="1912303" y="2523493"/>
                      </a:lnTo>
                      <a:lnTo>
                        <a:pt x="1935480" y="2522856"/>
                      </a:lnTo>
                      <a:lnTo>
                        <a:pt x="1959293" y="2522537"/>
                      </a:lnTo>
                      <a:close/>
                      <a:moveTo>
                        <a:pt x="2854584" y="2507933"/>
                      </a:moveTo>
                      <a:lnTo>
                        <a:pt x="2854584" y="2625091"/>
                      </a:lnTo>
                      <a:lnTo>
                        <a:pt x="2873946" y="2630488"/>
                      </a:lnTo>
                      <a:lnTo>
                        <a:pt x="2893626" y="2636203"/>
                      </a:lnTo>
                      <a:lnTo>
                        <a:pt x="2914258" y="2640966"/>
                      </a:lnTo>
                      <a:lnTo>
                        <a:pt x="2935524" y="2645728"/>
                      </a:lnTo>
                      <a:lnTo>
                        <a:pt x="2935524" y="2529523"/>
                      </a:lnTo>
                      <a:lnTo>
                        <a:pt x="2914258" y="2524761"/>
                      </a:lnTo>
                      <a:lnTo>
                        <a:pt x="2893626" y="2519363"/>
                      </a:lnTo>
                      <a:lnTo>
                        <a:pt x="2873946" y="2513965"/>
                      </a:lnTo>
                      <a:lnTo>
                        <a:pt x="2854584" y="2507933"/>
                      </a:lnTo>
                      <a:close/>
                      <a:moveTo>
                        <a:pt x="2692385" y="2444750"/>
                      </a:moveTo>
                      <a:lnTo>
                        <a:pt x="2692385" y="2542223"/>
                      </a:lnTo>
                      <a:lnTo>
                        <a:pt x="2695241" y="2545081"/>
                      </a:lnTo>
                      <a:lnTo>
                        <a:pt x="2698098" y="2548256"/>
                      </a:lnTo>
                      <a:lnTo>
                        <a:pt x="2705399" y="2554923"/>
                      </a:lnTo>
                      <a:lnTo>
                        <a:pt x="2714921" y="2561591"/>
                      </a:lnTo>
                      <a:lnTo>
                        <a:pt x="2725078" y="2568576"/>
                      </a:lnTo>
                      <a:lnTo>
                        <a:pt x="2737140" y="2576196"/>
                      </a:lnTo>
                      <a:lnTo>
                        <a:pt x="2748884" y="2582863"/>
                      </a:lnTo>
                      <a:lnTo>
                        <a:pt x="2761581" y="2589213"/>
                      </a:lnTo>
                      <a:lnTo>
                        <a:pt x="2773325" y="2595246"/>
                      </a:lnTo>
                      <a:lnTo>
                        <a:pt x="2773325" y="2486343"/>
                      </a:lnTo>
                      <a:lnTo>
                        <a:pt x="2758407" y="2480628"/>
                      </a:lnTo>
                      <a:lnTo>
                        <a:pt x="2744441" y="2475230"/>
                      </a:lnTo>
                      <a:lnTo>
                        <a:pt x="2732379" y="2469198"/>
                      </a:lnTo>
                      <a:lnTo>
                        <a:pt x="2721269" y="2464118"/>
                      </a:lnTo>
                      <a:lnTo>
                        <a:pt x="2712064" y="2458720"/>
                      </a:lnTo>
                      <a:lnTo>
                        <a:pt x="2704446" y="2453958"/>
                      </a:lnTo>
                      <a:lnTo>
                        <a:pt x="2697781" y="2449195"/>
                      </a:lnTo>
                      <a:lnTo>
                        <a:pt x="2692385" y="2444750"/>
                      </a:lnTo>
                      <a:close/>
                      <a:moveTo>
                        <a:pt x="3744614" y="2439353"/>
                      </a:moveTo>
                      <a:lnTo>
                        <a:pt x="3737949" y="2444433"/>
                      </a:lnTo>
                      <a:lnTo>
                        <a:pt x="3730648" y="2449195"/>
                      </a:lnTo>
                      <a:lnTo>
                        <a:pt x="3722713" y="2454275"/>
                      </a:lnTo>
                      <a:lnTo>
                        <a:pt x="3715095" y="2459038"/>
                      </a:lnTo>
                      <a:lnTo>
                        <a:pt x="3706524" y="2462848"/>
                      </a:lnTo>
                      <a:lnTo>
                        <a:pt x="3698907" y="2466975"/>
                      </a:lnTo>
                      <a:lnTo>
                        <a:pt x="3691289" y="2470468"/>
                      </a:lnTo>
                      <a:lnTo>
                        <a:pt x="3683671" y="2473325"/>
                      </a:lnTo>
                      <a:lnTo>
                        <a:pt x="3683671" y="2592706"/>
                      </a:lnTo>
                      <a:lnTo>
                        <a:pt x="3692558" y="2588578"/>
                      </a:lnTo>
                      <a:lnTo>
                        <a:pt x="3701128" y="2583816"/>
                      </a:lnTo>
                      <a:lnTo>
                        <a:pt x="3709381" y="2579053"/>
                      </a:lnTo>
                      <a:lnTo>
                        <a:pt x="3717634" y="2573973"/>
                      </a:lnTo>
                      <a:lnTo>
                        <a:pt x="3725252" y="2568258"/>
                      </a:lnTo>
                      <a:lnTo>
                        <a:pt x="3732235" y="2563178"/>
                      </a:lnTo>
                      <a:lnTo>
                        <a:pt x="3738901" y="2557781"/>
                      </a:lnTo>
                      <a:lnTo>
                        <a:pt x="3744614" y="2553018"/>
                      </a:lnTo>
                      <a:lnTo>
                        <a:pt x="3744614" y="2439353"/>
                      </a:lnTo>
                      <a:close/>
                      <a:moveTo>
                        <a:pt x="3151360" y="2322195"/>
                      </a:moveTo>
                      <a:lnTo>
                        <a:pt x="3151360" y="2437130"/>
                      </a:lnTo>
                      <a:lnTo>
                        <a:pt x="3174848" y="2437765"/>
                      </a:lnTo>
                      <a:lnTo>
                        <a:pt x="3198972" y="2437765"/>
                      </a:lnTo>
                      <a:lnTo>
                        <a:pt x="3215477" y="2437765"/>
                      </a:lnTo>
                      <a:lnTo>
                        <a:pt x="3231983" y="2437448"/>
                      </a:lnTo>
                      <a:lnTo>
                        <a:pt x="3231983" y="2322512"/>
                      </a:lnTo>
                      <a:lnTo>
                        <a:pt x="3198972" y="2323147"/>
                      </a:lnTo>
                      <a:lnTo>
                        <a:pt x="3174848" y="2323147"/>
                      </a:lnTo>
                      <a:lnTo>
                        <a:pt x="3151360" y="2322195"/>
                      </a:lnTo>
                      <a:close/>
                      <a:moveTo>
                        <a:pt x="3815080" y="2317750"/>
                      </a:moveTo>
                      <a:lnTo>
                        <a:pt x="3816033" y="2325370"/>
                      </a:lnTo>
                      <a:lnTo>
                        <a:pt x="3816350" y="2332673"/>
                      </a:lnTo>
                      <a:lnTo>
                        <a:pt x="3816350" y="2483803"/>
                      </a:lnTo>
                      <a:lnTo>
                        <a:pt x="3816033" y="2484438"/>
                      </a:lnTo>
                      <a:lnTo>
                        <a:pt x="3815398" y="2493010"/>
                      </a:lnTo>
                      <a:lnTo>
                        <a:pt x="3814763" y="2498408"/>
                      </a:lnTo>
                      <a:lnTo>
                        <a:pt x="3813493" y="2504123"/>
                      </a:lnTo>
                      <a:lnTo>
                        <a:pt x="3811906" y="2509520"/>
                      </a:lnTo>
                      <a:lnTo>
                        <a:pt x="3810319" y="2514600"/>
                      </a:lnTo>
                      <a:lnTo>
                        <a:pt x="3808097" y="2520316"/>
                      </a:lnTo>
                      <a:lnTo>
                        <a:pt x="3805558" y="2525713"/>
                      </a:lnTo>
                      <a:lnTo>
                        <a:pt x="3803019" y="2530793"/>
                      </a:lnTo>
                      <a:lnTo>
                        <a:pt x="3799844" y="2536508"/>
                      </a:lnTo>
                      <a:lnTo>
                        <a:pt x="3796036" y="2541588"/>
                      </a:lnTo>
                      <a:lnTo>
                        <a:pt x="3792226" y="2546668"/>
                      </a:lnTo>
                      <a:lnTo>
                        <a:pt x="3788418" y="2551748"/>
                      </a:lnTo>
                      <a:lnTo>
                        <a:pt x="3783974" y="2556828"/>
                      </a:lnTo>
                      <a:lnTo>
                        <a:pt x="3779212" y="2561591"/>
                      </a:lnTo>
                      <a:lnTo>
                        <a:pt x="3774134" y="2566671"/>
                      </a:lnTo>
                      <a:lnTo>
                        <a:pt x="3768420" y="2571433"/>
                      </a:lnTo>
                      <a:lnTo>
                        <a:pt x="3763024" y="2576513"/>
                      </a:lnTo>
                      <a:lnTo>
                        <a:pt x="3750963" y="2586038"/>
                      </a:lnTo>
                      <a:lnTo>
                        <a:pt x="3737314" y="2595246"/>
                      </a:lnTo>
                      <a:lnTo>
                        <a:pt x="3722713" y="2604136"/>
                      </a:lnTo>
                      <a:lnTo>
                        <a:pt x="3707477" y="2613026"/>
                      </a:lnTo>
                      <a:lnTo>
                        <a:pt x="3690971" y="2621281"/>
                      </a:lnTo>
                      <a:lnTo>
                        <a:pt x="3673513" y="2628901"/>
                      </a:lnTo>
                      <a:lnTo>
                        <a:pt x="3655103" y="2636838"/>
                      </a:lnTo>
                      <a:lnTo>
                        <a:pt x="3635424" y="2644458"/>
                      </a:lnTo>
                      <a:lnTo>
                        <a:pt x="3615109" y="2651443"/>
                      </a:lnTo>
                      <a:lnTo>
                        <a:pt x="3593842" y="2658111"/>
                      </a:lnTo>
                      <a:lnTo>
                        <a:pt x="3571941" y="2664461"/>
                      </a:lnTo>
                      <a:lnTo>
                        <a:pt x="3549087" y="2670493"/>
                      </a:lnTo>
                      <a:lnTo>
                        <a:pt x="3525281" y="2675891"/>
                      </a:lnTo>
                      <a:lnTo>
                        <a:pt x="3501157" y="2680971"/>
                      </a:lnTo>
                      <a:lnTo>
                        <a:pt x="3476082" y="2685733"/>
                      </a:lnTo>
                      <a:lnTo>
                        <a:pt x="3450371" y="2689861"/>
                      </a:lnTo>
                      <a:lnTo>
                        <a:pt x="3424343" y="2693671"/>
                      </a:lnTo>
                      <a:lnTo>
                        <a:pt x="3397680" y="2697163"/>
                      </a:lnTo>
                      <a:lnTo>
                        <a:pt x="3370065" y="2700021"/>
                      </a:lnTo>
                      <a:lnTo>
                        <a:pt x="3341815" y="2702561"/>
                      </a:lnTo>
                      <a:lnTo>
                        <a:pt x="3313565" y="2704466"/>
                      </a:lnTo>
                      <a:lnTo>
                        <a:pt x="3284680" y="2705736"/>
                      </a:lnTo>
                      <a:lnTo>
                        <a:pt x="3255478" y="2706371"/>
                      </a:lnTo>
                      <a:lnTo>
                        <a:pt x="3225959" y="2706688"/>
                      </a:lnTo>
                      <a:lnTo>
                        <a:pt x="3195487" y="2706371"/>
                      </a:lnTo>
                      <a:lnTo>
                        <a:pt x="3165650" y="2705736"/>
                      </a:lnTo>
                      <a:lnTo>
                        <a:pt x="3136130" y="2704148"/>
                      </a:lnTo>
                      <a:lnTo>
                        <a:pt x="3106928" y="2701926"/>
                      </a:lnTo>
                      <a:lnTo>
                        <a:pt x="3078678" y="2699703"/>
                      </a:lnTo>
                      <a:lnTo>
                        <a:pt x="3050428" y="2696528"/>
                      </a:lnTo>
                      <a:lnTo>
                        <a:pt x="3022813" y="2693353"/>
                      </a:lnTo>
                      <a:lnTo>
                        <a:pt x="2996150" y="2688908"/>
                      </a:lnTo>
                      <a:lnTo>
                        <a:pt x="2970122" y="2684781"/>
                      </a:lnTo>
                      <a:lnTo>
                        <a:pt x="2944729" y="2680018"/>
                      </a:lnTo>
                      <a:lnTo>
                        <a:pt x="2919971" y="2674303"/>
                      </a:lnTo>
                      <a:lnTo>
                        <a:pt x="2895847" y="2668588"/>
                      </a:lnTo>
                      <a:lnTo>
                        <a:pt x="2872994" y="2662556"/>
                      </a:lnTo>
                      <a:lnTo>
                        <a:pt x="2850775" y="2655888"/>
                      </a:lnTo>
                      <a:lnTo>
                        <a:pt x="2829190" y="2648903"/>
                      </a:lnTo>
                      <a:lnTo>
                        <a:pt x="2808876" y="2641601"/>
                      </a:lnTo>
                      <a:lnTo>
                        <a:pt x="2789196" y="2633663"/>
                      </a:lnTo>
                      <a:lnTo>
                        <a:pt x="2770469" y="2625408"/>
                      </a:lnTo>
                      <a:lnTo>
                        <a:pt x="2753328" y="2617153"/>
                      </a:lnTo>
                      <a:lnTo>
                        <a:pt x="2736823" y="2608581"/>
                      </a:lnTo>
                      <a:lnTo>
                        <a:pt x="2721269" y="2599373"/>
                      </a:lnTo>
                      <a:lnTo>
                        <a:pt x="2706986" y="2590483"/>
                      </a:lnTo>
                      <a:lnTo>
                        <a:pt x="2693972" y="2580641"/>
                      </a:lnTo>
                      <a:lnTo>
                        <a:pt x="2688258" y="2575878"/>
                      </a:lnTo>
                      <a:lnTo>
                        <a:pt x="2682227" y="2570798"/>
                      </a:lnTo>
                      <a:lnTo>
                        <a:pt x="2676831" y="2566036"/>
                      </a:lnTo>
                      <a:lnTo>
                        <a:pt x="2671753" y="2560956"/>
                      </a:lnTo>
                      <a:lnTo>
                        <a:pt x="2666991" y="2555558"/>
                      </a:lnTo>
                      <a:lnTo>
                        <a:pt x="2662548" y="2550161"/>
                      </a:lnTo>
                      <a:lnTo>
                        <a:pt x="2658104" y="2545081"/>
                      </a:lnTo>
                      <a:lnTo>
                        <a:pt x="2654612" y="2540001"/>
                      </a:lnTo>
                      <a:lnTo>
                        <a:pt x="2651121" y="2534286"/>
                      </a:lnTo>
                      <a:lnTo>
                        <a:pt x="2647947" y="2528888"/>
                      </a:lnTo>
                      <a:lnTo>
                        <a:pt x="2645090" y="2523808"/>
                      </a:lnTo>
                      <a:lnTo>
                        <a:pt x="2642868" y="2518093"/>
                      </a:lnTo>
                      <a:lnTo>
                        <a:pt x="2640329" y="2512695"/>
                      </a:lnTo>
                      <a:lnTo>
                        <a:pt x="2638742" y="2506663"/>
                      </a:lnTo>
                      <a:lnTo>
                        <a:pt x="2637789" y="2501265"/>
                      </a:lnTo>
                      <a:lnTo>
                        <a:pt x="2636520" y="2495868"/>
                      </a:lnTo>
                      <a:lnTo>
                        <a:pt x="2636202" y="2489835"/>
                      </a:lnTo>
                      <a:lnTo>
                        <a:pt x="2635885" y="2484438"/>
                      </a:lnTo>
                      <a:lnTo>
                        <a:pt x="2635250" y="2484438"/>
                      </a:lnTo>
                      <a:lnTo>
                        <a:pt x="2635250" y="2375535"/>
                      </a:lnTo>
                      <a:lnTo>
                        <a:pt x="2646360" y="2383790"/>
                      </a:lnTo>
                      <a:lnTo>
                        <a:pt x="2657786" y="2392045"/>
                      </a:lnTo>
                      <a:lnTo>
                        <a:pt x="2670166" y="2399983"/>
                      </a:lnTo>
                      <a:lnTo>
                        <a:pt x="2683180" y="2407285"/>
                      </a:lnTo>
                      <a:lnTo>
                        <a:pt x="2696511" y="2414905"/>
                      </a:lnTo>
                      <a:lnTo>
                        <a:pt x="2710160" y="2421890"/>
                      </a:lnTo>
                      <a:lnTo>
                        <a:pt x="2724761" y="2429193"/>
                      </a:lnTo>
                      <a:lnTo>
                        <a:pt x="2740314" y="2435860"/>
                      </a:lnTo>
                      <a:lnTo>
                        <a:pt x="2755550" y="2442210"/>
                      </a:lnTo>
                      <a:lnTo>
                        <a:pt x="2771738" y="2448243"/>
                      </a:lnTo>
                      <a:lnTo>
                        <a:pt x="2788244" y="2453958"/>
                      </a:lnTo>
                      <a:lnTo>
                        <a:pt x="2805384" y="2459673"/>
                      </a:lnTo>
                      <a:lnTo>
                        <a:pt x="2822525" y="2465070"/>
                      </a:lnTo>
                      <a:lnTo>
                        <a:pt x="2840300" y="2470150"/>
                      </a:lnTo>
                      <a:lnTo>
                        <a:pt x="2858393" y="2474913"/>
                      </a:lnTo>
                      <a:lnTo>
                        <a:pt x="2877120" y="2479675"/>
                      </a:lnTo>
                      <a:lnTo>
                        <a:pt x="2895530" y="2483803"/>
                      </a:lnTo>
                      <a:lnTo>
                        <a:pt x="2914892" y="2487930"/>
                      </a:lnTo>
                      <a:lnTo>
                        <a:pt x="2934255" y="2491423"/>
                      </a:lnTo>
                      <a:lnTo>
                        <a:pt x="2953617" y="2494915"/>
                      </a:lnTo>
                      <a:lnTo>
                        <a:pt x="2973614" y="2498090"/>
                      </a:lnTo>
                      <a:lnTo>
                        <a:pt x="2993294" y="2501265"/>
                      </a:lnTo>
                      <a:lnTo>
                        <a:pt x="3013926" y="2503488"/>
                      </a:lnTo>
                      <a:lnTo>
                        <a:pt x="3033923" y="2506028"/>
                      </a:lnTo>
                      <a:lnTo>
                        <a:pt x="3054555" y="2508250"/>
                      </a:lnTo>
                      <a:lnTo>
                        <a:pt x="3074869" y="2509838"/>
                      </a:lnTo>
                      <a:lnTo>
                        <a:pt x="3095819" y="2511425"/>
                      </a:lnTo>
                      <a:lnTo>
                        <a:pt x="3116451" y="2512695"/>
                      </a:lnTo>
                      <a:lnTo>
                        <a:pt x="3137400" y="2513965"/>
                      </a:lnTo>
                      <a:lnTo>
                        <a:pt x="3158032" y="2514600"/>
                      </a:lnTo>
                      <a:lnTo>
                        <a:pt x="3178981" y="2514918"/>
                      </a:lnTo>
                      <a:lnTo>
                        <a:pt x="3199613" y="2514918"/>
                      </a:lnTo>
                      <a:lnTo>
                        <a:pt x="3224372" y="2514918"/>
                      </a:lnTo>
                      <a:lnTo>
                        <a:pt x="3249765" y="2514283"/>
                      </a:lnTo>
                      <a:lnTo>
                        <a:pt x="3274523" y="2513330"/>
                      </a:lnTo>
                      <a:lnTo>
                        <a:pt x="3299282" y="2511743"/>
                      </a:lnTo>
                      <a:lnTo>
                        <a:pt x="3324040" y="2510473"/>
                      </a:lnTo>
                      <a:lnTo>
                        <a:pt x="3348481" y="2507933"/>
                      </a:lnTo>
                      <a:lnTo>
                        <a:pt x="3372922" y="2505710"/>
                      </a:lnTo>
                      <a:lnTo>
                        <a:pt x="3397680" y="2502535"/>
                      </a:lnTo>
                      <a:lnTo>
                        <a:pt x="3421486" y="2499360"/>
                      </a:lnTo>
                      <a:lnTo>
                        <a:pt x="3445292" y="2495233"/>
                      </a:lnTo>
                      <a:lnTo>
                        <a:pt x="3468464" y="2491423"/>
                      </a:lnTo>
                      <a:lnTo>
                        <a:pt x="3491635" y="2486978"/>
                      </a:lnTo>
                      <a:lnTo>
                        <a:pt x="3514171" y="2481898"/>
                      </a:lnTo>
                      <a:lnTo>
                        <a:pt x="3536390" y="2476818"/>
                      </a:lnTo>
                      <a:lnTo>
                        <a:pt x="3557974" y="2471420"/>
                      </a:lnTo>
                      <a:lnTo>
                        <a:pt x="3579241" y="2465070"/>
                      </a:lnTo>
                      <a:lnTo>
                        <a:pt x="3599873" y="2458720"/>
                      </a:lnTo>
                      <a:lnTo>
                        <a:pt x="3619870" y="2452053"/>
                      </a:lnTo>
                      <a:lnTo>
                        <a:pt x="3639233" y="2444750"/>
                      </a:lnTo>
                      <a:lnTo>
                        <a:pt x="3657643" y="2437448"/>
                      </a:lnTo>
                      <a:lnTo>
                        <a:pt x="3676053" y="2429510"/>
                      </a:lnTo>
                      <a:lnTo>
                        <a:pt x="3692876" y="2421255"/>
                      </a:lnTo>
                      <a:lnTo>
                        <a:pt x="3709381" y="2412365"/>
                      </a:lnTo>
                      <a:lnTo>
                        <a:pt x="3724935" y="2403475"/>
                      </a:lnTo>
                      <a:lnTo>
                        <a:pt x="3739853" y="2393950"/>
                      </a:lnTo>
                      <a:lnTo>
                        <a:pt x="3753502" y="2384108"/>
                      </a:lnTo>
                      <a:lnTo>
                        <a:pt x="3766198" y="2374265"/>
                      </a:lnTo>
                      <a:lnTo>
                        <a:pt x="3772547" y="2368550"/>
                      </a:lnTo>
                      <a:lnTo>
                        <a:pt x="3777943" y="2363470"/>
                      </a:lnTo>
                      <a:lnTo>
                        <a:pt x="3783656" y="2358073"/>
                      </a:lnTo>
                      <a:lnTo>
                        <a:pt x="3789052" y="2352675"/>
                      </a:lnTo>
                      <a:lnTo>
                        <a:pt x="3793814" y="2346960"/>
                      </a:lnTo>
                      <a:lnTo>
                        <a:pt x="3798575" y="2341563"/>
                      </a:lnTo>
                      <a:lnTo>
                        <a:pt x="3803336" y="2335530"/>
                      </a:lnTo>
                      <a:lnTo>
                        <a:pt x="3807145" y="2329498"/>
                      </a:lnTo>
                      <a:lnTo>
                        <a:pt x="3811271" y="2323783"/>
                      </a:lnTo>
                      <a:lnTo>
                        <a:pt x="3815080" y="2317750"/>
                      </a:lnTo>
                      <a:close/>
                      <a:moveTo>
                        <a:pt x="2989478" y="2307907"/>
                      </a:moveTo>
                      <a:lnTo>
                        <a:pt x="2989478" y="2423478"/>
                      </a:lnTo>
                      <a:lnTo>
                        <a:pt x="3009158" y="2426018"/>
                      </a:lnTo>
                      <a:lnTo>
                        <a:pt x="3029472" y="2428240"/>
                      </a:lnTo>
                      <a:lnTo>
                        <a:pt x="3049469" y="2430780"/>
                      </a:lnTo>
                      <a:lnTo>
                        <a:pt x="3070419" y="2432685"/>
                      </a:lnTo>
                      <a:lnTo>
                        <a:pt x="3070419" y="2317432"/>
                      </a:lnTo>
                      <a:lnTo>
                        <a:pt x="3049469" y="2315527"/>
                      </a:lnTo>
                      <a:lnTo>
                        <a:pt x="3029472" y="2313305"/>
                      </a:lnTo>
                      <a:lnTo>
                        <a:pt x="3009158" y="2310765"/>
                      </a:lnTo>
                      <a:lnTo>
                        <a:pt x="2989478" y="2307907"/>
                      </a:lnTo>
                      <a:close/>
                      <a:moveTo>
                        <a:pt x="2827597" y="2271395"/>
                      </a:moveTo>
                      <a:lnTo>
                        <a:pt x="2827597" y="2388553"/>
                      </a:lnTo>
                      <a:lnTo>
                        <a:pt x="2846959" y="2393950"/>
                      </a:lnTo>
                      <a:lnTo>
                        <a:pt x="2866956" y="2399665"/>
                      </a:lnTo>
                      <a:lnTo>
                        <a:pt x="2887588" y="2404428"/>
                      </a:lnTo>
                      <a:lnTo>
                        <a:pt x="2908220" y="2408873"/>
                      </a:lnTo>
                      <a:lnTo>
                        <a:pt x="2908220" y="2292985"/>
                      </a:lnTo>
                      <a:lnTo>
                        <a:pt x="2887588" y="2288222"/>
                      </a:lnTo>
                      <a:lnTo>
                        <a:pt x="2866956" y="2282825"/>
                      </a:lnTo>
                      <a:lnTo>
                        <a:pt x="2846959" y="2277110"/>
                      </a:lnTo>
                      <a:lnTo>
                        <a:pt x="2827597" y="2271395"/>
                      </a:lnTo>
                      <a:close/>
                      <a:moveTo>
                        <a:pt x="3717945" y="2227897"/>
                      </a:moveTo>
                      <a:lnTo>
                        <a:pt x="3711914" y="2232025"/>
                      </a:lnTo>
                      <a:lnTo>
                        <a:pt x="3704931" y="2235517"/>
                      </a:lnTo>
                      <a:lnTo>
                        <a:pt x="3696678" y="2239327"/>
                      </a:lnTo>
                      <a:lnTo>
                        <a:pt x="3688425" y="2242820"/>
                      </a:lnTo>
                      <a:lnTo>
                        <a:pt x="3671285" y="2249487"/>
                      </a:lnTo>
                      <a:lnTo>
                        <a:pt x="3656684" y="2255202"/>
                      </a:lnTo>
                      <a:lnTo>
                        <a:pt x="3656684" y="2356167"/>
                      </a:lnTo>
                      <a:lnTo>
                        <a:pt x="3665254" y="2351722"/>
                      </a:lnTo>
                      <a:lnTo>
                        <a:pt x="3674142" y="2347595"/>
                      </a:lnTo>
                      <a:lnTo>
                        <a:pt x="3682394" y="2342197"/>
                      </a:lnTo>
                      <a:lnTo>
                        <a:pt x="3690647" y="2337117"/>
                      </a:lnTo>
                      <a:lnTo>
                        <a:pt x="3698582" y="2331720"/>
                      </a:lnTo>
                      <a:lnTo>
                        <a:pt x="3705566" y="2326640"/>
                      </a:lnTo>
                      <a:lnTo>
                        <a:pt x="3711914" y="2321560"/>
                      </a:lnTo>
                      <a:lnTo>
                        <a:pt x="3717945" y="2316162"/>
                      </a:lnTo>
                      <a:lnTo>
                        <a:pt x="3717945" y="2227897"/>
                      </a:lnTo>
                      <a:close/>
                      <a:moveTo>
                        <a:pt x="2665715" y="2187575"/>
                      </a:moveTo>
                      <a:lnTo>
                        <a:pt x="2665715" y="2305685"/>
                      </a:lnTo>
                      <a:lnTo>
                        <a:pt x="2668254" y="2308542"/>
                      </a:lnTo>
                      <a:lnTo>
                        <a:pt x="2671429" y="2311717"/>
                      </a:lnTo>
                      <a:lnTo>
                        <a:pt x="2678729" y="2318385"/>
                      </a:lnTo>
                      <a:lnTo>
                        <a:pt x="2687934" y="2325052"/>
                      </a:lnTo>
                      <a:lnTo>
                        <a:pt x="2698726" y="2332037"/>
                      </a:lnTo>
                      <a:lnTo>
                        <a:pt x="2710153" y="2339657"/>
                      </a:lnTo>
                      <a:lnTo>
                        <a:pt x="2722215" y="2346325"/>
                      </a:lnTo>
                      <a:lnTo>
                        <a:pt x="2734594" y="2352675"/>
                      </a:lnTo>
                      <a:lnTo>
                        <a:pt x="2746656" y="2358390"/>
                      </a:lnTo>
                      <a:lnTo>
                        <a:pt x="2746656" y="2239327"/>
                      </a:lnTo>
                      <a:lnTo>
                        <a:pt x="2734594" y="2233612"/>
                      </a:lnTo>
                      <a:lnTo>
                        <a:pt x="2723167" y="2227580"/>
                      </a:lnTo>
                      <a:lnTo>
                        <a:pt x="2712058" y="2221230"/>
                      </a:lnTo>
                      <a:lnTo>
                        <a:pt x="2701583" y="2214562"/>
                      </a:lnTo>
                      <a:lnTo>
                        <a:pt x="2691743" y="2208212"/>
                      </a:lnTo>
                      <a:lnTo>
                        <a:pt x="2682538" y="2201545"/>
                      </a:lnTo>
                      <a:lnTo>
                        <a:pt x="2673650" y="2194560"/>
                      </a:lnTo>
                      <a:lnTo>
                        <a:pt x="2665715" y="2187575"/>
                      </a:lnTo>
                      <a:close/>
                      <a:moveTo>
                        <a:pt x="2609850" y="2081212"/>
                      </a:moveTo>
                      <a:lnTo>
                        <a:pt x="2613342" y="2087245"/>
                      </a:lnTo>
                      <a:lnTo>
                        <a:pt x="2617468" y="2092960"/>
                      </a:lnTo>
                      <a:lnTo>
                        <a:pt x="2621594" y="2098675"/>
                      </a:lnTo>
                      <a:lnTo>
                        <a:pt x="2626038" y="2104390"/>
                      </a:lnTo>
                      <a:lnTo>
                        <a:pt x="2631117" y="2110105"/>
                      </a:lnTo>
                      <a:lnTo>
                        <a:pt x="2635878" y="2115502"/>
                      </a:lnTo>
                      <a:lnTo>
                        <a:pt x="2641274" y="2120900"/>
                      </a:lnTo>
                      <a:lnTo>
                        <a:pt x="2646988" y="2126615"/>
                      </a:lnTo>
                      <a:lnTo>
                        <a:pt x="2658732" y="2136775"/>
                      </a:lnTo>
                      <a:lnTo>
                        <a:pt x="2671746" y="2146935"/>
                      </a:lnTo>
                      <a:lnTo>
                        <a:pt x="2685712" y="2157095"/>
                      </a:lnTo>
                      <a:lnTo>
                        <a:pt x="2700631" y="2165985"/>
                      </a:lnTo>
                      <a:lnTo>
                        <a:pt x="2715867" y="2175192"/>
                      </a:lnTo>
                      <a:lnTo>
                        <a:pt x="2732372" y="2183765"/>
                      </a:lnTo>
                      <a:lnTo>
                        <a:pt x="2749830" y="2192020"/>
                      </a:lnTo>
                      <a:lnTo>
                        <a:pt x="2767923" y="2199957"/>
                      </a:lnTo>
                      <a:lnTo>
                        <a:pt x="2786650" y="2207895"/>
                      </a:lnTo>
                      <a:lnTo>
                        <a:pt x="2805695" y="2214880"/>
                      </a:lnTo>
                      <a:lnTo>
                        <a:pt x="2826009" y="2221547"/>
                      </a:lnTo>
                      <a:lnTo>
                        <a:pt x="2846959" y="2227897"/>
                      </a:lnTo>
                      <a:lnTo>
                        <a:pt x="2867591" y="2234247"/>
                      </a:lnTo>
                      <a:lnTo>
                        <a:pt x="2889492" y="2239645"/>
                      </a:lnTo>
                      <a:lnTo>
                        <a:pt x="2912029" y="2245042"/>
                      </a:lnTo>
                      <a:lnTo>
                        <a:pt x="2934248" y="2250122"/>
                      </a:lnTo>
                      <a:lnTo>
                        <a:pt x="2957102" y="2254250"/>
                      </a:lnTo>
                      <a:lnTo>
                        <a:pt x="2980908" y="2258695"/>
                      </a:lnTo>
                      <a:lnTo>
                        <a:pt x="3004396" y="2262187"/>
                      </a:lnTo>
                      <a:lnTo>
                        <a:pt x="3028203" y="2265680"/>
                      </a:lnTo>
                      <a:lnTo>
                        <a:pt x="3052644" y="2268537"/>
                      </a:lnTo>
                      <a:lnTo>
                        <a:pt x="3077084" y="2271395"/>
                      </a:lnTo>
                      <a:lnTo>
                        <a:pt x="3101525" y="2273300"/>
                      </a:lnTo>
                      <a:lnTo>
                        <a:pt x="3125966" y="2275205"/>
                      </a:lnTo>
                      <a:lnTo>
                        <a:pt x="3150725" y="2276792"/>
                      </a:lnTo>
                      <a:lnTo>
                        <a:pt x="3175800" y="2277745"/>
                      </a:lnTo>
                      <a:lnTo>
                        <a:pt x="3200559" y="2278380"/>
                      </a:lnTo>
                      <a:lnTo>
                        <a:pt x="3225317" y="2278380"/>
                      </a:lnTo>
                      <a:lnTo>
                        <a:pt x="3246266" y="2278380"/>
                      </a:lnTo>
                      <a:lnTo>
                        <a:pt x="3267216" y="2278062"/>
                      </a:lnTo>
                      <a:lnTo>
                        <a:pt x="3288165" y="2277110"/>
                      </a:lnTo>
                      <a:lnTo>
                        <a:pt x="3308797" y="2276157"/>
                      </a:lnTo>
                      <a:lnTo>
                        <a:pt x="3329429" y="2274887"/>
                      </a:lnTo>
                      <a:lnTo>
                        <a:pt x="3350378" y="2273300"/>
                      </a:lnTo>
                      <a:lnTo>
                        <a:pt x="3371010" y="2271712"/>
                      </a:lnTo>
                      <a:lnTo>
                        <a:pt x="3391325" y="2269807"/>
                      </a:lnTo>
                      <a:lnTo>
                        <a:pt x="3411957" y="2267267"/>
                      </a:lnTo>
                      <a:lnTo>
                        <a:pt x="3431954" y="2264727"/>
                      </a:lnTo>
                      <a:lnTo>
                        <a:pt x="3451951" y="2261870"/>
                      </a:lnTo>
                      <a:lnTo>
                        <a:pt x="3471948" y="2258695"/>
                      </a:lnTo>
                      <a:lnTo>
                        <a:pt x="3491628" y="2255202"/>
                      </a:lnTo>
                      <a:lnTo>
                        <a:pt x="3510990" y="2251710"/>
                      </a:lnTo>
                      <a:lnTo>
                        <a:pt x="3530035" y="2247582"/>
                      </a:lnTo>
                      <a:lnTo>
                        <a:pt x="3548763" y="2243455"/>
                      </a:lnTo>
                      <a:lnTo>
                        <a:pt x="3567173" y="2239010"/>
                      </a:lnTo>
                      <a:lnTo>
                        <a:pt x="3585265" y="2233930"/>
                      </a:lnTo>
                      <a:lnTo>
                        <a:pt x="3603041" y="2229167"/>
                      </a:lnTo>
                      <a:lnTo>
                        <a:pt x="3620498" y="2223452"/>
                      </a:lnTo>
                      <a:lnTo>
                        <a:pt x="3637004" y="2218055"/>
                      </a:lnTo>
                      <a:lnTo>
                        <a:pt x="3653510" y="2212022"/>
                      </a:lnTo>
                      <a:lnTo>
                        <a:pt x="3669698" y="2206307"/>
                      </a:lnTo>
                      <a:lnTo>
                        <a:pt x="3685251" y="2199957"/>
                      </a:lnTo>
                      <a:lnTo>
                        <a:pt x="3700170" y="2193290"/>
                      </a:lnTo>
                      <a:lnTo>
                        <a:pt x="3714770" y="2185987"/>
                      </a:lnTo>
                      <a:lnTo>
                        <a:pt x="3728419" y="2179002"/>
                      </a:lnTo>
                      <a:lnTo>
                        <a:pt x="3741751" y="2171382"/>
                      </a:lnTo>
                      <a:lnTo>
                        <a:pt x="3754765" y="2164080"/>
                      </a:lnTo>
                      <a:lnTo>
                        <a:pt x="3767144" y="2156142"/>
                      </a:lnTo>
                      <a:lnTo>
                        <a:pt x="3778571" y="2147887"/>
                      </a:lnTo>
                      <a:lnTo>
                        <a:pt x="3789363" y="2139632"/>
                      </a:lnTo>
                      <a:lnTo>
                        <a:pt x="3789363" y="2247265"/>
                      </a:lnTo>
                      <a:lnTo>
                        <a:pt x="3788728" y="2247582"/>
                      </a:lnTo>
                      <a:lnTo>
                        <a:pt x="3788728" y="2252027"/>
                      </a:lnTo>
                      <a:lnTo>
                        <a:pt x="3788411" y="2256472"/>
                      </a:lnTo>
                      <a:lnTo>
                        <a:pt x="3787776" y="2261870"/>
                      </a:lnTo>
                      <a:lnTo>
                        <a:pt x="3786506" y="2267267"/>
                      </a:lnTo>
                      <a:lnTo>
                        <a:pt x="3785237" y="2272982"/>
                      </a:lnTo>
                      <a:lnTo>
                        <a:pt x="3783332" y="2278062"/>
                      </a:lnTo>
                      <a:lnTo>
                        <a:pt x="3781428" y="2283460"/>
                      </a:lnTo>
                      <a:lnTo>
                        <a:pt x="3778571" y="2289175"/>
                      </a:lnTo>
                      <a:lnTo>
                        <a:pt x="3775714" y="2294255"/>
                      </a:lnTo>
                      <a:lnTo>
                        <a:pt x="3772540" y="2299335"/>
                      </a:lnTo>
                      <a:lnTo>
                        <a:pt x="3769048" y="2304732"/>
                      </a:lnTo>
                      <a:lnTo>
                        <a:pt x="3765557" y="2310130"/>
                      </a:lnTo>
                      <a:lnTo>
                        <a:pt x="3761113" y="2315210"/>
                      </a:lnTo>
                      <a:lnTo>
                        <a:pt x="3756987" y="2320290"/>
                      </a:lnTo>
                      <a:lnTo>
                        <a:pt x="3752226" y="2325052"/>
                      </a:lnTo>
                      <a:lnTo>
                        <a:pt x="3747147" y="2330132"/>
                      </a:lnTo>
                      <a:lnTo>
                        <a:pt x="3741433" y="2334895"/>
                      </a:lnTo>
                      <a:lnTo>
                        <a:pt x="3736037" y="2339975"/>
                      </a:lnTo>
                      <a:lnTo>
                        <a:pt x="3723658" y="2349500"/>
                      </a:lnTo>
                      <a:lnTo>
                        <a:pt x="3710327" y="2358390"/>
                      </a:lnTo>
                      <a:lnTo>
                        <a:pt x="3696043" y="2367598"/>
                      </a:lnTo>
                      <a:lnTo>
                        <a:pt x="3680490" y="2376170"/>
                      </a:lnTo>
                      <a:lnTo>
                        <a:pt x="3663667" y="2384425"/>
                      </a:lnTo>
                      <a:lnTo>
                        <a:pt x="3646526" y="2392363"/>
                      </a:lnTo>
                      <a:lnTo>
                        <a:pt x="3627799" y="2400300"/>
                      </a:lnTo>
                      <a:lnTo>
                        <a:pt x="3608754" y="2407920"/>
                      </a:lnTo>
                      <a:lnTo>
                        <a:pt x="3588122" y="2414905"/>
                      </a:lnTo>
                      <a:lnTo>
                        <a:pt x="3566855" y="2421573"/>
                      </a:lnTo>
                      <a:lnTo>
                        <a:pt x="3544636" y="2427923"/>
                      </a:lnTo>
                      <a:lnTo>
                        <a:pt x="3522417" y="2433955"/>
                      </a:lnTo>
                      <a:lnTo>
                        <a:pt x="3498611" y="2439353"/>
                      </a:lnTo>
                      <a:lnTo>
                        <a:pt x="3474170" y="2444433"/>
                      </a:lnTo>
                      <a:lnTo>
                        <a:pt x="3449412" y="2449195"/>
                      </a:lnTo>
                      <a:lnTo>
                        <a:pt x="3423701" y="2453323"/>
                      </a:lnTo>
                      <a:lnTo>
                        <a:pt x="3397356" y="2457133"/>
                      </a:lnTo>
                      <a:lnTo>
                        <a:pt x="3370376" y="2460625"/>
                      </a:lnTo>
                      <a:lnTo>
                        <a:pt x="3343395" y="2463483"/>
                      </a:lnTo>
                      <a:lnTo>
                        <a:pt x="3315146" y="2465705"/>
                      </a:lnTo>
                      <a:lnTo>
                        <a:pt x="3286896" y="2467928"/>
                      </a:lnTo>
                      <a:lnTo>
                        <a:pt x="3258011" y="2468880"/>
                      </a:lnTo>
                      <a:lnTo>
                        <a:pt x="3228491" y="2469833"/>
                      </a:lnTo>
                      <a:lnTo>
                        <a:pt x="3198972" y="2470150"/>
                      </a:lnTo>
                      <a:lnTo>
                        <a:pt x="3168500" y="2469833"/>
                      </a:lnTo>
                      <a:lnTo>
                        <a:pt x="3138663" y="2468880"/>
                      </a:lnTo>
                      <a:lnTo>
                        <a:pt x="3109143" y="2467293"/>
                      </a:lnTo>
                      <a:lnTo>
                        <a:pt x="3080259" y="2465388"/>
                      </a:lnTo>
                      <a:lnTo>
                        <a:pt x="3051374" y="2463165"/>
                      </a:lnTo>
                      <a:lnTo>
                        <a:pt x="3023441" y="2459990"/>
                      </a:lnTo>
                      <a:lnTo>
                        <a:pt x="2996144" y="2456815"/>
                      </a:lnTo>
                      <a:lnTo>
                        <a:pt x="2969481" y="2452370"/>
                      </a:lnTo>
                      <a:lnTo>
                        <a:pt x="2943453" y="2447925"/>
                      </a:lnTo>
                      <a:lnTo>
                        <a:pt x="2917742" y="2443480"/>
                      </a:lnTo>
                      <a:lnTo>
                        <a:pt x="2892984" y="2437765"/>
                      </a:lnTo>
                      <a:lnTo>
                        <a:pt x="2869178" y="2432050"/>
                      </a:lnTo>
                      <a:lnTo>
                        <a:pt x="2846007" y="2426018"/>
                      </a:lnTo>
                      <a:lnTo>
                        <a:pt x="2823470" y="2419350"/>
                      </a:lnTo>
                      <a:lnTo>
                        <a:pt x="2802203" y="2412048"/>
                      </a:lnTo>
                      <a:lnTo>
                        <a:pt x="2781889" y="2405063"/>
                      </a:lnTo>
                      <a:lnTo>
                        <a:pt x="2762527" y="2397125"/>
                      </a:lnTo>
                      <a:lnTo>
                        <a:pt x="2743799" y="2389188"/>
                      </a:lnTo>
                      <a:lnTo>
                        <a:pt x="2726024" y="2380615"/>
                      </a:lnTo>
                      <a:lnTo>
                        <a:pt x="2709518" y="2372043"/>
                      </a:lnTo>
                      <a:lnTo>
                        <a:pt x="2694600" y="2362835"/>
                      </a:lnTo>
                      <a:lnTo>
                        <a:pt x="2679999" y="2353945"/>
                      </a:lnTo>
                      <a:lnTo>
                        <a:pt x="2666985" y="2343785"/>
                      </a:lnTo>
                      <a:lnTo>
                        <a:pt x="2660954" y="2339340"/>
                      </a:lnTo>
                      <a:lnTo>
                        <a:pt x="2655240" y="2333942"/>
                      </a:lnTo>
                      <a:lnTo>
                        <a:pt x="2650162" y="2328862"/>
                      </a:lnTo>
                      <a:lnTo>
                        <a:pt x="2645083" y="2324100"/>
                      </a:lnTo>
                      <a:lnTo>
                        <a:pt x="2639687" y="2319020"/>
                      </a:lnTo>
                      <a:lnTo>
                        <a:pt x="2635561" y="2313622"/>
                      </a:lnTo>
                      <a:lnTo>
                        <a:pt x="2631434" y="2308542"/>
                      </a:lnTo>
                      <a:lnTo>
                        <a:pt x="2627625" y="2303145"/>
                      </a:lnTo>
                      <a:lnTo>
                        <a:pt x="2624134" y="2297747"/>
                      </a:lnTo>
                      <a:lnTo>
                        <a:pt x="2620960" y="2292350"/>
                      </a:lnTo>
                      <a:lnTo>
                        <a:pt x="2618103" y="2286635"/>
                      </a:lnTo>
                      <a:lnTo>
                        <a:pt x="2615881" y="2281555"/>
                      </a:lnTo>
                      <a:lnTo>
                        <a:pt x="2613659" y="2275840"/>
                      </a:lnTo>
                      <a:lnTo>
                        <a:pt x="2612072" y="2270125"/>
                      </a:lnTo>
                      <a:lnTo>
                        <a:pt x="2610485" y="2264727"/>
                      </a:lnTo>
                      <a:lnTo>
                        <a:pt x="2609850" y="2259012"/>
                      </a:lnTo>
                      <a:lnTo>
                        <a:pt x="2609215" y="2253297"/>
                      </a:lnTo>
                      <a:lnTo>
                        <a:pt x="2609215" y="2247582"/>
                      </a:lnTo>
                      <a:lnTo>
                        <a:pt x="2608580" y="2247582"/>
                      </a:lnTo>
                      <a:lnTo>
                        <a:pt x="2608580" y="2101215"/>
                      </a:lnTo>
                      <a:lnTo>
                        <a:pt x="2608263" y="2097405"/>
                      </a:lnTo>
                      <a:lnTo>
                        <a:pt x="2608580" y="2089150"/>
                      </a:lnTo>
                      <a:lnTo>
                        <a:pt x="2609850" y="2081212"/>
                      </a:lnTo>
                      <a:close/>
                      <a:moveTo>
                        <a:pt x="3270250" y="1882775"/>
                      </a:moveTo>
                      <a:lnTo>
                        <a:pt x="3307579" y="1890615"/>
                      </a:lnTo>
                      <a:lnTo>
                        <a:pt x="3314856" y="1892183"/>
                      </a:lnTo>
                      <a:lnTo>
                        <a:pt x="3321499" y="1894064"/>
                      </a:lnTo>
                      <a:lnTo>
                        <a:pt x="3326877" y="1895945"/>
                      </a:lnTo>
                      <a:lnTo>
                        <a:pt x="3331622" y="1898141"/>
                      </a:lnTo>
                      <a:lnTo>
                        <a:pt x="3336367" y="1900649"/>
                      </a:lnTo>
                      <a:lnTo>
                        <a:pt x="3340164" y="1902844"/>
                      </a:lnTo>
                      <a:lnTo>
                        <a:pt x="3348389" y="1908802"/>
                      </a:lnTo>
                      <a:lnTo>
                        <a:pt x="3351236" y="1911625"/>
                      </a:lnTo>
                      <a:lnTo>
                        <a:pt x="3353767" y="1914133"/>
                      </a:lnTo>
                      <a:lnTo>
                        <a:pt x="3355665" y="1916955"/>
                      </a:lnTo>
                      <a:lnTo>
                        <a:pt x="3356930" y="1919778"/>
                      </a:lnTo>
                      <a:lnTo>
                        <a:pt x="3357563" y="1922913"/>
                      </a:lnTo>
                      <a:lnTo>
                        <a:pt x="3357563" y="1925422"/>
                      </a:lnTo>
                      <a:lnTo>
                        <a:pt x="3357247" y="1928244"/>
                      </a:lnTo>
                      <a:lnTo>
                        <a:pt x="3355981" y="1931066"/>
                      </a:lnTo>
                      <a:lnTo>
                        <a:pt x="3354716" y="1933889"/>
                      </a:lnTo>
                      <a:lnTo>
                        <a:pt x="3352818" y="1936397"/>
                      </a:lnTo>
                      <a:lnTo>
                        <a:pt x="3350603" y="1939220"/>
                      </a:lnTo>
                      <a:lnTo>
                        <a:pt x="3347440" y="1941415"/>
                      </a:lnTo>
                      <a:lnTo>
                        <a:pt x="3344276" y="1943923"/>
                      </a:lnTo>
                      <a:lnTo>
                        <a:pt x="3340164" y="1945805"/>
                      </a:lnTo>
                      <a:lnTo>
                        <a:pt x="3336051" y="1947686"/>
                      </a:lnTo>
                      <a:lnTo>
                        <a:pt x="3331306" y="1949568"/>
                      </a:lnTo>
                      <a:lnTo>
                        <a:pt x="3324979" y="1951763"/>
                      </a:lnTo>
                      <a:lnTo>
                        <a:pt x="3318335" y="1953644"/>
                      </a:lnTo>
                      <a:lnTo>
                        <a:pt x="3310743" y="1955212"/>
                      </a:lnTo>
                      <a:lnTo>
                        <a:pt x="3303467" y="1956466"/>
                      </a:lnTo>
                      <a:lnTo>
                        <a:pt x="3295558" y="1957094"/>
                      </a:lnTo>
                      <a:lnTo>
                        <a:pt x="3287333" y="1958034"/>
                      </a:lnTo>
                      <a:lnTo>
                        <a:pt x="3270250" y="1958975"/>
                      </a:lnTo>
                      <a:lnTo>
                        <a:pt x="3270250" y="1882775"/>
                      </a:lnTo>
                      <a:close/>
                      <a:moveTo>
                        <a:pt x="2635250" y="1862137"/>
                      </a:moveTo>
                      <a:lnTo>
                        <a:pt x="2635885" y="1868810"/>
                      </a:lnTo>
                      <a:lnTo>
                        <a:pt x="2636520" y="1875166"/>
                      </a:lnTo>
                      <a:lnTo>
                        <a:pt x="2637789" y="1881521"/>
                      </a:lnTo>
                      <a:lnTo>
                        <a:pt x="2639694" y="1887559"/>
                      </a:lnTo>
                      <a:lnTo>
                        <a:pt x="2641598" y="1893914"/>
                      </a:lnTo>
                      <a:lnTo>
                        <a:pt x="2644455" y="1900270"/>
                      </a:lnTo>
                      <a:lnTo>
                        <a:pt x="2647629" y="1906307"/>
                      </a:lnTo>
                      <a:lnTo>
                        <a:pt x="2650803" y="1912663"/>
                      </a:lnTo>
                      <a:lnTo>
                        <a:pt x="2654612" y="1918383"/>
                      </a:lnTo>
                      <a:lnTo>
                        <a:pt x="2659056" y="1924420"/>
                      </a:lnTo>
                      <a:lnTo>
                        <a:pt x="2663817" y="1930458"/>
                      </a:lnTo>
                      <a:lnTo>
                        <a:pt x="2668896" y="1936178"/>
                      </a:lnTo>
                      <a:lnTo>
                        <a:pt x="2673975" y="1941898"/>
                      </a:lnTo>
                      <a:lnTo>
                        <a:pt x="2680005" y="1947618"/>
                      </a:lnTo>
                      <a:lnTo>
                        <a:pt x="2686354" y="1953338"/>
                      </a:lnTo>
                      <a:lnTo>
                        <a:pt x="2692385" y="1958740"/>
                      </a:lnTo>
                      <a:lnTo>
                        <a:pt x="2692385" y="2069006"/>
                      </a:lnTo>
                      <a:lnTo>
                        <a:pt x="2695241" y="2071549"/>
                      </a:lnTo>
                      <a:lnTo>
                        <a:pt x="2698098" y="2074726"/>
                      </a:lnTo>
                      <a:lnTo>
                        <a:pt x="2705399" y="2081400"/>
                      </a:lnTo>
                      <a:lnTo>
                        <a:pt x="2714921" y="2088391"/>
                      </a:lnTo>
                      <a:lnTo>
                        <a:pt x="2725078" y="2095699"/>
                      </a:lnTo>
                      <a:lnTo>
                        <a:pt x="2737140" y="2103008"/>
                      </a:lnTo>
                      <a:lnTo>
                        <a:pt x="2748884" y="2109681"/>
                      </a:lnTo>
                      <a:lnTo>
                        <a:pt x="2761581" y="2116354"/>
                      </a:lnTo>
                      <a:lnTo>
                        <a:pt x="2773325" y="2121757"/>
                      </a:lnTo>
                      <a:lnTo>
                        <a:pt x="2773325" y="2007994"/>
                      </a:lnTo>
                      <a:lnTo>
                        <a:pt x="2792370" y="2016256"/>
                      </a:lnTo>
                      <a:lnTo>
                        <a:pt x="2812050" y="2024201"/>
                      </a:lnTo>
                      <a:lnTo>
                        <a:pt x="2832999" y="2031827"/>
                      </a:lnTo>
                      <a:lnTo>
                        <a:pt x="2854584" y="2038818"/>
                      </a:lnTo>
                      <a:lnTo>
                        <a:pt x="2854584" y="2151945"/>
                      </a:lnTo>
                      <a:lnTo>
                        <a:pt x="2873946" y="2157347"/>
                      </a:lnTo>
                      <a:lnTo>
                        <a:pt x="2893626" y="2162749"/>
                      </a:lnTo>
                      <a:lnTo>
                        <a:pt x="2914258" y="2167516"/>
                      </a:lnTo>
                      <a:lnTo>
                        <a:pt x="2935524" y="2172282"/>
                      </a:lnTo>
                      <a:lnTo>
                        <a:pt x="2935524" y="2060744"/>
                      </a:lnTo>
                      <a:lnTo>
                        <a:pt x="2955204" y="2064558"/>
                      </a:lnTo>
                      <a:lnTo>
                        <a:pt x="2974884" y="2068371"/>
                      </a:lnTo>
                      <a:lnTo>
                        <a:pt x="2995198" y="2071549"/>
                      </a:lnTo>
                      <a:lnTo>
                        <a:pt x="3016148" y="2075362"/>
                      </a:lnTo>
                      <a:lnTo>
                        <a:pt x="3016148" y="2186900"/>
                      </a:lnTo>
                      <a:lnTo>
                        <a:pt x="3035827" y="2189442"/>
                      </a:lnTo>
                      <a:lnTo>
                        <a:pt x="3056142" y="2191666"/>
                      </a:lnTo>
                      <a:lnTo>
                        <a:pt x="3076456" y="2194208"/>
                      </a:lnTo>
                      <a:lnTo>
                        <a:pt x="3097406" y="2196115"/>
                      </a:lnTo>
                      <a:lnTo>
                        <a:pt x="3097406" y="2084577"/>
                      </a:lnTo>
                      <a:lnTo>
                        <a:pt x="3117085" y="2086166"/>
                      </a:lnTo>
                      <a:lnTo>
                        <a:pt x="3137400" y="2087437"/>
                      </a:lnTo>
                      <a:lnTo>
                        <a:pt x="3157715" y="2088708"/>
                      </a:lnTo>
                      <a:lnTo>
                        <a:pt x="3178346" y="2089344"/>
                      </a:lnTo>
                      <a:lnTo>
                        <a:pt x="3178346" y="2200246"/>
                      </a:lnTo>
                      <a:lnTo>
                        <a:pt x="3201835" y="2201199"/>
                      </a:lnTo>
                      <a:lnTo>
                        <a:pt x="3225959" y="2201199"/>
                      </a:lnTo>
                      <a:lnTo>
                        <a:pt x="3258970" y="2200882"/>
                      </a:lnTo>
                      <a:lnTo>
                        <a:pt x="3258970" y="2089344"/>
                      </a:lnTo>
                      <a:lnTo>
                        <a:pt x="3291029" y="2088708"/>
                      </a:lnTo>
                      <a:lnTo>
                        <a:pt x="3322135" y="2087119"/>
                      </a:lnTo>
                      <a:lnTo>
                        <a:pt x="3352925" y="2084577"/>
                      </a:lnTo>
                      <a:lnTo>
                        <a:pt x="3383396" y="2082035"/>
                      </a:lnTo>
                      <a:lnTo>
                        <a:pt x="3412916" y="2078540"/>
                      </a:lnTo>
                      <a:lnTo>
                        <a:pt x="3441801" y="2074091"/>
                      </a:lnTo>
                      <a:lnTo>
                        <a:pt x="3470051" y="2069642"/>
                      </a:lnTo>
                      <a:lnTo>
                        <a:pt x="3497348" y="2064558"/>
                      </a:lnTo>
                      <a:lnTo>
                        <a:pt x="3524011" y="2058520"/>
                      </a:lnTo>
                      <a:lnTo>
                        <a:pt x="3549722" y="2052482"/>
                      </a:lnTo>
                      <a:lnTo>
                        <a:pt x="3574480" y="2046127"/>
                      </a:lnTo>
                      <a:lnTo>
                        <a:pt x="3598604" y="2038500"/>
                      </a:lnTo>
                      <a:lnTo>
                        <a:pt x="3621457" y="2030874"/>
                      </a:lnTo>
                      <a:lnTo>
                        <a:pt x="3643042" y="2023247"/>
                      </a:lnTo>
                      <a:lnTo>
                        <a:pt x="3663991" y="2014350"/>
                      </a:lnTo>
                      <a:lnTo>
                        <a:pt x="3683671" y="2005770"/>
                      </a:lnTo>
                      <a:lnTo>
                        <a:pt x="3683671" y="2119532"/>
                      </a:lnTo>
                      <a:lnTo>
                        <a:pt x="3692558" y="2115083"/>
                      </a:lnTo>
                      <a:lnTo>
                        <a:pt x="3701128" y="2110635"/>
                      </a:lnTo>
                      <a:lnTo>
                        <a:pt x="3709381" y="2105550"/>
                      </a:lnTo>
                      <a:lnTo>
                        <a:pt x="3717634" y="2100466"/>
                      </a:lnTo>
                      <a:lnTo>
                        <a:pt x="3725252" y="2095064"/>
                      </a:lnTo>
                      <a:lnTo>
                        <a:pt x="3732235" y="2089979"/>
                      </a:lnTo>
                      <a:lnTo>
                        <a:pt x="3738901" y="2084577"/>
                      </a:lnTo>
                      <a:lnTo>
                        <a:pt x="3744614" y="2079493"/>
                      </a:lnTo>
                      <a:lnTo>
                        <a:pt x="3744614" y="1970179"/>
                      </a:lnTo>
                      <a:lnTo>
                        <a:pt x="3752867" y="1964142"/>
                      </a:lnTo>
                      <a:lnTo>
                        <a:pt x="3760802" y="1958104"/>
                      </a:lnTo>
                      <a:lnTo>
                        <a:pt x="3767786" y="1951749"/>
                      </a:lnTo>
                      <a:lnTo>
                        <a:pt x="3774769" y="1945393"/>
                      </a:lnTo>
                      <a:lnTo>
                        <a:pt x="3781117" y="1939038"/>
                      </a:lnTo>
                      <a:lnTo>
                        <a:pt x="3786830" y="1932365"/>
                      </a:lnTo>
                      <a:lnTo>
                        <a:pt x="3792226" y="1925691"/>
                      </a:lnTo>
                      <a:lnTo>
                        <a:pt x="3796988" y="1919018"/>
                      </a:lnTo>
                      <a:lnTo>
                        <a:pt x="3801432" y="1912027"/>
                      </a:lnTo>
                      <a:lnTo>
                        <a:pt x="3805240" y="1905354"/>
                      </a:lnTo>
                      <a:lnTo>
                        <a:pt x="3808415" y="1898363"/>
                      </a:lnTo>
                      <a:lnTo>
                        <a:pt x="3811271" y="1891372"/>
                      </a:lnTo>
                      <a:lnTo>
                        <a:pt x="3813176" y="1884063"/>
                      </a:lnTo>
                      <a:lnTo>
                        <a:pt x="3814763" y="1877072"/>
                      </a:lnTo>
                      <a:lnTo>
                        <a:pt x="3816033" y="1869446"/>
                      </a:lnTo>
                      <a:lnTo>
                        <a:pt x="3816350" y="1862455"/>
                      </a:lnTo>
                      <a:lnTo>
                        <a:pt x="3816350" y="2010536"/>
                      </a:lnTo>
                      <a:lnTo>
                        <a:pt x="3816033" y="2010854"/>
                      </a:lnTo>
                      <a:lnTo>
                        <a:pt x="3815398" y="2019434"/>
                      </a:lnTo>
                      <a:lnTo>
                        <a:pt x="3814763" y="2025154"/>
                      </a:lnTo>
                      <a:lnTo>
                        <a:pt x="3813493" y="2030556"/>
                      </a:lnTo>
                      <a:lnTo>
                        <a:pt x="3811906" y="2036276"/>
                      </a:lnTo>
                      <a:lnTo>
                        <a:pt x="3810319" y="2041678"/>
                      </a:lnTo>
                      <a:lnTo>
                        <a:pt x="3808097" y="2046762"/>
                      </a:lnTo>
                      <a:lnTo>
                        <a:pt x="3805558" y="2052482"/>
                      </a:lnTo>
                      <a:lnTo>
                        <a:pt x="3803019" y="2057567"/>
                      </a:lnTo>
                      <a:lnTo>
                        <a:pt x="3799844" y="2062969"/>
                      </a:lnTo>
                      <a:lnTo>
                        <a:pt x="3796036" y="2068053"/>
                      </a:lnTo>
                      <a:lnTo>
                        <a:pt x="3792226" y="2073137"/>
                      </a:lnTo>
                      <a:lnTo>
                        <a:pt x="3788418" y="2078540"/>
                      </a:lnTo>
                      <a:lnTo>
                        <a:pt x="3783974" y="2083624"/>
                      </a:lnTo>
                      <a:lnTo>
                        <a:pt x="3779212" y="2088391"/>
                      </a:lnTo>
                      <a:lnTo>
                        <a:pt x="3774134" y="2093475"/>
                      </a:lnTo>
                      <a:lnTo>
                        <a:pt x="3768420" y="2098241"/>
                      </a:lnTo>
                      <a:lnTo>
                        <a:pt x="3763024" y="2103326"/>
                      </a:lnTo>
                      <a:lnTo>
                        <a:pt x="3750963" y="2112859"/>
                      </a:lnTo>
                      <a:lnTo>
                        <a:pt x="3737314" y="2121757"/>
                      </a:lnTo>
                      <a:lnTo>
                        <a:pt x="3722713" y="2130972"/>
                      </a:lnTo>
                      <a:lnTo>
                        <a:pt x="3707477" y="2139552"/>
                      </a:lnTo>
                      <a:lnTo>
                        <a:pt x="3690971" y="2147814"/>
                      </a:lnTo>
                      <a:lnTo>
                        <a:pt x="3673513" y="2156076"/>
                      </a:lnTo>
                      <a:lnTo>
                        <a:pt x="3655103" y="2163702"/>
                      </a:lnTo>
                      <a:lnTo>
                        <a:pt x="3635424" y="2171011"/>
                      </a:lnTo>
                      <a:lnTo>
                        <a:pt x="3615109" y="2178320"/>
                      </a:lnTo>
                      <a:lnTo>
                        <a:pt x="3593842" y="2184993"/>
                      </a:lnTo>
                      <a:lnTo>
                        <a:pt x="3571941" y="2191349"/>
                      </a:lnTo>
                      <a:lnTo>
                        <a:pt x="3549087" y="2197068"/>
                      </a:lnTo>
                      <a:lnTo>
                        <a:pt x="3525281" y="2202788"/>
                      </a:lnTo>
                      <a:lnTo>
                        <a:pt x="3501157" y="2207873"/>
                      </a:lnTo>
                      <a:lnTo>
                        <a:pt x="3476082" y="2212639"/>
                      </a:lnTo>
                      <a:lnTo>
                        <a:pt x="3450371" y="2217088"/>
                      </a:lnTo>
                      <a:lnTo>
                        <a:pt x="3424343" y="2220584"/>
                      </a:lnTo>
                      <a:lnTo>
                        <a:pt x="3397680" y="2224079"/>
                      </a:lnTo>
                      <a:lnTo>
                        <a:pt x="3370065" y="2226939"/>
                      </a:lnTo>
                      <a:lnTo>
                        <a:pt x="3341815" y="2229163"/>
                      </a:lnTo>
                      <a:lnTo>
                        <a:pt x="3313565" y="2231070"/>
                      </a:lnTo>
                      <a:lnTo>
                        <a:pt x="3284680" y="2232341"/>
                      </a:lnTo>
                      <a:lnTo>
                        <a:pt x="3255478" y="2233294"/>
                      </a:lnTo>
                      <a:lnTo>
                        <a:pt x="3225959" y="2233612"/>
                      </a:lnTo>
                      <a:lnTo>
                        <a:pt x="3195487" y="2233294"/>
                      </a:lnTo>
                      <a:lnTo>
                        <a:pt x="3165650" y="2232341"/>
                      </a:lnTo>
                      <a:lnTo>
                        <a:pt x="3136130" y="2231070"/>
                      </a:lnTo>
                      <a:lnTo>
                        <a:pt x="3106928" y="2229163"/>
                      </a:lnTo>
                      <a:lnTo>
                        <a:pt x="3078678" y="2226303"/>
                      </a:lnTo>
                      <a:lnTo>
                        <a:pt x="3050428" y="2223761"/>
                      </a:lnTo>
                      <a:lnTo>
                        <a:pt x="3022813" y="2220266"/>
                      </a:lnTo>
                      <a:lnTo>
                        <a:pt x="2996150" y="2216135"/>
                      </a:lnTo>
                      <a:lnTo>
                        <a:pt x="2970122" y="2211368"/>
                      </a:lnTo>
                      <a:lnTo>
                        <a:pt x="2944729" y="2206602"/>
                      </a:lnTo>
                      <a:lnTo>
                        <a:pt x="2919971" y="2201199"/>
                      </a:lnTo>
                      <a:lnTo>
                        <a:pt x="2895847" y="2195797"/>
                      </a:lnTo>
                      <a:lnTo>
                        <a:pt x="2872994" y="2189442"/>
                      </a:lnTo>
                      <a:lnTo>
                        <a:pt x="2850775" y="2182769"/>
                      </a:lnTo>
                      <a:lnTo>
                        <a:pt x="2829190" y="2175460"/>
                      </a:lnTo>
                      <a:lnTo>
                        <a:pt x="2808876" y="2168469"/>
                      </a:lnTo>
                      <a:lnTo>
                        <a:pt x="2789196" y="2160525"/>
                      </a:lnTo>
                      <a:lnTo>
                        <a:pt x="2770469" y="2152580"/>
                      </a:lnTo>
                      <a:lnTo>
                        <a:pt x="2753328" y="2144001"/>
                      </a:lnTo>
                      <a:lnTo>
                        <a:pt x="2736823" y="2135103"/>
                      </a:lnTo>
                      <a:lnTo>
                        <a:pt x="2721269" y="2126205"/>
                      </a:lnTo>
                      <a:lnTo>
                        <a:pt x="2706986" y="2116990"/>
                      </a:lnTo>
                      <a:lnTo>
                        <a:pt x="2693972" y="2107139"/>
                      </a:lnTo>
                      <a:lnTo>
                        <a:pt x="2688258" y="2102372"/>
                      </a:lnTo>
                      <a:lnTo>
                        <a:pt x="2682227" y="2097288"/>
                      </a:lnTo>
                      <a:lnTo>
                        <a:pt x="2676831" y="2092522"/>
                      </a:lnTo>
                      <a:lnTo>
                        <a:pt x="2671753" y="2087437"/>
                      </a:lnTo>
                      <a:lnTo>
                        <a:pt x="2666991" y="2082353"/>
                      </a:lnTo>
                      <a:lnTo>
                        <a:pt x="2662548" y="2076951"/>
                      </a:lnTo>
                      <a:lnTo>
                        <a:pt x="2658104" y="2071549"/>
                      </a:lnTo>
                      <a:lnTo>
                        <a:pt x="2654612" y="2066464"/>
                      </a:lnTo>
                      <a:lnTo>
                        <a:pt x="2651121" y="2061062"/>
                      </a:lnTo>
                      <a:lnTo>
                        <a:pt x="2647947" y="2055342"/>
                      </a:lnTo>
                      <a:lnTo>
                        <a:pt x="2645090" y="2050258"/>
                      </a:lnTo>
                      <a:lnTo>
                        <a:pt x="2642868" y="2044856"/>
                      </a:lnTo>
                      <a:lnTo>
                        <a:pt x="2640329" y="2039454"/>
                      </a:lnTo>
                      <a:lnTo>
                        <a:pt x="2638742" y="2033416"/>
                      </a:lnTo>
                      <a:lnTo>
                        <a:pt x="2637789" y="2027696"/>
                      </a:lnTo>
                      <a:lnTo>
                        <a:pt x="2636520" y="2022294"/>
                      </a:lnTo>
                      <a:lnTo>
                        <a:pt x="2636202" y="2016256"/>
                      </a:lnTo>
                      <a:lnTo>
                        <a:pt x="2635885" y="2010854"/>
                      </a:lnTo>
                      <a:lnTo>
                        <a:pt x="2635250" y="2010854"/>
                      </a:lnTo>
                      <a:lnTo>
                        <a:pt x="2635250" y="1862137"/>
                      </a:lnTo>
                      <a:close/>
                      <a:moveTo>
                        <a:pt x="3815353" y="1849331"/>
                      </a:moveTo>
                      <a:lnTo>
                        <a:pt x="3816061" y="1854393"/>
                      </a:lnTo>
                      <a:lnTo>
                        <a:pt x="3816350" y="1860279"/>
                      </a:lnTo>
                      <a:lnTo>
                        <a:pt x="3816061" y="1862137"/>
                      </a:lnTo>
                      <a:lnTo>
                        <a:pt x="3816061" y="1859040"/>
                      </a:lnTo>
                      <a:lnTo>
                        <a:pt x="3815773" y="1853154"/>
                      </a:lnTo>
                      <a:lnTo>
                        <a:pt x="3815353" y="1849331"/>
                      </a:lnTo>
                      <a:close/>
                      <a:moveTo>
                        <a:pt x="2636143" y="1848861"/>
                      </a:moveTo>
                      <a:lnTo>
                        <a:pt x="2635885" y="1853247"/>
                      </a:lnTo>
                      <a:lnTo>
                        <a:pt x="2635250" y="1859280"/>
                      </a:lnTo>
                      <a:lnTo>
                        <a:pt x="2635250" y="1854517"/>
                      </a:lnTo>
                      <a:lnTo>
                        <a:pt x="2636143" y="1848861"/>
                      </a:lnTo>
                      <a:close/>
                      <a:moveTo>
                        <a:pt x="3814618" y="1842622"/>
                      </a:moveTo>
                      <a:lnTo>
                        <a:pt x="3815195" y="1847888"/>
                      </a:lnTo>
                      <a:lnTo>
                        <a:pt x="3815353" y="1849331"/>
                      </a:lnTo>
                      <a:lnTo>
                        <a:pt x="3815195" y="1848198"/>
                      </a:lnTo>
                      <a:lnTo>
                        <a:pt x="3814618" y="1842622"/>
                      </a:lnTo>
                      <a:close/>
                      <a:moveTo>
                        <a:pt x="2638425" y="1836737"/>
                      </a:moveTo>
                      <a:lnTo>
                        <a:pt x="2636838" y="1842770"/>
                      </a:lnTo>
                      <a:lnTo>
                        <a:pt x="2636202" y="1848485"/>
                      </a:lnTo>
                      <a:lnTo>
                        <a:pt x="2636143" y="1848861"/>
                      </a:lnTo>
                      <a:lnTo>
                        <a:pt x="2636202" y="1847850"/>
                      </a:lnTo>
                      <a:lnTo>
                        <a:pt x="2636838" y="1842452"/>
                      </a:lnTo>
                      <a:lnTo>
                        <a:pt x="2638425" y="1836737"/>
                      </a:lnTo>
                      <a:close/>
                      <a:moveTo>
                        <a:pt x="3187700" y="1751012"/>
                      </a:moveTo>
                      <a:lnTo>
                        <a:pt x="3187700" y="1827212"/>
                      </a:lnTo>
                      <a:lnTo>
                        <a:pt x="3172031" y="1824063"/>
                      </a:lnTo>
                      <a:lnTo>
                        <a:pt x="3153163" y="1820285"/>
                      </a:lnTo>
                      <a:lnTo>
                        <a:pt x="3144209" y="1818396"/>
                      </a:lnTo>
                      <a:lnTo>
                        <a:pt x="3136535" y="1816191"/>
                      </a:lnTo>
                      <a:lnTo>
                        <a:pt x="3129179" y="1813987"/>
                      </a:lnTo>
                      <a:lnTo>
                        <a:pt x="3122144" y="1811153"/>
                      </a:lnTo>
                      <a:lnTo>
                        <a:pt x="3115749" y="1808005"/>
                      </a:lnTo>
                      <a:lnTo>
                        <a:pt x="3109673" y="1804541"/>
                      </a:lnTo>
                      <a:lnTo>
                        <a:pt x="3106475" y="1801707"/>
                      </a:lnTo>
                      <a:lnTo>
                        <a:pt x="3103917" y="1799503"/>
                      </a:lnTo>
                      <a:lnTo>
                        <a:pt x="3101998" y="1796669"/>
                      </a:lnTo>
                      <a:lnTo>
                        <a:pt x="3100399" y="1793835"/>
                      </a:lnTo>
                      <a:lnTo>
                        <a:pt x="3099120" y="1791001"/>
                      </a:lnTo>
                      <a:lnTo>
                        <a:pt x="3098800" y="1788167"/>
                      </a:lnTo>
                      <a:lnTo>
                        <a:pt x="3098800" y="1785334"/>
                      </a:lnTo>
                      <a:lnTo>
                        <a:pt x="3099120" y="1782500"/>
                      </a:lnTo>
                      <a:lnTo>
                        <a:pt x="3099759" y="1779351"/>
                      </a:lnTo>
                      <a:lnTo>
                        <a:pt x="3101358" y="1777147"/>
                      </a:lnTo>
                      <a:lnTo>
                        <a:pt x="3103597" y="1774313"/>
                      </a:lnTo>
                      <a:lnTo>
                        <a:pt x="3105835" y="1771794"/>
                      </a:lnTo>
                      <a:lnTo>
                        <a:pt x="3108713" y="1769275"/>
                      </a:lnTo>
                      <a:lnTo>
                        <a:pt x="3112231" y="1767386"/>
                      </a:lnTo>
                      <a:lnTo>
                        <a:pt x="3116068" y="1765182"/>
                      </a:lnTo>
                      <a:lnTo>
                        <a:pt x="3120545" y="1763607"/>
                      </a:lnTo>
                      <a:lnTo>
                        <a:pt x="3127581" y="1760773"/>
                      </a:lnTo>
                      <a:lnTo>
                        <a:pt x="3135255" y="1758884"/>
                      </a:lnTo>
                      <a:lnTo>
                        <a:pt x="3143250" y="1756680"/>
                      </a:lnTo>
                      <a:lnTo>
                        <a:pt x="3151564" y="1755106"/>
                      </a:lnTo>
                      <a:lnTo>
                        <a:pt x="3160199" y="1753531"/>
                      </a:lnTo>
                      <a:lnTo>
                        <a:pt x="3169472" y="1752587"/>
                      </a:lnTo>
                      <a:lnTo>
                        <a:pt x="3178426" y="1751642"/>
                      </a:lnTo>
                      <a:lnTo>
                        <a:pt x="3187700" y="1751012"/>
                      </a:lnTo>
                      <a:close/>
                      <a:moveTo>
                        <a:pt x="3203106" y="1692876"/>
                      </a:moveTo>
                      <a:lnTo>
                        <a:pt x="3200250" y="1693193"/>
                      </a:lnTo>
                      <a:lnTo>
                        <a:pt x="3197710" y="1693827"/>
                      </a:lnTo>
                      <a:lnTo>
                        <a:pt x="3194854" y="1694144"/>
                      </a:lnTo>
                      <a:lnTo>
                        <a:pt x="3192949" y="1694778"/>
                      </a:lnTo>
                      <a:lnTo>
                        <a:pt x="3191045" y="1696045"/>
                      </a:lnTo>
                      <a:lnTo>
                        <a:pt x="3189458" y="1697313"/>
                      </a:lnTo>
                      <a:lnTo>
                        <a:pt x="3188506" y="1698581"/>
                      </a:lnTo>
                      <a:lnTo>
                        <a:pt x="3188188" y="1699532"/>
                      </a:lnTo>
                      <a:lnTo>
                        <a:pt x="3188188" y="1720450"/>
                      </a:lnTo>
                      <a:lnTo>
                        <a:pt x="3171684" y="1721718"/>
                      </a:lnTo>
                      <a:lnTo>
                        <a:pt x="3155179" y="1723620"/>
                      </a:lnTo>
                      <a:lnTo>
                        <a:pt x="3139309" y="1726155"/>
                      </a:lnTo>
                      <a:lnTo>
                        <a:pt x="3123756" y="1728691"/>
                      </a:lnTo>
                      <a:lnTo>
                        <a:pt x="3108838" y="1731860"/>
                      </a:lnTo>
                      <a:lnTo>
                        <a:pt x="3095190" y="1735347"/>
                      </a:lnTo>
                      <a:lnTo>
                        <a:pt x="3081542" y="1739784"/>
                      </a:lnTo>
                      <a:lnTo>
                        <a:pt x="3069480" y="1744538"/>
                      </a:lnTo>
                      <a:lnTo>
                        <a:pt x="3061228" y="1748342"/>
                      </a:lnTo>
                      <a:lnTo>
                        <a:pt x="3053293" y="1752462"/>
                      </a:lnTo>
                      <a:lnTo>
                        <a:pt x="3046310" y="1756582"/>
                      </a:lnTo>
                      <a:lnTo>
                        <a:pt x="3040280" y="1761019"/>
                      </a:lnTo>
                      <a:lnTo>
                        <a:pt x="3034884" y="1765774"/>
                      </a:lnTo>
                      <a:lnTo>
                        <a:pt x="3030440" y="1770528"/>
                      </a:lnTo>
                      <a:lnTo>
                        <a:pt x="3026949" y="1775282"/>
                      </a:lnTo>
                      <a:lnTo>
                        <a:pt x="3024092" y="1780353"/>
                      </a:lnTo>
                      <a:lnTo>
                        <a:pt x="3022505" y="1785107"/>
                      </a:lnTo>
                      <a:lnTo>
                        <a:pt x="3021235" y="1790179"/>
                      </a:lnTo>
                      <a:lnTo>
                        <a:pt x="3021235" y="1794933"/>
                      </a:lnTo>
                      <a:lnTo>
                        <a:pt x="3022505" y="1800004"/>
                      </a:lnTo>
                      <a:lnTo>
                        <a:pt x="3024092" y="1805075"/>
                      </a:lnTo>
                      <a:lnTo>
                        <a:pt x="3026949" y="1809829"/>
                      </a:lnTo>
                      <a:lnTo>
                        <a:pt x="3030758" y="1814583"/>
                      </a:lnTo>
                      <a:lnTo>
                        <a:pt x="3035519" y="1819338"/>
                      </a:lnTo>
                      <a:lnTo>
                        <a:pt x="3040597" y="1823775"/>
                      </a:lnTo>
                      <a:lnTo>
                        <a:pt x="3046310" y="1827578"/>
                      </a:lnTo>
                      <a:lnTo>
                        <a:pt x="3052976" y="1831065"/>
                      </a:lnTo>
                      <a:lnTo>
                        <a:pt x="3059958" y="1835185"/>
                      </a:lnTo>
                      <a:lnTo>
                        <a:pt x="3067893" y="1838354"/>
                      </a:lnTo>
                      <a:lnTo>
                        <a:pt x="3076146" y="1841524"/>
                      </a:lnTo>
                      <a:lnTo>
                        <a:pt x="3084716" y="1844059"/>
                      </a:lnTo>
                      <a:lnTo>
                        <a:pt x="3094555" y="1846595"/>
                      </a:lnTo>
                      <a:lnTo>
                        <a:pt x="3130104" y="1853885"/>
                      </a:lnTo>
                      <a:lnTo>
                        <a:pt x="3188188" y="1865929"/>
                      </a:lnTo>
                      <a:lnTo>
                        <a:pt x="3188188" y="1956259"/>
                      </a:lnTo>
                      <a:lnTo>
                        <a:pt x="3173588" y="1954357"/>
                      </a:lnTo>
                      <a:lnTo>
                        <a:pt x="3159305" y="1952455"/>
                      </a:lnTo>
                      <a:lnTo>
                        <a:pt x="3152005" y="1951187"/>
                      </a:lnTo>
                      <a:lnTo>
                        <a:pt x="3144070" y="1949603"/>
                      </a:lnTo>
                      <a:lnTo>
                        <a:pt x="3127565" y="1945799"/>
                      </a:lnTo>
                      <a:lnTo>
                        <a:pt x="3111695" y="1941362"/>
                      </a:lnTo>
                      <a:lnTo>
                        <a:pt x="3098681" y="1936608"/>
                      </a:lnTo>
                      <a:lnTo>
                        <a:pt x="3095190" y="1935657"/>
                      </a:lnTo>
                      <a:lnTo>
                        <a:pt x="3091699" y="1934072"/>
                      </a:lnTo>
                      <a:lnTo>
                        <a:pt x="3088842" y="1932805"/>
                      </a:lnTo>
                      <a:lnTo>
                        <a:pt x="3088524" y="1932488"/>
                      </a:lnTo>
                      <a:lnTo>
                        <a:pt x="3084398" y="1929952"/>
                      </a:lnTo>
                      <a:lnTo>
                        <a:pt x="3082176" y="1928684"/>
                      </a:lnTo>
                      <a:lnTo>
                        <a:pt x="3079637" y="1927733"/>
                      </a:lnTo>
                      <a:lnTo>
                        <a:pt x="3077415" y="1926783"/>
                      </a:lnTo>
                      <a:lnTo>
                        <a:pt x="3074559" y="1926149"/>
                      </a:lnTo>
                      <a:lnTo>
                        <a:pt x="3068211" y="1925198"/>
                      </a:lnTo>
                      <a:lnTo>
                        <a:pt x="3061863" y="1924881"/>
                      </a:lnTo>
                      <a:lnTo>
                        <a:pt x="3055197" y="1925515"/>
                      </a:lnTo>
                      <a:lnTo>
                        <a:pt x="3048532" y="1926466"/>
                      </a:lnTo>
                      <a:lnTo>
                        <a:pt x="3042184" y="1928050"/>
                      </a:lnTo>
                      <a:lnTo>
                        <a:pt x="3035836" y="1929952"/>
                      </a:lnTo>
                      <a:lnTo>
                        <a:pt x="3030123" y="1932488"/>
                      </a:lnTo>
                      <a:lnTo>
                        <a:pt x="3025044" y="1934706"/>
                      </a:lnTo>
                      <a:lnTo>
                        <a:pt x="3020918" y="1937559"/>
                      </a:lnTo>
                      <a:lnTo>
                        <a:pt x="3017427" y="1940728"/>
                      </a:lnTo>
                      <a:lnTo>
                        <a:pt x="3016157" y="1941679"/>
                      </a:lnTo>
                      <a:lnTo>
                        <a:pt x="3015522" y="1943264"/>
                      </a:lnTo>
                      <a:lnTo>
                        <a:pt x="3015205" y="1944849"/>
                      </a:lnTo>
                      <a:lnTo>
                        <a:pt x="3015205" y="1946116"/>
                      </a:lnTo>
                      <a:lnTo>
                        <a:pt x="3015205" y="1947701"/>
                      </a:lnTo>
                      <a:lnTo>
                        <a:pt x="3015840" y="1948969"/>
                      </a:lnTo>
                      <a:lnTo>
                        <a:pt x="3017109" y="1950554"/>
                      </a:lnTo>
                      <a:lnTo>
                        <a:pt x="3018696" y="1951504"/>
                      </a:lnTo>
                      <a:lnTo>
                        <a:pt x="3025044" y="1955625"/>
                      </a:lnTo>
                      <a:lnTo>
                        <a:pt x="3032027" y="1959428"/>
                      </a:lnTo>
                      <a:lnTo>
                        <a:pt x="3039962" y="1962915"/>
                      </a:lnTo>
                      <a:lnTo>
                        <a:pt x="3048532" y="1966084"/>
                      </a:lnTo>
                      <a:lnTo>
                        <a:pt x="3057737" y="1969253"/>
                      </a:lnTo>
                      <a:lnTo>
                        <a:pt x="3067576" y="1972106"/>
                      </a:lnTo>
                      <a:lnTo>
                        <a:pt x="3077733" y="1974959"/>
                      </a:lnTo>
                      <a:lnTo>
                        <a:pt x="3088842" y="1977177"/>
                      </a:lnTo>
                      <a:lnTo>
                        <a:pt x="3100268" y="1979713"/>
                      </a:lnTo>
                      <a:lnTo>
                        <a:pt x="3111695" y="1981614"/>
                      </a:lnTo>
                      <a:lnTo>
                        <a:pt x="3123756" y="1983516"/>
                      </a:lnTo>
                      <a:lnTo>
                        <a:pt x="3136452" y="1985101"/>
                      </a:lnTo>
                      <a:lnTo>
                        <a:pt x="3149148" y="1986369"/>
                      </a:lnTo>
                      <a:lnTo>
                        <a:pt x="3162162" y="1987636"/>
                      </a:lnTo>
                      <a:lnTo>
                        <a:pt x="3188188" y="1989538"/>
                      </a:lnTo>
                      <a:lnTo>
                        <a:pt x="3188188" y="2009823"/>
                      </a:lnTo>
                      <a:lnTo>
                        <a:pt x="3188506" y="2011407"/>
                      </a:lnTo>
                      <a:lnTo>
                        <a:pt x="3189458" y="2012675"/>
                      </a:lnTo>
                      <a:lnTo>
                        <a:pt x="3191045" y="2013626"/>
                      </a:lnTo>
                      <a:lnTo>
                        <a:pt x="3192949" y="2014577"/>
                      </a:lnTo>
                      <a:lnTo>
                        <a:pt x="3194854" y="2015528"/>
                      </a:lnTo>
                      <a:lnTo>
                        <a:pt x="3197710" y="2015845"/>
                      </a:lnTo>
                      <a:lnTo>
                        <a:pt x="3200250" y="2016162"/>
                      </a:lnTo>
                      <a:lnTo>
                        <a:pt x="3203106" y="2016479"/>
                      </a:lnTo>
                      <a:lnTo>
                        <a:pt x="3254843" y="2016479"/>
                      </a:lnTo>
                      <a:lnTo>
                        <a:pt x="3258017" y="2016162"/>
                      </a:lnTo>
                      <a:lnTo>
                        <a:pt x="3260556" y="2015845"/>
                      </a:lnTo>
                      <a:lnTo>
                        <a:pt x="3263413" y="2015528"/>
                      </a:lnTo>
                      <a:lnTo>
                        <a:pt x="3265317" y="2014577"/>
                      </a:lnTo>
                      <a:lnTo>
                        <a:pt x="3267539" y="2013626"/>
                      </a:lnTo>
                      <a:lnTo>
                        <a:pt x="3269126" y="2012675"/>
                      </a:lnTo>
                      <a:lnTo>
                        <a:pt x="3269761" y="2011407"/>
                      </a:lnTo>
                      <a:lnTo>
                        <a:pt x="3270078" y="2009823"/>
                      </a:lnTo>
                      <a:lnTo>
                        <a:pt x="3270078" y="1988587"/>
                      </a:lnTo>
                      <a:lnTo>
                        <a:pt x="3286265" y="1987636"/>
                      </a:lnTo>
                      <a:lnTo>
                        <a:pt x="3302136" y="1986369"/>
                      </a:lnTo>
                      <a:lnTo>
                        <a:pt x="3317371" y="1984467"/>
                      </a:lnTo>
                      <a:lnTo>
                        <a:pt x="3331971" y="1981931"/>
                      </a:lnTo>
                      <a:lnTo>
                        <a:pt x="3345937" y="1979079"/>
                      </a:lnTo>
                      <a:lnTo>
                        <a:pt x="3358950" y="1976543"/>
                      </a:lnTo>
                      <a:lnTo>
                        <a:pt x="3370694" y="1973057"/>
                      </a:lnTo>
                      <a:lnTo>
                        <a:pt x="3381486" y="1968937"/>
                      </a:lnTo>
                      <a:lnTo>
                        <a:pt x="3390056" y="1965450"/>
                      </a:lnTo>
                      <a:lnTo>
                        <a:pt x="3398308" y="1961964"/>
                      </a:lnTo>
                      <a:lnTo>
                        <a:pt x="3405291" y="1957843"/>
                      </a:lnTo>
                      <a:lnTo>
                        <a:pt x="3411956" y="1953723"/>
                      </a:lnTo>
                      <a:lnTo>
                        <a:pt x="3417670" y="1949286"/>
                      </a:lnTo>
                      <a:lnTo>
                        <a:pt x="3422748" y="1944849"/>
                      </a:lnTo>
                      <a:lnTo>
                        <a:pt x="3427192" y="1940094"/>
                      </a:lnTo>
                      <a:lnTo>
                        <a:pt x="3430683" y="1935657"/>
                      </a:lnTo>
                      <a:lnTo>
                        <a:pt x="3433540" y="1930903"/>
                      </a:lnTo>
                      <a:lnTo>
                        <a:pt x="3435444" y="1926149"/>
                      </a:lnTo>
                      <a:lnTo>
                        <a:pt x="3436396" y="1921078"/>
                      </a:lnTo>
                      <a:lnTo>
                        <a:pt x="3437031" y="1916323"/>
                      </a:lnTo>
                      <a:lnTo>
                        <a:pt x="3436079" y="1910935"/>
                      </a:lnTo>
                      <a:lnTo>
                        <a:pt x="3434492" y="1905864"/>
                      </a:lnTo>
                      <a:lnTo>
                        <a:pt x="3432270" y="1901110"/>
                      </a:lnTo>
                      <a:lnTo>
                        <a:pt x="3429096" y="1896039"/>
                      </a:lnTo>
                      <a:lnTo>
                        <a:pt x="3426557" y="1893820"/>
                      </a:lnTo>
                      <a:lnTo>
                        <a:pt x="3424335" y="1890968"/>
                      </a:lnTo>
                      <a:lnTo>
                        <a:pt x="3418304" y="1886530"/>
                      </a:lnTo>
                      <a:lnTo>
                        <a:pt x="3411639" y="1882093"/>
                      </a:lnTo>
                      <a:lnTo>
                        <a:pt x="3404339" y="1877973"/>
                      </a:lnTo>
                      <a:lnTo>
                        <a:pt x="3395451" y="1874169"/>
                      </a:lnTo>
                      <a:lnTo>
                        <a:pt x="3385929" y="1870683"/>
                      </a:lnTo>
                      <a:lnTo>
                        <a:pt x="3375772" y="1866880"/>
                      </a:lnTo>
                      <a:lnTo>
                        <a:pt x="3365298" y="1863710"/>
                      </a:lnTo>
                      <a:lnTo>
                        <a:pt x="3354189" y="1860541"/>
                      </a:lnTo>
                      <a:lnTo>
                        <a:pt x="3342763" y="1858005"/>
                      </a:lnTo>
                      <a:lnTo>
                        <a:pt x="3318640" y="1852300"/>
                      </a:lnTo>
                      <a:lnTo>
                        <a:pt x="3294200" y="1847546"/>
                      </a:lnTo>
                      <a:lnTo>
                        <a:pt x="3270078" y="1843426"/>
                      </a:lnTo>
                      <a:lnTo>
                        <a:pt x="3270078" y="1752779"/>
                      </a:lnTo>
                      <a:lnTo>
                        <a:pt x="3291026" y="1755631"/>
                      </a:lnTo>
                      <a:lnTo>
                        <a:pt x="3298961" y="1756582"/>
                      </a:lnTo>
                      <a:lnTo>
                        <a:pt x="3306896" y="1758801"/>
                      </a:lnTo>
                      <a:lnTo>
                        <a:pt x="3323719" y="1762921"/>
                      </a:lnTo>
                      <a:lnTo>
                        <a:pt x="3339589" y="1767992"/>
                      </a:lnTo>
                      <a:lnTo>
                        <a:pt x="3352920" y="1772746"/>
                      </a:lnTo>
                      <a:lnTo>
                        <a:pt x="3360537" y="1775599"/>
                      </a:lnTo>
                      <a:lnTo>
                        <a:pt x="3363076" y="1777184"/>
                      </a:lnTo>
                      <a:lnTo>
                        <a:pt x="3367203" y="1779402"/>
                      </a:lnTo>
                      <a:lnTo>
                        <a:pt x="3369424" y="1780670"/>
                      </a:lnTo>
                      <a:lnTo>
                        <a:pt x="3371964" y="1781938"/>
                      </a:lnTo>
                      <a:lnTo>
                        <a:pt x="3374186" y="1783206"/>
                      </a:lnTo>
                      <a:lnTo>
                        <a:pt x="3377042" y="1783523"/>
                      </a:lnTo>
                      <a:lnTo>
                        <a:pt x="3383390" y="1784157"/>
                      </a:lnTo>
                      <a:lnTo>
                        <a:pt x="3389738" y="1784790"/>
                      </a:lnTo>
                      <a:lnTo>
                        <a:pt x="3396404" y="1784157"/>
                      </a:lnTo>
                      <a:lnTo>
                        <a:pt x="3403069" y="1783206"/>
                      </a:lnTo>
                      <a:lnTo>
                        <a:pt x="3409417" y="1781621"/>
                      </a:lnTo>
                      <a:lnTo>
                        <a:pt x="3415765" y="1779402"/>
                      </a:lnTo>
                      <a:lnTo>
                        <a:pt x="3421478" y="1777184"/>
                      </a:lnTo>
                      <a:lnTo>
                        <a:pt x="3426557" y="1774965"/>
                      </a:lnTo>
                      <a:lnTo>
                        <a:pt x="3430683" y="1772113"/>
                      </a:lnTo>
                      <a:lnTo>
                        <a:pt x="3434174" y="1769260"/>
                      </a:lnTo>
                      <a:lnTo>
                        <a:pt x="3435127" y="1767675"/>
                      </a:lnTo>
                      <a:lnTo>
                        <a:pt x="3436079" y="1766091"/>
                      </a:lnTo>
                      <a:lnTo>
                        <a:pt x="3436396" y="1765140"/>
                      </a:lnTo>
                      <a:lnTo>
                        <a:pt x="3436396" y="1763555"/>
                      </a:lnTo>
                      <a:lnTo>
                        <a:pt x="3436079" y="1761970"/>
                      </a:lnTo>
                      <a:lnTo>
                        <a:pt x="3435761" y="1760702"/>
                      </a:lnTo>
                      <a:lnTo>
                        <a:pt x="3434492" y="1759118"/>
                      </a:lnTo>
                      <a:lnTo>
                        <a:pt x="3432905" y="1757850"/>
                      </a:lnTo>
                      <a:lnTo>
                        <a:pt x="3428144" y="1754997"/>
                      </a:lnTo>
                      <a:lnTo>
                        <a:pt x="3423065" y="1752145"/>
                      </a:lnTo>
                      <a:lnTo>
                        <a:pt x="3417352" y="1749292"/>
                      </a:lnTo>
                      <a:lnTo>
                        <a:pt x="3410369" y="1746440"/>
                      </a:lnTo>
                      <a:lnTo>
                        <a:pt x="3403386" y="1743587"/>
                      </a:lnTo>
                      <a:lnTo>
                        <a:pt x="3396404" y="1741369"/>
                      </a:lnTo>
                      <a:lnTo>
                        <a:pt x="3380534" y="1736614"/>
                      </a:lnTo>
                      <a:lnTo>
                        <a:pt x="3363711" y="1732177"/>
                      </a:lnTo>
                      <a:lnTo>
                        <a:pt x="3346572" y="1728374"/>
                      </a:lnTo>
                      <a:lnTo>
                        <a:pt x="3329749" y="1725204"/>
                      </a:lnTo>
                      <a:lnTo>
                        <a:pt x="3313562" y="1723303"/>
                      </a:lnTo>
                      <a:lnTo>
                        <a:pt x="3292296" y="1720767"/>
                      </a:lnTo>
                      <a:lnTo>
                        <a:pt x="3270078" y="1719182"/>
                      </a:lnTo>
                      <a:lnTo>
                        <a:pt x="3270078" y="1699532"/>
                      </a:lnTo>
                      <a:lnTo>
                        <a:pt x="3269761" y="1698581"/>
                      </a:lnTo>
                      <a:lnTo>
                        <a:pt x="3269126" y="1697313"/>
                      </a:lnTo>
                      <a:lnTo>
                        <a:pt x="3267539" y="1696045"/>
                      </a:lnTo>
                      <a:lnTo>
                        <a:pt x="3265317" y="1694778"/>
                      </a:lnTo>
                      <a:lnTo>
                        <a:pt x="3263413" y="1694144"/>
                      </a:lnTo>
                      <a:lnTo>
                        <a:pt x="3260556" y="1693827"/>
                      </a:lnTo>
                      <a:lnTo>
                        <a:pt x="3258017" y="1693193"/>
                      </a:lnTo>
                      <a:lnTo>
                        <a:pt x="3254843" y="1692876"/>
                      </a:lnTo>
                      <a:lnTo>
                        <a:pt x="3203106" y="1692876"/>
                      </a:lnTo>
                      <a:close/>
                      <a:moveTo>
                        <a:pt x="3225959" y="1673225"/>
                      </a:moveTo>
                      <a:lnTo>
                        <a:pt x="3251986" y="1673542"/>
                      </a:lnTo>
                      <a:lnTo>
                        <a:pt x="3278013" y="1674493"/>
                      </a:lnTo>
                      <a:lnTo>
                        <a:pt x="3303722" y="1675444"/>
                      </a:lnTo>
                      <a:lnTo>
                        <a:pt x="3328480" y="1677028"/>
                      </a:lnTo>
                      <a:lnTo>
                        <a:pt x="3353237" y="1679247"/>
                      </a:lnTo>
                      <a:lnTo>
                        <a:pt x="3377360" y="1681466"/>
                      </a:lnTo>
                      <a:lnTo>
                        <a:pt x="3401165" y="1684318"/>
                      </a:lnTo>
                      <a:lnTo>
                        <a:pt x="3424335" y="1687805"/>
                      </a:lnTo>
                      <a:lnTo>
                        <a:pt x="3446870" y="1691291"/>
                      </a:lnTo>
                      <a:lnTo>
                        <a:pt x="3468771" y="1695411"/>
                      </a:lnTo>
                      <a:lnTo>
                        <a:pt x="3490037" y="1699532"/>
                      </a:lnTo>
                      <a:lnTo>
                        <a:pt x="3510668" y="1704286"/>
                      </a:lnTo>
                      <a:lnTo>
                        <a:pt x="3530664" y="1709357"/>
                      </a:lnTo>
                      <a:lnTo>
                        <a:pt x="3550026" y="1715062"/>
                      </a:lnTo>
                      <a:lnTo>
                        <a:pt x="3568752" y="1720450"/>
                      </a:lnTo>
                      <a:lnTo>
                        <a:pt x="3586527" y="1726789"/>
                      </a:lnTo>
                      <a:lnTo>
                        <a:pt x="3603349" y="1733128"/>
                      </a:lnTo>
                      <a:lnTo>
                        <a:pt x="3619219" y="1739467"/>
                      </a:lnTo>
                      <a:lnTo>
                        <a:pt x="3634454" y="1746440"/>
                      </a:lnTo>
                      <a:lnTo>
                        <a:pt x="3648738" y="1753413"/>
                      </a:lnTo>
                      <a:lnTo>
                        <a:pt x="3661751" y="1760702"/>
                      </a:lnTo>
                      <a:lnTo>
                        <a:pt x="3673812" y="1768626"/>
                      </a:lnTo>
                      <a:lnTo>
                        <a:pt x="3685239" y="1776550"/>
                      </a:lnTo>
                      <a:lnTo>
                        <a:pt x="3695713" y="1784157"/>
                      </a:lnTo>
                      <a:lnTo>
                        <a:pt x="3704600" y="1792397"/>
                      </a:lnTo>
                      <a:lnTo>
                        <a:pt x="3708726" y="1796834"/>
                      </a:lnTo>
                      <a:lnTo>
                        <a:pt x="3712535" y="1800955"/>
                      </a:lnTo>
                      <a:lnTo>
                        <a:pt x="3716027" y="1805075"/>
                      </a:lnTo>
                      <a:lnTo>
                        <a:pt x="3719518" y="1809512"/>
                      </a:lnTo>
                      <a:lnTo>
                        <a:pt x="3722375" y="1813950"/>
                      </a:lnTo>
                      <a:lnTo>
                        <a:pt x="3725231" y="1818704"/>
                      </a:lnTo>
                      <a:lnTo>
                        <a:pt x="3727453" y="1822824"/>
                      </a:lnTo>
                      <a:lnTo>
                        <a:pt x="3729357" y="1827261"/>
                      </a:lnTo>
                      <a:lnTo>
                        <a:pt x="3731579" y="1832015"/>
                      </a:lnTo>
                      <a:lnTo>
                        <a:pt x="3733166" y="1836136"/>
                      </a:lnTo>
                      <a:lnTo>
                        <a:pt x="3733801" y="1840890"/>
                      </a:lnTo>
                      <a:lnTo>
                        <a:pt x="3735071" y="1845644"/>
                      </a:lnTo>
                      <a:lnTo>
                        <a:pt x="3735388" y="1850081"/>
                      </a:lnTo>
                      <a:lnTo>
                        <a:pt x="3735388" y="1854836"/>
                      </a:lnTo>
                      <a:lnTo>
                        <a:pt x="3735388" y="1859590"/>
                      </a:lnTo>
                      <a:lnTo>
                        <a:pt x="3735071" y="1864344"/>
                      </a:lnTo>
                      <a:lnTo>
                        <a:pt x="3733801" y="1869098"/>
                      </a:lnTo>
                      <a:lnTo>
                        <a:pt x="3733166" y="1873219"/>
                      </a:lnTo>
                      <a:lnTo>
                        <a:pt x="3731579" y="1877973"/>
                      </a:lnTo>
                      <a:lnTo>
                        <a:pt x="3729357" y="1882727"/>
                      </a:lnTo>
                      <a:lnTo>
                        <a:pt x="3727453" y="1887164"/>
                      </a:lnTo>
                      <a:lnTo>
                        <a:pt x="3725231" y="1891285"/>
                      </a:lnTo>
                      <a:lnTo>
                        <a:pt x="3722375" y="1895722"/>
                      </a:lnTo>
                      <a:lnTo>
                        <a:pt x="3719518" y="1900476"/>
                      </a:lnTo>
                      <a:lnTo>
                        <a:pt x="3716027" y="1904913"/>
                      </a:lnTo>
                      <a:lnTo>
                        <a:pt x="3712535" y="1908717"/>
                      </a:lnTo>
                      <a:lnTo>
                        <a:pt x="3708726" y="1913154"/>
                      </a:lnTo>
                      <a:lnTo>
                        <a:pt x="3704600" y="1917274"/>
                      </a:lnTo>
                      <a:lnTo>
                        <a:pt x="3695713" y="1925515"/>
                      </a:lnTo>
                      <a:lnTo>
                        <a:pt x="3685239" y="1933438"/>
                      </a:lnTo>
                      <a:lnTo>
                        <a:pt x="3673812" y="1941362"/>
                      </a:lnTo>
                      <a:lnTo>
                        <a:pt x="3661751" y="1948969"/>
                      </a:lnTo>
                      <a:lnTo>
                        <a:pt x="3648738" y="1956259"/>
                      </a:lnTo>
                      <a:lnTo>
                        <a:pt x="3634454" y="1963548"/>
                      </a:lnTo>
                      <a:lnTo>
                        <a:pt x="3619219" y="1970521"/>
                      </a:lnTo>
                      <a:lnTo>
                        <a:pt x="3603349" y="1976860"/>
                      </a:lnTo>
                      <a:lnTo>
                        <a:pt x="3586527" y="1983199"/>
                      </a:lnTo>
                      <a:lnTo>
                        <a:pt x="3568752" y="1989538"/>
                      </a:lnTo>
                      <a:lnTo>
                        <a:pt x="3550026" y="1994926"/>
                      </a:lnTo>
                      <a:lnTo>
                        <a:pt x="3530664" y="2000631"/>
                      </a:lnTo>
                      <a:lnTo>
                        <a:pt x="3510668" y="2005702"/>
                      </a:lnTo>
                      <a:lnTo>
                        <a:pt x="3490037" y="2010457"/>
                      </a:lnTo>
                      <a:lnTo>
                        <a:pt x="3468771" y="2014577"/>
                      </a:lnTo>
                      <a:lnTo>
                        <a:pt x="3446870" y="2018697"/>
                      </a:lnTo>
                      <a:lnTo>
                        <a:pt x="3424335" y="2022184"/>
                      </a:lnTo>
                      <a:lnTo>
                        <a:pt x="3401165" y="2025670"/>
                      </a:lnTo>
                      <a:lnTo>
                        <a:pt x="3377360" y="2028523"/>
                      </a:lnTo>
                      <a:lnTo>
                        <a:pt x="3353237" y="2030741"/>
                      </a:lnTo>
                      <a:lnTo>
                        <a:pt x="3328480" y="2032643"/>
                      </a:lnTo>
                      <a:lnTo>
                        <a:pt x="3303722" y="2034228"/>
                      </a:lnTo>
                      <a:lnTo>
                        <a:pt x="3278013" y="2035495"/>
                      </a:lnTo>
                      <a:lnTo>
                        <a:pt x="3251986" y="2036446"/>
                      </a:lnTo>
                      <a:lnTo>
                        <a:pt x="3225959" y="2036763"/>
                      </a:lnTo>
                      <a:lnTo>
                        <a:pt x="3199615" y="2036446"/>
                      </a:lnTo>
                      <a:lnTo>
                        <a:pt x="3173905" y="2035495"/>
                      </a:lnTo>
                      <a:lnTo>
                        <a:pt x="3148196" y="2034228"/>
                      </a:lnTo>
                      <a:lnTo>
                        <a:pt x="3123121" y="2032643"/>
                      </a:lnTo>
                      <a:lnTo>
                        <a:pt x="3098681" y="2030741"/>
                      </a:lnTo>
                      <a:lnTo>
                        <a:pt x="3074241" y="2028523"/>
                      </a:lnTo>
                      <a:lnTo>
                        <a:pt x="3050436" y="2025670"/>
                      </a:lnTo>
                      <a:lnTo>
                        <a:pt x="3027584" y="2022184"/>
                      </a:lnTo>
                      <a:lnTo>
                        <a:pt x="3004731" y="2018697"/>
                      </a:lnTo>
                      <a:lnTo>
                        <a:pt x="2983147" y="2014577"/>
                      </a:lnTo>
                      <a:lnTo>
                        <a:pt x="2961564" y="2010457"/>
                      </a:lnTo>
                      <a:lnTo>
                        <a:pt x="2940933" y="2005702"/>
                      </a:lnTo>
                      <a:lnTo>
                        <a:pt x="2920937" y="2000631"/>
                      </a:lnTo>
                      <a:lnTo>
                        <a:pt x="2901575" y="1994926"/>
                      </a:lnTo>
                      <a:lnTo>
                        <a:pt x="2883483" y="1989538"/>
                      </a:lnTo>
                      <a:lnTo>
                        <a:pt x="2865709" y="1983199"/>
                      </a:lnTo>
                      <a:lnTo>
                        <a:pt x="2848569" y="1976860"/>
                      </a:lnTo>
                      <a:lnTo>
                        <a:pt x="2832382" y="1970521"/>
                      </a:lnTo>
                      <a:lnTo>
                        <a:pt x="2817464" y="1963548"/>
                      </a:lnTo>
                      <a:lnTo>
                        <a:pt x="2803181" y="1956259"/>
                      </a:lnTo>
                      <a:lnTo>
                        <a:pt x="2789850" y="1948969"/>
                      </a:lnTo>
                      <a:lnTo>
                        <a:pt x="2777789" y="1941362"/>
                      </a:lnTo>
                      <a:lnTo>
                        <a:pt x="2766362" y="1933438"/>
                      </a:lnTo>
                      <a:lnTo>
                        <a:pt x="2755888" y="1925515"/>
                      </a:lnTo>
                      <a:lnTo>
                        <a:pt x="2747001" y="1917274"/>
                      </a:lnTo>
                      <a:lnTo>
                        <a:pt x="2742875" y="1913154"/>
                      </a:lnTo>
                      <a:lnTo>
                        <a:pt x="2739066" y="1908717"/>
                      </a:lnTo>
                      <a:lnTo>
                        <a:pt x="2735574" y="1904913"/>
                      </a:lnTo>
                      <a:lnTo>
                        <a:pt x="2732400" y="1900476"/>
                      </a:lnTo>
                      <a:lnTo>
                        <a:pt x="2729226" y="1895722"/>
                      </a:lnTo>
                      <a:lnTo>
                        <a:pt x="2726370" y="1891285"/>
                      </a:lnTo>
                      <a:lnTo>
                        <a:pt x="2724148" y="1887164"/>
                      </a:lnTo>
                      <a:lnTo>
                        <a:pt x="2722244" y="1882727"/>
                      </a:lnTo>
                      <a:lnTo>
                        <a:pt x="2720022" y="1877973"/>
                      </a:lnTo>
                      <a:lnTo>
                        <a:pt x="2718435" y="1873219"/>
                      </a:lnTo>
                      <a:lnTo>
                        <a:pt x="2717800" y="1869098"/>
                      </a:lnTo>
                      <a:lnTo>
                        <a:pt x="2716530" y="1864344"/>
                      </a:lnTo>
                      <a:lnTo>
                        <a:pt x="2716213" y="1859590"/>
                      </a:lnTo>
                      <a:lnTo>
                        <a:pt x="2716213" y="1854836"/>
                      </a:lnTo>
                      <a:lnTo>
                        <a:pt x="2716213" y="1850081"/>
                      </a:lnTo>
                      <a:lnTo>
                        <a:pt x="2716530" y="1845644"/>
                      </a:lnTo>
                      <a:lnTo>
                        <a:pt x="2717800" y="1840890"/>
                      </a:lnTo>
                      <a:lnTo>
                        <a:pt x="2718435" y="1836136"/>
                      </a:lnTo>
                      <a:lnTo>
                        <a:pt x="2720022" y="1832015"/>
                      </a:lnTo>
                      <a:lnTo>
                        <a:pt x="2722244" y="1827261"/>
                      </a:lnTo>
                      <a:lnTo>
                        <a:pt x="2724148" y="1822824"/>
                      </a:lnTo>
                      <a:lnTo>
                        <a:pt x="2726370" y="1818704"/>
                      </a:lnTo>
                      <a:lnTo>
                        <a:pt x="2729226" y="1813950"/>
                      </a:lnTo>
                      <a:lnTo>
                        <a:pt x="2732400" y="1809512"/>
                      </a:lnTo>
                      <a:lnTo>
                        <a:pt x="2735574" y="1805075"/>
                      </a:lnTo>
                      <a:lnTo>
                        <a:pt x="2739066" y="1800955"/>
                      </a:lnTo>
                      <a:lnTo>
                        <a:pt x="2742875" y="1796834"/>
                      </a:lnTo>
                      <a:lnTo>
                        <a:pt x="2747001" y="1792397"/>
                      </a:lnTo>
                      <a:lnTo>
                        <a:pt x="2755888" y="1784157"/>
                      </a:lnTo>
                      <a:lnTo>
                        <a:pt x="2766362" y="1776550"/>
                      </a:lnTo>
                      <a:lnTo>
                        <a:pt x="2777789" y="1768626"/>
                      </a:lnTo>
                      <a:lnTo>
                        <a:pt x="2789850" y="1760702"/>
                      </a:lnTo>
                      <a:lnTo>
                        <a:pt x="2803181" y="1753413"/>
                      </a:lnTo>
                      <a:lnTo>
                        <a:pt x="2817464" y="1746440"/>
                      </a:lnTo>
                      <a:lnTo>
                        <a:pt x="2832382" y="1739467"/>
                      </a:lnTo>
                      <a:lnTo>
                        <a:pt x="2848569" y="1733128"/>
                      </a:lnTo>
                      <a:lnTo>
                        <a:pt x="2865709" y="1726789"/>
                      </a:lnTo>
                      <a:lnTo>
                        <a:pt x="2883483" y="1720450"/>
                      </a:lnTo>
                      <a:lnTo>
                        <a:pt x="2901575" y="1715062"/>
                      </a:lnTo>
                      <a:lnTo>
                        <a:pt x="2920937" y="1709357"/>
                      </a:lnTo>
                      <a:lnTo>
                        <a:pt x="2940933" y="1704286"/>
                      </a:lnTo>
                      <a:lnTo>
                        <a:pt x="2961564" y="1699532"/>
                      </a:lnTo>
                      <a:lnTo>
                        <a:pt x="2983147" y="1695411"/>
                      </a:lnTo>
                      <a:lnTo>
                        <a:pt x="3004731" y="1691291"/>
                      </a:lnTo>
                      <a:lnTo>
                        <a:pt x="3027584" y="1687805"/>
                      </a:lnTo>
                      <a:lnTo>
                        <a:pt x="3050436" y="1684318"/>
                      </a:lnTo>
                      <a:lnTo>
                        <a:pt x="3074241" y="1681466"/>
                      </a:lnTo>
                      <a:lnTo>
                        <a:pt x="3098681" y="1679247"/>
                      </a:lnTo>
                      <a:lnTo>
                        <a:pt x="3123121" y="1677028"/>
                      </a:lnTo>
                      <a:lnTo>
                        <a:pt x="3148196" y="1675444"/>
                      </a:lnTo>
                      <a:lnTo>
                        <a:pt x="3173905" y="1674493"/>
                      </a:lnTo>
                      <a:lnTo>
                        <a:pt x="3199615" y="1673542"/>
                      </a:lnTo>
                      <a:lnTo>
                        <a:pt x="3225959" y="1673225"/>
                      </a:lnTo>
                      <a:close/>
                      <a:moveTo>
                        <a:pt x="3454389" y="0"/>
                      </a:moveTo>
                      <a:lnTo>
                        <a:pt x="3461374" y="0"/>
                      </a:lnTo>
                      <a:lnTo>
                        <a:pt x="3468995" y="635"/>
                      </a:lnTo>
                      <a:lnTo>
                        <a:pt x="3475981" y="1587"/>
                      </a:lnTo>
                      <a:lnTo>
                        <a:pt x="3482966" y="3174"/>
                      </a:lnTo>
                      <a:lnTo>
                        <a:pt x="3490270" y="5079"/>
                      </a:lnTo>
                      <a:lnTo>
                        <a:pt x="3497255" y="7300"/>
                      </a:lnTo>
                      <a:lnTo>
                        <a:pt x="3503923" y="9839"/>
                      </a:lnTo>
                      <a:lnTo>
                        <a:pt x="3510591" y="13013"/>
                      </a:lnTo>
                      <a:lnTo>
                        <a:pt x="3517259" y="16505"/>
                      </a:lnTo>
                      <a:lnTo>
                        <a:pt x="3523610" y="20314"/>
                      </a:lnTo>
                      <a:lnTo>
                        <a:pt x="3529643" y="24757"/>
                      </a:lnTo>
                      <a:lnTo>
                        <a:pt x="3535676" y="29518"/>
                      </a:lnTo>
                      <a:lnTo>
                        <a:pt x="3541074" y="34596"/>
                      </a:lnTo>
                      <a:lnTo>
                        <a:pt x="3546472" y="39992"/>
                      </a:lnTo>
                      <a:lnTo>
                        <a:pt x="3551235" y="45705"/>
                      </a:lnTo>
                      <a:lnTo>
                        <a:pt x="3555998" y="51418"/>
                      </a:lnTo>
                      <a:lnTo>
                        <a:pt x="3560443" y="57766"/>
                      </a:lnTo>
                      <a:lnTo>
                        <a:pt x="3564254" y="64113"/>
                      </a:lnTo>
                      <a:lnTo>
                        <a:pt x="3567746" y="70779"/>
                      </a:lnTo>
                      <a:lnTo>
                        <a:pt x="3570922" y="77444"/>
                      </a:lnTo>
                      <a:lnTo>
                        <a:pt x="3573462" y="84109"/>
                      </a:lnTo>
                      <a:lnTo>
                        <a:pt x="3575684" y="91410"/>
                      </a:lnTo>
                      <a:lnTo>
                        <a:pt x="3577590" y="98709"/>
                      </a:lnTo>
                      <a:lnTo>
                        <a:pt x="3579177" y="106009"/>
                      </a:lnTo>
                      <a:lnTo>
                        <a:pt x="3580448" y="113309"/>
                      </a:lnTo>
                      <a:lnTo>
                        <a:pt x="3580765" y="120927"/>
                      </a:lnTo>
                      <a:lnTo>
                        <a:pt x="3581400" y="128544"/>
                      </a:lnTo>
                      <a:lnTo>
                        <a:pt x="3580765" y="136162"/>
                      </a:lnTo>
                      <a:lnTo>
                        <a:pt x="3530913" y="1012801"/>
                      </a:lnTo>
                      <a:lnTo>
                        <a:pt x="3529960" y="1019149"/>
                      </a:lnTo>
                      <a:lnTo>
                        <a:pt x="3529326" y="1025814"/>
                      </a:lnTo>
                      <a:lnTo>
                        <a:pt x="3528055" y="1032162"/>
                      </a:lnTo>
                      <a:lnTo>
                        <a:pt x="3526785" y="1038510"/>
                      </a:lnTo>
                      <a:lnTo>
                        <a:pt x="3524880" y="1044541"/>
                      </a:lnTo>
                      <a:lnTo>
                        <a:pt x="3522975" y="1050254"/>
                      </a:lnTo>
                      <a:lnTo>
                        <a:pt x="3520434" y="1056284"/>
                      </a:lnTo>
                      <a:lnTo>
                        <a:pt x="3518212" y="1062315"/>
                      </a:lnTo>
                      <a:lnTo>
                        <a:pt x="3515354" y="1067710"/>
                      </a:lnTo>
                      <a:lnTo>
                        <a:pt x="3512179" y="1072789"/>
                      </a:lnTo>
                      <a:lnTo>
                        <a:pt x="3508686" y="1077867"/>
                      </a:lnTo>
                      <a:lnTo>
                        <a:pt x="3505193" y="1083263"/>
                      </a:lnTo>
                      <a:lnTo>
                        <a:pt x="3501700" y="1087706"/>
                      </a:lnTo>
                      <a:lnTo>
                        <a:pt x="3497572" y="1092467"/>
                      </a:lnTo>
                      <a:lnTo>
                        <a:pt x="3493445" y="1096910"/>
                      </a:lnTo>
                      <a:lnTo>
                        <a:pt x="3488999" y="1101354"/>
                      </a:lnTo>
                      <a:lnTo>
                        <a:pt x="3484554" y="1105163"/>
                      </a:lnTo>
                      <a:lnTo>
                        <a:pt x="3479791" y="1108654"/>
                      </a:lnTo>
                      <a:lnTo>
                        <a:pt x="3474710" y="1112463"/>
                      </a:lnTo>
                      <a:lnTo>
                        <a:pt x="3469630" y="1115319"/>
                      </a:lnTo>
                      <a:lnTo>
                        <a:pt x="3464550" y="1118493"/>
                      </a:lnTo>
                      <a:lnTo>
                        <a:pt x="3459152" y="1121350"/>
                      </a:lnTo>
                      <a:lnTo>
                        <a:pt x="3453436" y="1123889"/>
                      </a:lnTo>
                      <a:lnTo>
                        <a:pt x="3448038" y="1126111"/>
                      </a:lnTo>
                      <a:lnTo>
                        <a:pt x="3442005" y="1128015"/>
                      </a:lnTo>
                      <a:lnTo>
                        <a:pt x="3435972" y="1129602"/>
                      </a:lnTo>
                      <a:lnTo>
                        <a:pt x="3430256" y="1130871"/>
                      </a:lnTo>
                      <a:lnTo>
                        <a:pt x="3423906" y="1132141"/>
                      </a:lnTo>
                      <a:lnTo>
                        <a:pt x="3417873" y="1132776"/>
                      </a:lnTo>
                      <a:lnTo>
                        <a:pt x="3411522" y="1133093"/>
                      </a:lnTo>
                      <a:lnTo>
                        <a:pt x="3405490" y="1133093"/>
                      </a:lnTo>
                      <a:lnTo>
                        <a:pt x="3398504" y="1132776"/>
                      </a:lnTo>
                      <a:lnTo>
                        <a:pt x="3392471" y="1132458"/>
                      </a:lnTo>
                      <a:lnTo>
                        <a:pt x="3386120" y="1131189"/>
                      </a:lnTo>
                      <a:lnTo>
                        <a:pt x="3379770" y="1129919"/>
                      </a:lnTo>
                      <a:lnTo>
                        <a:pt x="3373736" y="1128332"/>
                      </a:lnTo>
                      <a:lnTo>
                        <a:pt x="3368021" y="1126745"/>
                      </a:lnTo>
                      <a:lnTo>
                        <a:pt x="3361988" y="1124524"/>
                      </a:lnTo>
                      <a:lnTo>
                        <a:pt x="3356590" y="1122302"/>
                      </a:lnTo>
                      <a:lnTo>
                        <a:pt x="3350874" y="1119763"/>
                      </a:lnTo>
                      <a:lnTo>
                        <a:pt x="3345476" y="1116589"/>
                      </a:lnTo>
                      <a:lnTo>
                        <a:pt x="3340396" y="1113415"/>
                      </a:lnTo>
                      <a:lnTo>
                        <a:pt x="3334998" y="1109924"/>
                      </a:lnTo>
                      <a:lnTo>
                        <a:pt x="3330553" y="1106432"/>
                      </a:lnTo>
                      <a:lnTo>
                        <a:pt x="3325790" y="1102306"/>
                      </a:lnTo>
                      <a:lnTo>
                        <a:pt x="3321344" y="1098497"/>
                      </a:lnTo>
                      <a:lnTo>
                        <a:pt x="3316899" y="1094054"/>
                      </a:lnTo>
                      <a:lnTo>
                        <a:pt x="3312771" y="1089293"/>
                      </a:lnTo>
                      <a:lnTo>
                        <a:pt x="3308961" y="1084849"/>
                      </a:lnTo>
                      <a:lnTo>
                        <a:pt x="3305150" y="1080089"/>
                      </a:lnTo>
                      <a:lnTo>
                        <a:pt x="3301975" y="1074693"/>
                      </a:lnTo>
                      <a:lnTo>
                        <a:pt x="3298482" y="1069615"/>
                      </a:lnTo>
                      <a:lnTo>
                        <a:pt x="3295625" y="1064219"/>
                      </a:lnTo>
                      <a:lnTo>
                        <a:pt x="3293084" y="1058823"/>
                      </a:lnTo>
                      <a:lnTo>
                        <a:pt x="3290544" y="1053110"/>
                      </a:lnTo>
                      <a:lnTo>
                        <a:pt x="3288639" y="1047397"/>
                      </a:lnTo>
                      <a:lnTo>
                        <a:pt x="3286734" y="1041367"/>
                      </a:lnTo>
                      <a:lnTo>
                        <a:pt x="3285146" y="1035019"/>
                      </a:lnTo>
                      <a:lnTo>
                        <a:pt x="3283558" y="1028988"/>
                      </a:lnTo>
                      <a:lnTo>
                        <a:pt x="3282606" y="1022640"/>
                      </a:lnTo>
                      <a:lnTo>
                        <a:pt x="3281971" y="1015975"/>
                      </a:lnTo>
                      <a:lnTo>
                        <a:pt x="3281654" y="1009627"/>
                      </a:lnTo>
                      <a:lnTo>
                        <a:pt x="3281018" y="1003597"/>
                      </a:lnTo>
                      <a:lnTo>
                        <a:pt x="3281654" y="996614"/>
                      </a:lnTo>
                      <a:lnTo>
                        <a:pt x="3306103" y="573529"/>
                      </a:lnTo>
                      <a:lnTo>
                        <a:pt x="3299118" y="568768"/>
                      </a:lnTo>
                      <a:lnTo>
                        <a:pt x="2057582" y="2162081"/>
                      </a:lnTo>
                      <a:lnTo>
                        <a:pt x="2052502" y="2168112"/>
                      </a:lnTo>
                      <a:lnTo>
                        <a:pt x="2047422" y="2173825"/>
                      </a:lnTo>
                      <a:lnTo>
                        <a:pt x="2042024" y="2178903"/>
                      </a:lnTo>
                      <a:lnTo>
                        <a:pt x="2036626" y="2183981"/>
                      </a:lnTo>
                      <a:lnTo>
                        <a:pt x="2030592" y="2188742"/>
                      </a:lnTo>
                      <a:lnTo>
                        <a:pt x="2024877" y="2193186"/>
                      </a:lnTo>
                      <a:lnTo>
                        <a:pt x="2018844" y="2197629"/>
                      </a:lnTo>
                      <a:lnTo>
                        <a:pt x="2012493" y="2201121"/>
                      </a:lnTo>
                      <a:lnTo>
                        <a:pt x="2006143" y="2204612"/>
                      </a:lnTo>
                      <a:lnTo>
                        <a:pt x="1999475" y="2207786"/>
                      </a:lnTo>
                      <a:lnTo>
                        <a:pt x="1992807" y="2210642"/>
                      </a:lnTo>
                      <a:lnTo>
                        <a:pt x="1986139" y="2213182"/>
                      </a:lnTo>
                      <a:lnTo>
                        <a:pt x="1979470" y="2215403"/>
                      </a:lnTo>
                      <a:lnTo>
                        <a:pt x="1972485" y="2217308"/>
                      </a:lnTo>
                      <a:lnTo>
                        <a:pt x="1965499" y="2218577"/>
                      </a:lnTo>
                      <a:lnTo>
                        <a:pt x="1958514" y="2219529"/>
                      </a:lnTo>
                      <a:lnTo>
                        <a:pt x="1951528" y="2220482"/>
                      </a:lnTo>
                      <a:lnTo>
                        <a:pt x="1944225" y="2221116"/>
                      </a:lnTo>
                      <a:lnTo>
                        <a:pt x="1937239" y="2221116"/>
                      </a:lnTo>
                      <a:lnTo>
                        <a:pt x="1929619" y="2221116"/>
                      </a:lnTo>
                      <a:lnTo>
                        <a:pt x="1922633" y="2220482"/>
                      </a:lnTo>
                      <a:lnTo>
                        <a:pt x="1915647" y="2219529"/>
                      </a:lnTo>
                      <a:lnTo>
                        <a:pt x="1908344" y="2218577"/>
                      </a:lnTo>
                      <a:lnTo>
                        <a:pt x="1901358" y="2216990"/>
                      </a:lnTo>
                      <a:lnTo>
                        <a:pt x="1894690" y="2214769"/>
                      </a:lnTo>
                      <a:lnTo>
                        <a:pt x="1887387" y="2212547"/>
                      </a:lnTo>
                      <a:lnTo>
                        <a:pt x="1880402" y="2210008"/>
                      </a:lnTo>
                      <a:lnTo>
                        <a:pt x="1873734" y="2207151"/>
                      </a:lnTo>
                      <a:lnTo>
                        <a:pt x="1867066" y="2203977"/>
                      </a:lnTo>
                      <a:lnTo>
                        <a:pt x="1860715" y="2199851"/>
                      </a:lnTo>
                      <a:lnTo>
                        <a:pt x="1854047" y="2196042"/>
                      </a:lnTo>
                      <a:lnTo>
                        <a:pt x="1847696" y="2191599"/>
                      </a:lnTo>
                      <a:lnTo>
                        <a:pt x="1229469" y="1731062"/>
                      </a:lnTo>
                      <a:lnTo>
                        <a:pt x="271487" y="2768937"/>
                      </a:lnTo>
                      <a:lnTo>
                        <a:pt x="266406" y="2774967"/>
                      </a:lnTo>
                      <a:lnTo>
                        <a:pt x="260691" y="2780680"/>
                      </a:lnTo>
                      <a:lnTo>
                        <a:pt x="254975" y="2785759"/>
                      </a:lnTo>
                      <a:lnTo>
                        <a:pt x="248942" y="2791154"/>
                      </a:lnTo>
                      <a:lnTo>
                        <a:pt x="242592" y="2795915"/>
                      </a:lnTo>
                      <a:lnTo>
                        <a:pt x="236241" y="2800041"/>
                      </a:lnTo>
                      <a:lnTo>
                        <a:pt x="230208" y="2804167"/>
                      </a:lnTo>
                      <a:lnTo>
                        <a:pt x="223223" y="2807659"/>
                      </a:lnTo>
                      <a:lnTo>
                        <a:pt x="216554" y="2810833"/>
                      </a:lnTo>
                      <a:lnTo>
                        <a:pt x="209886" y="2814007"/>
                      </a:lnTo>
                      <a:lnTo>
                        <a:pt x="202901" y="2816228"/>
                      </a:lnTo>
                      <a:lnTo>
                        <a:pt x="195915" y="2818767"/>
                      </a:lnTo>
                      <a:lnTo>
                        <a:pt x="188612" y="2820354"/>
                      </a:lnTo>
                      <a:lnTo>
                        <a:pt x="181309" y="2821941"/>
                      </a:lnTo>
                      <a:lnTo>
                        <a:pt x="174006" y="2822894"/>
                      </a:lnTo>
                      <a:lnTo>
                        <a:pt x="166703" y="2823846"/>
                      </a:lnTo>
                      <a:lnTo>
                        <a:pt x="159082" y="2824163"/>
                      </a:lnTo>
                      <a:lnTo>
                        <a:pt x="152096" y="2824163"/>
                      </a:lnTo>
                      <a:lnTo>
                        <a:pt x="144476" y="2823846"/>
                      </a:lnTo>
                      <a:lnTo>
                        <a:pt x="136855" y="2823528"/>
                      </a:lnTo>
                      <a:lnTo>
                        <a:pt x="129552" y="2822259"/>
                      </a:lnTo>
                      <a:lnTo>
                        <a:pt x="122249" y="2820672"/>
                      </a:lnTo>
                      <a:lnTo>
                        <a:pt x="114945" y="2819085"/>
                      </a:lnTo>
                      <a:lnTo>
                        <a:pt x="107642" y="2816546"/>
                      </a:lnTo>
                      <a:lnTo>
                        <a:pt x="100657" y="2814324"/>
                      </a:lnTo>
                      <a:lnTo>
                        <a:pt x="93671" y="2811467"/>
                      </a:lnTo>
                      <a:lnTo>
                        <a:pt x="87003" y="2807976"/>
                      </a:lnTo>
                      <a:lnTo>
                        <a:pt x="80335" y="2804485"/>
                      </a:lnTo>
                      <a:lnTo>
                        <a:pt x="73349" y="2800359"/>
                      </a:lnTo>
                      <a:lnTo>
                        <a:pt x="66681" y="2796233"/>
                      </a:lnTo>
                      <a:lnTo>
                        <a:pt x="60331" y="2791472"/>
                      </a:lnTo>
                      <a:lnTo>
                        <a:pt x="54298" y="2785759"/>
                      </a:lnTo>
                      <a:lnTo>
                        <a:pt x="48265" y="2780680"/>
                      </a:lnTo>
                      <a:lnTo>
                        <a:pt x="42867" y="2774967"/>
                      </a:lnTo>
                      <a:lnTo>
                        <a:pt x="37469" y="2768937"/>
                      </a:lnTo>
                      <a:lnTo>
                        <a:pt x="32388" y="2762906"/>
                      </a:lnTo>
                      <a:lnTo>
                        <a:pt x="28260" y="2756876"/>
                      </a:lnTo>
                      <a:lnTo>
                        <a:pt x="23815" y="2749893"/>
                      </a:lnTo>
                      <a:lnTo>
                        <a:pt x="19687" y="2743228"/>
                      </a:lnTo>
                      <a:lnTo>
                        <a:pt x="16194" y="2736563"/>
                      </a:lnTo>
                      <a:lnTo>
                        <a:pt x="13019" y="2729580"/>
                      </a:lnTo>
                      <a:lnTo>
                        <a:pt x="10479" y="2722280"/>
                      </a:lnTo>
                      <a:lnTo>
                        <a:pt x="7938" y="2715297"/>
                      </a:lnTo>
                      <a:lnTo>
                        <a:pt x="5716" y="2708315"/>
                      </a:lnTo>
                      <a:lnTo>
                        <a:pt x="3811" y="2700697"/>
                      </a:lnTo>
                      <a:lnTo>
                        <a:pt x="2540" y="2693080"/>
                      </a:lnTo>
                      <a:lnTo>
                        <a:pt x="1270" y="2685780"/>
                      </a:lnTo>
                      <a:lnTo>
                        <a:pt x="635" y="2678162"/>
                      </a:lnTo>
                      <a:lnTo>
                        <a:pt x="0" y="2670228"/>
                      </a:lnTo>
                      <a:lnTo>
                        <a:pt x="0" y="2662927"/>
                      </a:lnTo>
                      <a:lnTo>
                        <a:pt x="0" y="2655310"/>
                      </a:lnTo>
                      <a:lnTo>
                        <a:pt x="953" y="2648010"/>
                      </a:lnTo>
                      <a:lnTo>
                        <a:pt x="1588" y="2640075"/>
                      </a:lnTo>
                      <a:lnTo>
                        <a:pt x="3176" y="2632458"/>
                      </a:lnTo>
                      <a:lnTo>
                        <a:pt x="4763" y="2625158"/>
                      </a:lnTo>
                      <a:lnTo>
                        <a:pt x="6668" y="2617858"/>
                      </a:lnTo>
                      <a:lnTo>
                        <a:pt x="9526" y="2610558"/>
                      </a:lnTo>
                      <a:lnTo>
                        <a:pt x="12384" y="2603258"/>
                      </a:lnTo>
                      <a:lnTo>
                        <a:pt x="15559" y="2596275"/>
                      </a:lnTo>
                      <a:lnTo>
                        <a:pt x="19052" y="2588975"/>
                      </a:lnTo>
                      <a:lnTo>
                        <a:pt x="22545" y="2582310"/>
                      </a:lnTo>
                      <a:lnTo>
                        <a:pt x="26990" y="2575644"/>
                      </a:lnTo>
                      <a:lnTo>
                        <a:pt x="31753" y="2569297"/>
                      </a:lnTo>
                      <a:lnTo>
                        <a:pt x="36516" y="2562631"/>
                      </a:lnTo>
                      <a:lnTo>
                        <a:pt x="1086264" y="1414621"/>
                      </a:lnTo>
                      <a:lnTo>
                        <a:pt x="1091027" y="1408908"/>
                      </a:lnTo>
                      <a:lnTo>
                        <a:pt x="1096742" y="1403829"/>
                      </a:lnTo>
                      <a:lnTo>
                        <a:pt x="1101823" y="1398751"/>
                      </a:lnTo>
                      <a:lnTo>
                        <a:pt x="1107221" y="1393990"/>
                      </a:lnTo>
                      <a:lnTo>
                        <a:pt x="1113254" y="1389229"/>
                      </a:lnTo>
                      <a:lnTo>
                        <a:pt x="1119287" y="1385103"/>
                      </a:lnTo>
                      <a:lnTo>
                        <a:pt x="1125002" y="1381295"/>
                      </a:lnTo>
                      <a:lnTo>
                        <a:pt x="1131353" y="1377803"/>
                      </a:lnTo>
                      <a:lnTo>
                        <a:pt x="1137703" y="1374629"/>
                      </a:lnTo>
                      <a:lnTo>
                        <a:pt x="1144054" y="1371455"/>
                      </a:lnTo>
                      <a:lnTo>
                        <a:pt x="1150722" y="1368599"/>
                      </a:lnTo>
                      <a:lnTo>
                        <a:pt x="1157390" y="1366694"/>
                      </a:lnTo>
                      <a:lnTo>
                        <a:pt x="1164058" y="1364790"/>
                      </a:lnTo>
                      <a:lnTo>
                        <a:pt x="1170726" y="1362568"/>
                      </a:lnTo>
                      <a:lnTo>
                        <a:pt x="1177394" y="1361616"/>
                      </a:lnTo>
                      <a:lnTo>
                        <a:pt x="1184698" y="1360347"/>
                      </a:lnTo>
                      <a:lnTo>
                        <a:pt x="1191683" y="1360029"/>
                      </a:lnTo>
                      <a:lnTo>
                        <a:pt x="1198351" y="1359712"/>
                      </a:lnTo>
                      <a:lnTo>
                        <a:pt x="1205654" y="1359077"/>
                      </a:lnTo>
                      <a:lnTo>
                        <a:pt x="1212640" y="1359712"/>
                      </a:lnTo>
                      <a:lnTo>
                        <a:pt x="1219626" y="1360347"/>
                      </a:lnTo>
                      <a:lnTo>
                        <a:pt x="1226294" y="1361299"/>
                      </a:lnTo>
                      <a:lnTo>
                        <a:pt x="1233597" y="1362251"/>
                      </a:lnTo>
                      <a:lnTo>
                        <a:pt x="1240582" y="1363838"/>
                      </a:lnTo>
                      <a:lnTo>
                        <a:pt x="1247251" y="1365742"/>
                      </a:lnTo>
                      <a:lnTo>
                        <a:pt x="1253919" y="1368281"/>
                      </a:lnTo>
                      <a:lnTo>
                        <a:pt x="1260904" y="1371138"/>
                      </a:lnTo>
                      <a:lnTo>
                        <a:pt x="1267572" y="1373677"/>
                      </a:lnTo>
                      <a:lnTo>
                        <a:pt x="1274240" y="1376851"/>
                      </a:lnTo>
                      <a:lnTo>
                        <a:pt x="1280591" y="1380977"/>
                      </a:lnTo>
                      <a:lnTo>
                        <a:pt x="1286942" y="1384786"/>
                      </a:lnTo>
                      <a:lnTo>
                        <a:pt x="1292975" y="1389229"/>
                      </a:lnTo>
                      <a:lnTo>
                        <a:pt x="1907709" y="1846910"/>
                      </a:lnTo>
                      <a:lnTo>
                        <a:pt x="3043507" y="389124"/>
                      </a:lnTo>
                      <a:lnTo>
                        <a:pt x="3023186" y="374841"/>
                      </a:lnTo>
                      <a:lnTo>
                        <a:pt x="2660568" y="470377"/>
                      </a:lnTo>
                      <a:lnTo>
                        <a:pt x="2654853" y="471646"/>
                      </a:lnTo>
                      <a:lnTo>
                        <a:pt x="2648502" y="472598"/>
                      </a:lnTo>
                      <a:lnTo>
                        <a:pt x="2642152" y="473551"/>
                      </a:lnTo>
                      <a:lnTo>
                        <a:pt x="2635801" y="473868"/>
                      </a:lnTo>
                      <a:lnTo>
                        <a:pt x="2629450" y="474185"/>
                      </a:lnTo>
                      <a:lnTo>
                        <a:pt x="2623418" y="473868"/>
                      </a:lnTo>
                      <a:lnTo>
                        <a:pt x="2617384" y="473551"/>
                      </a:lnTo>
                      <a:lnTo>
                        <a:pt x="2611352" y="472598"/>
                      </a:lnTo>
                      <a:lnTo>
                        <a:pt x="2605318" y="471964"/>
                      </a:lnTo>
                      <a:lnTo>
                        <a:pt x="2599603" y="470377"/>
                      </a:lnTo>
                      <a:lnTo>
                        <a:pt x="2593570" y="468790"/>
                      </a:lnTo>
                      <a:lnTo>
                        <a:pt x="2587537" y="466885"/>
                      </a:lnTo>
                      <a:lnTo>
                        <a:pt x="2582139" y="464346"/>
                      </a:lnTo>
                      <a:lnTo>
                        <a:pt x="2576741" y="462124"/>
                      </a:lnTo>
                      <a:lnTo>
                        <a:pt x="2571660" y="459268"/>
                      </a:lnTo>
                      <a:lnTo>
                        <a:pt x="2565945" y="456094"/>
                      </a:lnTo>
                      <a:lnTo>
                        <a:pt x="2560864" y="452920"/>
                      </a:lnTo>
                      <a:lnTo>
                        <a:pt x="2556102" y="449429"/>
                      </a:lnTo>
                      <a:lnTo>
                        <a:pt x="2551339" y="445937"/>
                      </a:lnTo>
                      <a:lnTo>
                        <a:pt x="2546576" y="441811"/>
                      </a:lnTo>
                      <a:lnTo>
                        <a:pt x="2542448" y="437685"/>
                      </a:lnTo>
                      <a:lnTo>
                        <a:pt x="2538002" y="433242"/>
                      </a:lnTo>
                      <a:lnTo>
                        <a:pt x="2533875" y="428481"/>
                      </a:lnTo>
                      <a:lnTo>
                        <a:pt x="2530064" y="423402"/>
                      </a:lnTo>
                      <a:lnTo>
                        <a:pt x="2526572" y="418324"/>
                      </a:lnTo>
                      <a:lnTo>
                        <a:pt x="2523396" y="413246"/>
                      </a:lnTo>
                      <a:lnTo>
                        <a:pt x="2520221" y="407533"/>
                      </a:lnTo>
                      <a:lnTo>
                        <a:pt x="2517363" y="402137"/>
                      </a:lnTo>
                      <a:lnTo>
                        <a:pt x="2514823" y="396107"/>
                      </a:lnTo>
                      <a:lnTo>
                        <a:pt x="2512283" y="390394"/>
                      </a:lnTo>
                      <a:lnTo>
                        <a:pt x="2510378" y="384046"/>
                      </a:lnTo>
                      <a:lnTo>
                        <a:pt x="2508472" y="377698"/>
                      </a:lnTo>
                      <a:lnTo>
                        <a:pt x="2507202" y="371350"/>
                      </a:lnTo>
                      <a:lnTo>
                        <a:pt x="2505932" y="364685"/>
                      </a:lnTo>
                      <a:lnTo>
                        <a:pt x="2505297" y="358337"/>
                      </a:lnTo>
                      <a:lnTo>
                        <a:pt x="2504980" y="351989"/>
                      </a:lnTo>
                      <a:lnTo>
                        <a:pt x="2504344" y="345641"/>
                      </a:lnTo>
                      <a:lnTo>
                        <a:pt x="2504344" y="339293"/>
                      </a:lnTo>
                      <a:lnTo>
                        <a:pt x="2505297" y="332946"/>
                      </a:lnTo>
                      <a:lnTo>
                        <a:pt x="2505615" y="326915"/>
                      </a:lnTo>
                      <a:lnTo>
                        <a:pt x="2506885" y="320567"/>
                      </a:lnTo>
                      <a:lnTo>
                        <a:pt x="2508155" y="314537"/>
                      </a:lnTo>
                      <a:lnTo>
                        <a:pt x="2509425" y="308506"/>
                      </a:lnTo>
                      <a:lnTo>
                        <a:pt x="2511648" y="302793"/>
                      </a:lnTo>
                      <a:lnTo>
                        <a:pt x="2513870" y="296763"/>
                      </a:lnTo>
                      <a:lnTo>
                        <a:pt x="2516410" y="291367"/>
                      </a:lnTo>
                      <a:lnTo>
                        <a:pt x="2518633" y="285654"/>
                      </a:lnTo>
                      <a:lnTo>
                        <a:pt x="2521808" y="280576"/>
                      </a:lnTo>
                      <a:lnTo>
                        <a:pt x="2524984" y="275180"/>
                      </a:lnTo>
                      <a:lnTo>
                        <a:pt x="2528159" y="270102"/>
                      </a:lnTo>
                      <a:lnTo>
                        <a:pt x="2531970" y="265341"/>
                      </a:lnTo>
                      <a:lnTo>
                        <a:pt x="2535462" y="260580"/>
                      </a:lnTo>
                      <a:lnTo>
                        <a:pt x="2539908" y="256136"/>
                      </a:lnTo>
                      <a:lnTo>
                        <a:pt x="2544353" y="251693"/>
                      </a:lnTo>
                      <a:lnTo>
                        <a:pt x="2548481" y="247567"/>
                      </a:lnTo>
                      <a:lnTo>
                        <a:pt x="2553244" y="243441"/>
                      </a:lnTo>
                      <a:lnTo>
                        <a:pt x="2558642" y="239949"/>
                      </a:lnTo>
                      <a:lnTo>
                        <a:pt x="2563722" y="236458"/>
                      </a:lnTo>
                      <a:lnTo>
                        <a:pt x="2568803" y="233284"/>
                      </a:lnTo>
                      <a:lnTo>
                        <a:pt x="2574201" y="230428"/>
                      </a:lnTo>
                      <a:lnTo>
                        <a:pt x="2579916" y="227889"/>
                      </a:lnTo>
                      <a:lnTo>
                        <a:pt x="2585632" y="225349"/>
                      </a:lnTo>
                      <a:lnTo>
                        <a:pt x="2591982" y="223445"/>
                      </a:lnTo>
                      <a:lnTo>
                        <a:pt x="2598015" y="221541"/>
                      </a:lnTo>
                      <a:lnTo>
                        <a:pt x="3425176" y="4126"/>
                      </a:lnTo>
                      <a:lnTo>
                        <a:pt x="3432162" y="2222"/>
                      </a:lnTo>
                      <a:lnTo>
                        <a:pt x="3439782" y="952"/>
                      </a:lnTo>
                      <a:lnTo>
                        <a:pt x="3446768" y="318"/>
                      </a:lnTo>
                      <a:lnTo>
                        <a:pt x="345438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4860032" y="1742985"/>
                  <a:ext cx="3168352" cy="5664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东方御匠有中国最大的原创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  <a:endPara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732945" y="2338298"/>
                <a:ext cx="3168352" cy="778878"/>
                <a:chOff x="4860032" y="2536260"/>
                <a:chExt cx="3168352" cy="778878"/>
              </a:xfrm>
            </p:grpSpPr>
            <p:sp>
              <p:nvSpPr>
                <p:cNvPr id="85" name="KSO_Shape"/>
                <p:cNvSpPr/>
                <p:nvPr/>
              </p:nvSpPr>
              <p:spPr bwMode="auto">
                <a:xfrm>
                  <a:off x="4964242" y="2536260"/>
                  <a:ext cx="208800" cy="201600"/>
                </a:xfrm>
                <a:custGeom>
                  <a:avLst/>
                  <a:gdLst>
                    <a:gd name="T0" fmla="*/ 671183 w 2452688"/>
                    <a:gd name="T1" fmla="*/ 1802019 h 2401888"/>
                    <a:gd name="T2" fmla="*/ 697226 w 2452688"/>
                    <a:gd name="T3" fmla="*/ 1741861 h 2401888"/>
                    <a:gd name="T4" fmla="*/ 724296 w 2452688"/>
                    <a:gd name="T5" fmla="*/ 1854992 h 2401888"/>
                    <a:gd name="T6" fmla="*/ 592436 w 2452688"/>
                    <a:gd name="T7" fmla="*/ 1815775 h 2401888"/>
                    <a:gd name="T8" fmla="*/ 174743 w 2452688"/>
                    <a:gd name="T9" fmla="*/ 1762187 h 2401888"/>
                    <a:gd name="T10" fmla="*/ 239956 w 2452688"/>
                    <a:gd name="T11" fmla="*/ 1779229 h 2401888"/>
                    <a:gd name="T12" fmla="*/ 302691 w 2452688"/>
                    <a:gd name="T13" fmla="*/ 1793601 h 2401888"/>
                    <a:gd name="T14" fmla="*/ 183410 w 2452688"/>
                    <a:gd name="T15" fmla="*/ 1863820 h 2401888"/>
                    <a:gd name="T16" fmla="*/ 112008 w 2452688"/>
                    <a:gd name="T17" fmla="*/ 1750484 h 2401888"/>
                    <a:gd name="T18" fmla="*/ 1868602 w 2452688"/>
                    <a:gd name="T19" fmla="*/ 1845933 h 2401888"/>
                    <a:gd name="T20" fmla="*/ 1747893 w 2452688"/>
                    <a:gd name="T21" fmla="*/ 1825585 h 2401888"/>
                    <a:gd name="T22" fmla="*/ 400000 w 2452688"/>
                    <a:gd name="T23" fmla="*/ 1150754 h 2401888"/>
                    <a:gd name="T24" fmla="*/ 303186 w 2452688"/>
                    <a:gd name="T25" fmla="*/ 1244504 h 2401888"/>
                    <a:gd name="T26" fmla="*/ 342035 w 2452688"/>
                    <a:gd name="T27" fmla="*/ 1347505 h 2401888"/>
                    <a:gd name="T28" fmla="*/ 460431 w 2452688"/>
                    <a:gd name="T29" fmla="*/ 1459758 h 2401888"/>
                    <a:gd name="T30" fmla="*/ 331552 w 2452688"/>
                    <a:gd name="T31" fmla="*/ 1422751 h 2401888"/>
                    <a:gd name="T32" fmla="*/ 323946 w 2452688"/>
                    <a:gd name="T33" fmla="*/ 1490185 h 2401888"/>
                    <a:gd name="T34" fmla="*/ 469681 w 2452688"/>
                    <a:gd name="T35" fmla="*/ 1513006 h 2401888"/>
                    <a:gd name="T36" fmla="*/ 563412 w 2452688"/>
                    <a:gd name="T37" fmla="*/ 1410827 h 2401888"/>
                    <a:gd name="T38" fmla="*/ 387667 w 2452688"/>
                    <a:gd name="T39" fmla="*/ 1304742 h 2401888"/>
                    <a:gd name="T40" fmla="*/ 419733 w 2452688"/>
                    <a:gd name="T41" fmla="*/ 1238541 h 2401888"/>
                    <a:gd name="T42" fmla="*/ 526413 w 2452688"/>
                    <a:gd name="T43" fmla="*/ 1275549 h 2401888"/>
                    <a:gd name="T44" fmla="*/ 496197 w 2452688"/>
                    <a:gd name="T45" fmla="*/ 1197423 h 2401888"/>
                    <a:gd name="T46" fmla="*/ 109969 w 2452688"/>
                    <a:gd name="T47" fmla="*/ 1103469 h 2401888"/>
                    <a:gd name="T48" fmla="*/ 81603 w 2452688"/>
                    <a:gd name="T49" fmla="*/ 1193107 h 2401888"/>
                    <a:gd name="T50" fmla="*/ 174512 w 2452688"/>
                    <a:gd name="T51" fmla="*/ 1104702 h 2401888"/>
                    <a:gd name="T52" fmla="*/ 795272 w 2452688"/>
                    <a:gd name="T53" fmla="*/ 1175631 h 2401888"/>
                    <a:gd name="T54" fmla="*/ 791778 w 2452688"/>
                    <a:gd name="T55" fmla="*/ 1121355 h 2401888"/>
                    <a:gd name="T56" fmla="*/ 359301 w 2452688"/>
                    <a:gd name="T57" fmla="*/ 970040 h 2401888"/>
                    <a:gd name="T58" fmla="*/ 524563 w 2452688"/>
                    <a:gd name="T59" fmla="*/ 971479 h 2401888"/>
                    <a:gd name="T60" fmla="*/ 1012915 w 2452688"/>
                    <a:gd name="T61" fmla="*/ 1020408 h 2401888"/>
                    <a:gd name="T62" fmla="*/ 930286 w 2452688"/>
                    <a:gd name="T63" fmla="*/ 1653261 h 2401888"/>
                    <a:gd name="T64" fmla="*/ 1644 w 2452688"/>
                    <a:gd name="T65" fmla="*/ 1700329 h 2401888"/>
                    <a:gd name="T66" fmla="*/ 867596 w 2452688"/>
                    <a:gd name="T67" fmla="*/ 1645245 h 2401888"/>
                    <a:gd name="T68" fmla="*/ 961940 w 2452688"/>
                    <a:gd name="T69" fmla="*/ 1015269 h 2401888"/>
                    <a:gd name="T70" fmla="*/ 1270821 w 2452688"/>
                    <a:gd name="T71" fmla="*/ 963979 h 2401888"/>
                    <a:gd name="T72" fmla="*/ 1037783 w 2452688"/>
                    <a:gd name="T73" fmla="*/ 977788 h 2401888"/>
                    <a:gd name="T74" fmla="*/ 545734 w 2452688"/>
                    <a:gd name="T75" fmla="*/ 931595 h 2401888"/>
                    <a:gd name="T76" fmla="*/ 798971 w 2452688"/>
                    <a:gd name="T77" fmla="*/ 1038502 h 2401888"/>
                    <a:gd name="T78" fmla="*/ 865775 w 2452688"/>
                    <a:gd name="T79" fmla="*/ 1545900 h 2401888"/>
                    <a:gd name="T80" fmla="*/ 84892 w 2452688"/>
                    <a:gd name="T81" fmla="*/ 1611895 h 2401888"/>
                    <a:gd name="T82" fmla="*/ 11922 w 2452688"/>
                    <a:gd name="T83" fmla="*/ 1118888 h 2401888"/>
                    <a:gd name="T84" fmla="*/ 288386 w 2452688"/>
                    <a:gd name="T85" fmla="*/ 988748 h 2401888"/>
                    <a:gd name="T86" fmla="*/ 1660160 w 2452688"/>
                    <a:gd name="T87" fmla="*/ 415621 h 2401888"/>
                    <a:gd name="T88" fmla="*/ 1772833 w 2452688"/>
                    <a:gd name="T89" fmla="*/ 642519 h 2401888"/>
                    <a:gd name="T90" fmla="*/ 1785786 w 2452688"/>
                    <a:gd name="T91" fmla="*/ 1094874 h 2401888"/>
                    <a:gd name="T92" fmla="*/ 1508627 w 2452688"/>
                    <a:gd name="T93" fmla="*/ 1339668 h 2401888"/>
                    <a:gd name="T94" fmla="*/ 1399449 w 2452688"/>
                    <a:gd name="T95" fmla="*/ 1830079 h 2401888"/>
                    <a:gd name="T96" fmla="*/ 1273001 w 2452688"/>
                    <a:gd name="T97" fmla="*/ 1839747 h 2401888"/>
                    <a:gd name="T98" fmla="*/ 1304870 w 2452688"/>
                    <a:gd name="T99" fmla="*/ 1317657 h 2401888"/>
                    <a:gd name="T100" fmla="*/ 1505131 w 2452688"/>
                    <a:gd name="T101" fmla="*/ 997985 h 2401888"/>
                    <a:gd name="T102" fmla="*/ 1238047 w 2452688"/>
                    <a:gd name="T103" fmla="*/ 895541 h 2401888"/>
                    <a:gd name="T104" fmla="*/ 1035113 w 2452688"/>
                    <a:gd name="T105" fmla="*/ 857896 h 2401888"/>
                    <a:gd name="T106" fmla="*/ 1087542 w 2452688"/>
                    <a:gd name="T107" fmla="*/ 777258 h 2401888"/>
                    <a:gd name="T108" fmla="*/ 1449001 w 2452688"/>
                    <a:gd name="T109" fmla="*/ 565172 h 2401888"/>
                    <a:gd name="T110" fmla="*/ 1468945 w 2452688"/>
                    <a:gd name="T111" fmla="*/ 524647 h 2401888"/>
                    <a:gd name="T112" fmla="*/ 1529805 w 2452688"/>
                    <a:gd name="T113" fmla="*/ 492557 h 2401888"/>
                    <a:gd name="T114" fmla="*/ 1579934 w 2452688"/>
                    <a:gd name="T115" fmla="*/ 19507 h 2401888"/>
                    <a:gd name="T116" fmla="*/ 1650977 w 2452688"/>
                    <a:gd name="T117" fmla="*/ 239626 h 2401888"/>
                    <a:gd name="T118" fmla="*/ 1485621 w 2452688"/>
                    <a:gd name="T119" fmla="*/ 400815 h 2401888"/>
                    <a:gd name="T120" fmla="*/ 1372980 w 2452688"/>
                    <a:gd name="T121" fmla="*/ 256669 h 2401888"/>
                    <a:gd name="T122" fmla="*/ 1448760 w 2452688"/>
                    <a:gd name="T123" fmla="*/ 12526 h 24018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2452688" h="2401888">
                      <a:moveTo>
                        <a:pt x="754049" y="2238375"/>
                      </a:moveTo>
                      <a:lnTo>
                        <a:pt x="853059" y="2238375"/>
                      </a:lnTo>
                      <a:lnTo>
                        <a:pt x="850418" y="2239696"/>
                      </a:lnTo>
                      <a:lnTo>
                        <a:pt x="848042" y="2241017"/>
                      </a:lnTo>
                      <a:lnTo>
                        <a:pt x="845666" y="2243130"/>
                      </a:lnTo>
                      <a:lnTo>
                        <a:pt x="843554" y="2244715"/>
                      </a:lnTo>
                      <a:lnTo>
                        <a:pt x="841442" y="2247092"/>
                      </a:lnTo>
                      <a:lnTo>
                        <a:pt x="839593" y="2248942"/>
                      </a:lnTo>
                      <a:lnTo>
                        <a:pt x="837745" y="2251319"/>
                      </a:lnTo>
                      <a:lnTo>
                        <a:pt x="836161" y="2253696"/>
                      </a:lnTo>
                      <a:lnTo>
                        <a:pt x="834841" y="2256338"/>
                      </a:lnTo>
                      <a:lnTo>
                        <a:pt x="833521" y="2258715"/>
                      </a:lnTo>
                      <a:lnTo>
                        <a:pt x="832465" y="2261621"/>
                      </a:lnTo>
                      <a:lnTo>
                        <a:pt x="831409" y="2264263"/>
                      </a:lnTo>
                      <a:lnTo>
                        <a:pt x="830881" y="2267168"/>
                      </a:lnTo>
                      <a:lnTo>
                        <a:pt x="830352" y="2270338"/>
                      </a:lnTo>
                      <a:lnTo>
                        <a:pt x="830088" y="2272980"/>
                      </a:lnTo>
                      <a:lnTo>
                        <a:pt x="829824" y="2276150"/>
                      </a:lnTo>
                      <a:lnTo>
                        <a:pt x="830088" y="2280640"/>
                      </a:lnTo>
                      <a:lnTo>
                        <a:pt x="830617" y="2284867"/>
                      </a:lnTo>
                      <a:lnTo>
                        <a:pt x="831673" y="2289093"/>
                      </a:lnTo>
                      <a:lnTo>
                        <a:pt x="832993" y="2293056"/>
                      </a:lnTo>
                      <a:lnTo>
                        <a:pt x="835105" y="2297018"/>
                      </a:lnTo>
                      <a:lnTo>
                        <a:pt x="837217" y="2300188"/>
                      </a:lnTo>
                      <a:lnTo>
                        <a:pt x="839593" y="2303622"/>
                      </a:lnTo>
                      <a:lnTo>
                        <a:pt x="842234" y="2306792"/>
                      </a:lnTo>
                      <a:lnTo>
                        <a:pt x="845402" y="2309433"/>
                      </a:lnTo>
                      <a:lnTo>
                        <a:pt x="848834" y="2312075"/>
                      </a:lnTo>
                      <a:lnTo>
                        <a:pt x="852267" y="2314188"/>
                      </a:lnTo>
                      <a:lnTo>
                        <a:pt x="855963" y="2316037"/>
                      </a:lnTo>
                      <a:lnTo>
                        <a:pt x="859923" y="2317358"/>
                      </a:lnTo>
                      <a:lnTo>
                        <a:pt x="864148" y="2318415"/>
                      </a:lnTo>
                      <a:lnTo>
                        <a:pt x="868372" y="2319207"/>
                      </a:lnTo>
                      <a:lnTo>
                        <a:pt x="872861" y="2319207"/>
                      </a:lnTo>
                      <a:lnTo>
                        <a:pt x="877349" y="2319207"/>
                      </a:lnTo>
                      <a:lnTo>
                        <a:pt x="881574" y="2318415"/>
                      </a:lnTo>
                      <a:lnTo>
                        <a:pt x="885798" y="2317358"/>
                      </a:lnTo>
                      <a:lnTo>
                        <a:pt x="889758" y="2316037"/>
                      </a:lnTo>
                      <a:lnTo>
                        <a:pt x="893191" y="2314188"/>
                      </a:lnTo>
                      <a:lnTo>
                        <a:pt x="896887" y="2312075"/>
                      </a:lnTo>
                      <a:lnTo>
                        <a:pt x="900319" y="2309433"/>
                      </a:lnTo>
                      <a:lnTo>
                        <a:pt x="903488" y="2306792"/>
                      </a:lnTo>
                      <a:lnTo>
                        <a:pt x="906128" y="2303622"/>
                      </a:lnTo>
                      <a:lnTo>
                        <a:pt x="908768" y="2300188"/>
                      </a:lnTo>
                      <a:lnTo>
                        <a:pt x="910616" y="2297018"/>
                      </a:lnTo>
                      <a:lnTo>
                        <a:pt x="912729" y="2293056"/>
                      </a:lnTo>
                      <a:lnTo>
                        <a:pt x="914049" y="2289093"/>
                      </a:lnTo>
                      <a:lnTo>
                        <a:pt x="915105" y="2284867"/>
                      </a:lnTo>
                      <a:lnTo>
                        <a:pt x="915633" y="2280640"/>
                      </a:lnTo>
                      <a:lnTo>
                        <a:pt x="915897" y="2276150"/>
                      </a:lnTo>
                      <a:lnTo>
                        <a:pt x="915897" y="2272980"/>
                      </a:lnTo>
                      <a:lnTo>
                        <a:pt x="915369" y="2270338"/>
                      </a:lnTo>
                      <a:lnTo>
                        <a:pt x="915105" y="2267168"/>
                      </a:lnTo>
                      <a:lnTo>
                        <a:pt x="914313" y="2264263"/>
                      </a:lnTo>
                      <a:lnTo>
                        <a:pt x="913521" y="2261621"/>
                      </a:lnTo>
                      <a:lnTo>
                        <a:pt x="912465" y="2258715"/>
                      </a:lnTo>
                      <a:lnTo>
                        <a:pt x="910881" y="2256338"/>
                      </a:lnTo>
                      <a:lnTo>
                        <a:pt x="909560" y="2253696"/>
                      </a:lnTo>
                      <a:lnTo>
                        <a:pt x="907976" y="2251319"/>
                      </a:lnTo>
                      <a:lnTo>
                        <a:pt x="906128" y="2248942"/>
                      </a:lnTo>
                      <a:lnTo>
                        <a:pt x="904280" y="2247092"/>
                      </a:lnTo>
                      <a:lnTo>
                        <a:pt x="902168" y="2244715"/>
                      </a:lnTo>
                      <a:lnTo>
                        <a:pt x="900055" y="2243130"/>
                      </a:lnTo>
                      <a:lnTo>
                        <a:pt x="897679" y="2241017"/>
                      </a:lnTo>
                      <a:lnTo>
                        <a:pt x="895303" y="2239696"/>
                      </a:lnTo>
                      <a:lnTo>
                        <a:pt x="892663" y="2238375"/>
                      </a:lnTo>
                      <a:lnTo>
                        <a:pt x="991673" y="2238375"/>
                      </a:lnTo>
                      <a:lnTo>
                        <a:pt x="994577" y="2247357"/>
                      </a:lnTo>
                      <a:lnTo>
                        <a:pt x="995633" y="2252111"/>
                      </a:lnTo>
                      <a:lnTo>
                        <a:pt x="996425" y="2256866"/>
                      </a:lnTo>
                      <a:lnTo>
                        <a:pt x="997217" y="2261621"/>
                      </a:lnTo>
                      <a:lnTo>
                        <a:pt x="997745" y="2266376"/>
                      </a:lnTo>
                      <a:lnTo>
                        <a:pt x="998009" y="2271395"/>
                      </a:lnTo>
                      <a:lnTo>
                        <a:pt x="998537" y="2276150"/>
                      </a:lnTo>
                      <a:lnTo>
                        <a:pt x="998009" y="2282489"/>
                      </a:lnTo>
                      <a:lnTo>
                        <a:pt x="997481" y="2289093"/>
                      </a:lnTo>
                      <a:lnTo>
                        <a:pt x="996689" y="2295433"/>
                      </a:lnTo>
                      <a:lnTo>
                        <a:pt x="995897" y="2301773"/>
                      </a:lnTo>
                      <a:lnTo>
                        <a:pt x="994577" y="2307584"/>
                      </a:lnTo>
                      <a:lnTo>
                        <a:pt x="992465" y="2313396"/>
                      </a:lnTo>
                      <a:lnTo>
                        <a:pt x="990616" y="2319207"/>
                      </a:lnTo>
                      <a:lnTo>
                        <a:pt x="988240" y="2325283"/>
                      </a:lnTo>
                      <a:lnTo>
                        <a:pt x="985864" y="2330566"/>
                      </a:lnTo>
                      <a:lnTo>
                        <a:pt x="983224" y="2336113"/>
                      </a:lnTo>
                      <a:lnTo>
                        <a:pt x="980319" y="2341132"/>
                      </a:lnTo>
                      <a:lnTo>
                        <a:pt x="976887" y="2346415"/>
                      </a:lnTo>
                      <a:lnTo>
                        <a:pt x="973455" y="2351170"/>
                      </a:lnTo>
                      <a:lnTo>
                        <a:pt x="969494" y="2356189"/>
                      </a:lnTo>
                      <a:lnTo>
                        <a:pt x="965534" y="2360416"/>
                      </a:lnTo>
                      <a:lnTo>
                        <a:pt x="961574" y="2364906"/>
                      </a:lnTo>
                      <a:lnTo>
                        <a:pt x="957085" y="2369133"/>
                      </a:lnTo>
                      <a:lnTo>
                        <a:pt x="952597" y="2373095"/>
                      </a:lnTo>
                      <a:lnTo>
                        <a:pt x="947844" y="2376793"/>
                      </a:lnTo>
                      <a:lnTo>
                        <a:pt x="942828" y="2380227"/>
                      </a:lnTo>
                      <a:lnTo>
                        <a:pt x="937811" y="2383661"/>
                      </a:lnTo>
                      <a:lnTo>
                        <a:pt x="932531" y="2386567"/>
                      </a:lnTo>
                      <a:lnTo>
                        <a:pt x="927250" y="2389473"/>
                      </a:lnTo>
                      <a:lnTo>
                        <a:pt x="921706" y="2391850"/>
                      </a:lnTo>
                      <a:lnTo>
                        <a:pt x="915897" y="2394228"/>
                      </a:lnTo>
                      <a:lnTo>
                        <a:pt x="910088" y="2396077"/>
                      </a:lnTo>
                      <a:lnTo>
                        <a:pt x="904280" y="2397926"/>
                      </a:lnTo>
                      <a:lnTo>
                        <a:pt x="898207" y="2399247"/>
                      </a:lnTo>
                      <a:lnTo>
                        <a:pt x="891871" y="2400303"/>
                      </a:lnTo>
                      <a:lnTo>
                        <a:pt x="885798" y="2400832"/>
                      </a:lnTo>
                      <a:lnTo>
                        <a:pt x="879197" y="2401360"/>
                      </a:lnTo>
                      <a:lnTo>
                        <a:pt x="872861" y="2401888"/>
                      </a:lnTo>
                      <a:lnTo>
                        <a:pt x="866524" y="2401360"/>
                      </a:lnTo>
                      <a:lnTo>
                        <a:pt x="859923" y="2400832"/>
                      </a:lnTo>
                      <a:lnTo>
                        <a:pt x="853851" y="2400303"/>
                      </a:lnTo>
                      <a:lnTo>
                        <a:pt x="847514" y="2399247"/>
                      </a:lnTo>
                      <a:lnTo>
                        <a:pt x="841442" y="2397926"/>
                      </a:lnTo>
                      <a:lnTo>
                        <a:pt x="835633" y="2396077"/>
                      </a:lnTo>
                      <a:lnTo>
                        <a:pt x="829824" y="2394228"/>
                      </a:lnTo>
                      <a:lnTo>
                        <a:pt x="824016" y="2391850"/>
                      </a:lnTo>
                      <a:lnTo>
                        <a:pt x="818471" y="2389473"/>
                      </a:lnTo>
                      <a:lnTo>
                        <a:pt x="813191" y="2386567"/>
                      </a:lnTo>
                      <a:lnTo>
                        <a:pt x="807910" y="2383661"/>
                      </a:lnTo>
                      <a:lnTo>
                        <a:pt x="802894" y="2380227"/>
                      </a:lnTo>
                      <a:lnTo>
                        <a:pt x="797877" y="2376793"/>
                      </a:lnTo>
                      <a:lnTo>
                        <a:pt x="793389" y="2373095"/>
                      </a:lnTo>
                      <a:lnTo>
                        <a:pt x="788372" y="2369133"/>
                      </a:lnTo>
                      <a:lnTo>
                        <a:pt x="784412" y="2364906"/>
                      </a:lnTo>
                      <a:lnTo>
                        <a:pt x="780187" y="2360416"/>
                      </a:lnTo>
                      <a:lnTo>
                        <a:pt x="776227" y="2356189"/>
                      </a:lnTo>
                      <a:lnTo>
                        <a:pt x="772531" y="2351170"/>
                      </a:lnTo>
                      <a:lnTo>
                        <a:pt x="768834" y="2346415"/>
                      </a:lnTo>
                      <a:lnTo>
                        <a:pt x="765402" y="2341132"/>
                      </a:lnTo>
                      <a:lnTo>
                        <a:pt x="762762" y="2336113"/>
                      </a:lnTo>
                      <a:lnTo>
                        <a:pt x="759857" y="2330566"/>
                      </a:lnTo>
                      <a:lnTo>
                        <a:pt x="757481" y="2325283"/>
                      </a:lnTo>
                      <a:lnTo>
                        <a:pt x="755105" y="2319207"/>
                      </a:lnTo>
                      <a:lnTo>
                        <a:pt x="753257" y="2313396"/>
                      </a:lnTo>
                      <a:lnTo>
                        <a:pt x="751409" y="2307584"/>
                      </a:lnTo>
                      <a:lnTo>
                        <a:pt x="750088" y="2301773"/>
                      </a:lnTo>
                      <a:lnTo>
                        <a:pt x="749032" y="2295433"/>
                      </a:lnTo>
                      <a:lnTo>
                        <a:pt x="748240" y="2289093"/>
                      </a:lnTo>
                      <a:lnTo>
                        <a:pt x="747712" y="2282489"/>
                      </a:lnTo>
                      <a:lnTo>
                        <a:pt x="747712" y="2276150"/>
                      </a:lnTo>
                      <a:lnTo>
                        <a:pt x="747712" y="2271395"/>
                      </a:lnTo>
                      <a:lnTo>
                        <a:pt x="747976" y="2266376"/>
                      </a:lnTo>
                      <a:lnTo>
                        <a:pt x="748504" y="2261621"/>
                      </a:lnTo>
                      <a:lnTo>
                        <a:pt x="749296" y="2256866"/>
                      </a:lnTo>
                      <a:lnTo>
                        <a:pt x="750353" y="2252111"/>
                      </a:lnTo>
                      <a:lnTo>
                        <a:pt x="751409" y="2247357"/>
                      </a:lnTo>
                      <a:lnTo>
                        <a:pt x="754049" y="2238375"/>
                      </a:lnTo>
                      <a:close/>
                      <a:moveTo>
                        <a:pt x="147930" y="2238375"/>
                      </a:moveTo>
                      <a:lnTo>
                        <a:pt x="247566" y="2238375"/>
                      </a:lnTo>
                      <a:lnTo>
                        <a:pt x="245175" y="2239696"/>
                      </a:lnTo>
                      <a:lnTo>
                        <a:pt x="242518" y="2241017"/>
                      </a:lnTo>
                      <a:lnTo>
                        <a:pt x="240127" y="2243130"/>
                      </a:lnTo>
                      <a:lnTo>
                        <a:pt x="238001" y="2244715"/>
                      </a:lnTo>
                      <a:lnTo>
                        <a:pt x="236141" y="2247092"/>
                      </a:lnTo>
                      <a:lnTo>
                        <a:pt x="234016" y="2248942"/>
                      </a:lnTo>
                      <a:lnTo>
                        <a:pt x="232422" y="2251319"/>
                      </a:lnTo>
                      <a:lnTo>
                        <a:pt x="230562" y="2253696"/>
                      </a:lnTo>
                      <a:lnTo>
                        <a:pt x="229233" y="2256338"/>
                      </a:lnTo>
                      <a:lnTo>
                        <a:pt x="227905" y="2258715"/>
                      </a:lnTo>
                      <a:lnTo>
                        <a:pt x="226842" y="2261621"/>
                      </a:lnTo>
                      <a:lnTo>
                        <a:pt x="225779" y="2264263"/>
                      </a:lnTo>
                      <a:lnTo>
                        <a:pt x="224982" y="2267168"/>
                      </a:lnTo>
                      <a:lnTo>
                        <a:pt x="224451" y="2270338"/>
                      </a:lnTo>
                      <a:lnTo>
                        <a:pt x="224185" y="2272980"/>
                      </a:lnTo>
                      <a:lnTo>
                        <a:pt x="224185" y="2276150"/>
                      </a:lnTo>
                      <a:lnTo>
                        <a:pt x="224451" y="2280640"/>
                      </a:lnTo>
                      <a:lnTo>
                        <a:pt x="224982" y="2284867"/>
                      </a:lnTo>
                      <a:lnTo>
                        <a:pt x="226045" y="2289093"/>
                      </a:lnTo>
                      <a:lnTo>
                        <a:pt x="227639" y="2293056"/>
                      </a:lnTo>
                      <a:lnTo>
                        <a:pt x="229233" y="2297018"/>
                      </a:lnTo>
                      <a:lnTo>
                        <a:pt x="231625" y="2300188"/>
                      </a:lnTo>
                      <a:lnTo>
                        <a:pt x="234016" y="2303622"/>
                      </a:lnTo>
                      <a:lnTo>
                        <a:pt x="236938" y="2306792"/>
                      </a:lnTo>
                      <a:lnTo>
                        <a:pt x="239861" y="2309433"/>
                      </a:lnTo>
                      <a:lnTo>
                        <a:pt x="243315" y="2312075"/>
                      </a:lnTo>
                      <a:lnTo>
                        <a:pt x="246769" y="2314188"/>
                      </a:lnTo>
                      <a:lnTo>
                        <a:pt x="250755" y="2316037"/>
                      </a:lnTo>
                      <a:lnTo>
                        <a:pt x="254740" y="2317358"/>
                      </a:lnTo>
                      <a:lnTo>
                        <a:pt x="258991" y="2318415"/>
                      </a:lnTo>
                      <a:lnTo>
                        <a:pt x="262977" y="2319207"/>
                      </a:lnTo>
                      <a:lnTo>
                        <a:pt x="267494" y="2319207"/>
                      </a:lnTo>
                      <a:lnTo>
                        <a:pt x="272011" y="2319207"/>
                      </a:lnTo>
                      <a:lnTo>
                        <a:pt x="276262" y="2318415"/>
                      </a:lnTo>
                      <a:lnTo>
                        <a:pt x="280513" y="2317358"/>
                      </a:lnTo>
                      <a:lnTo>
                        <a:pt x="284498" y="2316037"/>
                      </a:lnTo>
                      <a:lnTo>
                        <a:pt x="288218" y="2314188"/>
                      </a:lnTo>
                      <a:lnTo>
                        <a:pt x="291938" y="2312075"/>
                      </a:lnTo>
                      <a:lnTo>
                        <a:pt x="295126" y="2309433"/>
                      </a:lnTo>
                      <a:lnTo>
                        <a:pt x="298315" y="2306792"/>
                      </a:lnTo>
                      <a:lnTo>
                        <a:pt x="301237" y="2303622"/>
                      </a:lnTo>
                      <a:lnTo>
                        <a:pt x="303629" y="2300188"/>
                      </a:lnTo>
                      <a:lnTo>
                        <a:pt x="305754" y="2297018"/>
                      </a:lnTo>
                      <a:lnTo>
                        <a:pt x="307614" y="2293056"/>
                      </a:lnTo>
                      <a:lnTo>
                        <a:pt x="308943" y="2289093"/>
                      </a:lnTo>
                      <a:lnTo>
                        <a:pt x="310271" y="2284867"/>
                      </a:lnTo>
                      <a:lnTo>
                        <a:pt x="310802" y="2280640"/>
                      </a:lnTo>
                      <a:lnTo>
                        <a:pt x="311068" y="2276150"/>
                      </a:lnTo>
                      <a:lnTo>
                        <a:pt x="310802" y="2272980"/>
                      </a:lnTo>
                      <a:lnTo>
                        <a:pt x="310537" y="2270338"/>
                      </a:lnTo>
                      <a:lnTo>
                        <a:pt x="310005" y="2267168"/>
                      </a:lnTo>
                      <a:lnTo>
                        <a:pt x="309474" y="2264263"/>
                      </a:lnTo>
                      <a:lnTo>
                        <a:pt x="308411" y="2261621"/>
                      </a:lnTo>
                      <a:lnTo>
                        <a:pt x="307348" y="2258715"/>
                      </a:lnTo>
                      <a:lnTo>
                        <a:pt x="306020" y="2256338"/>
                      </a:lnTo>
                      <a:lnTo>
                        <a:pt x="304426" y="2253696"/>
                      </a:lnTo>
                      <a:lnTo>
                        <a:pt x="302832" y="2251319"/>
                      </a:lnTo>
                      <a:lnTo>
                        <a:pt x="301237" y="2248942"/>
                      </a:lnTo>
                      <a:lnTo>
                        <a:pt x="299112" y="2247092"/>
                      </a:lnTo>
                      <a:lnTo>
                        <a:pt x="297252" y="2244715"/>
                      </a:lnTo>
                      <a:lnTo>
                        <a:pt x="294861" y="2243130"/>
                      </a:lnTo>
                      <a:lnTo>
                        <a:pt x="292735" y="2241017"/>
                      </a:lnTo>
                      <a:lnTo>
                        <a:pt x="290078" y="2239696"/>
                      </a:lnTo>
                      <a:lnTo>
                        <a:pt x="287687" y="2238375"/>
                      </a:lnTo>
                      <a:lnTo>
                        <a:pt x="387058" y="2238375"/>
                      </a:lnTo>
                      <a:lnTo>
                        <a:pt x="389715" y="2247357"/>
                      </a:lnTo>
                      <a:lnTo>
                        <a:pt x="390778" y="2252111"/>
                      </a:lnTo>
                      <a:lnTo>
                        <a:pt x="392106" y="2256866"/>
                      </a:lnTo>
                      <a:lnTo>
                        <a:pt x="392903" y="2261621"/>
                      </a:lnTo>
                      <a:lnTo>
                        <a:pt x="393435" y="2266376"/>
                      </a:lnTo>
                      <a:lnTo>
                        <a:pt x="393700" y="2271395"/>
                      </a:lnTo>
                      <a:lnTo>
                        <a:pt x="393700" y="2276150"/>
                      </a:lnTo>
                      <a:lnTo>
                        <a:pt x="393700" y="2282489"/>
                      </a:lnTo>
                      <a:lnTo>
                        <a:pt x="393169" y="2289093"/>
                      </a:lnTo>
                      <a:lnTo>
                        <a:pt x="392372" y="2295433"/>
                      </a:lnTo>
                      <a:lnTo>
                        <a:pt x="391043" y="2301773"/>
                      </a:lnTo>
                      <a:lnTo>
                        <a:pt x="389715" y="2307584"/>
                      </a:lnTo>
                      <a:lnTo>
                        <a:pt x="388121" y="2313396"/>
                      </a:lnTo>
                      <a:lnTo>
                        <a:pt x="385995" y="2319207"/>
                      </a:lnTo>
                      <a:lnTo>
                        <a:pt x="383869" y="2325283"/>
                      </a:lnTo>
                      <a:lnTo>
                        <a:pt x="381212" y="2330566"/>
                      </a:lnTo>
                      <a:lnTo>
                        <a:pt x="378555" y="2336113"/>
                      </a:lnTo>
                      <a:lnTo>
                        <a:pt x="375367" y="2341132"/>
                      </a:lnTo>
                      <a:lnTo>
                        <a:pt x="372179" y="2346415"/>
                      </a:lnTo>
                      <a:lnTo>
                        <a:pt x="368459" y="2351170"/>
                      </a:lnTo>
                      <a:lnTo>
                        <a:pt x="365005" y="2356189"/>
                      </a:lnTo>
                      <a:lnTo>
                        <a:pt x="361019" y="2360416"/>
                      </a:lnTo>
                      <a:lnTo>
                        <a:pt x="356768" y="2364906"/>
                      </a:lnTo>
                      <a:lnTo>
                        <a:pt x="352517" y="2369133"/>
                      </a:lnTo>
                      <a:lnTo>
                        <a:pt x="347735" y="2373095"/>
                      </a:lnTo>
                      <a:lnTo>
                        <a:pt x="343218" y="2376793"/>
                      </a:lnTo>
                      <a:lnTo>
                        <a:pt x="338169" y="2380227"/>
                      </a:lnTo>
                      <a:lnTo>
                        <a:pt x="333121" y="2383661"/>
                      </a:lnTo>
                      <a:lnTo>
                        <a:pt x="327807" y="2386567"/>
                      </a:lnTo>
                      <a:lnTo>
                        <a:pt x="322228" y="2389473"/>
                      </a:lnTo>
                      <a:lnTo>
                        <a:pt x="316648" y="2391850"/>
                      </a:lnTo>
                      <a:lnTo>
                        <a:pt x="311068" y="2394228"/>
                      </a:lnTo>
                      <a:lnTo>
                        <a:pt x="305223" y="2396077"/>
                      </a:lnTo>
                      <a:lnTo>
                        <a:pt x="299112" y="2397926"/>
                      </a:lnTo>
                      <a:lnTo>
                        <a:pt x="293001" y="2399247"/>
                      </a:lnTo>
                      <a:lnTo>
                        <a:pt x="286890" y="2400303"/>
                      </a:lnTo>
                      <a:lnTo>
                        <a:pt x="280513" y="2400832"/>
                      </a:lnTo>
                      <a:lnTo>
                        <a:pt x="274136" y="2401360"/>
                      </a:lnTo>
                      <a:lnTo>
                        <a:pt x="267494" y="2401888"/>
                      </a:lnTo>
                      <a:lnTo>
                        <a:pt x="261117" y="2401360"/>
                      </a:lnTo>
                      <a:lnTo>
                        <a:pt x="254740" y="2400832"/>
                      </a:lnTo>
                      <a:lnTo>
                        <a:pt x="248363" y="2400303"/>
                      </a:lnTo>
                      <a:lnTo>
                        <a:pt x="242252" y="2399247"/>
                      </a:lnTo>
                      <a:lnTo>
                        <a:pt x="236141" y="2397926"/>
                      </a:lnTo>
                      <a:lnTo>
                        <a:pt x="230030" y="2396077"/>
                      </a:lnTo>
                      <a:lnTo>
                        <a:pt x="224185" y="2394228"/>
                      </a:lnTo>
                      <a:lnTo>
                        <a:pt x="218605" y="2391850"/>
                      </a:lnTo>
                      <a:lnTo>
                        <a:pt x="213026" y="2389473"/>
                      </a:lnTo>
                      <a:lnTo>
                        <a:pt x="207446" y="2386567"/>
                      </a:lnTo>
                      <a:lnTo>
                        <a:pt x="202132" y="2383661"/>
                      </a:lnTo>
                      <a:lnTo>
                        <a:pt x="197084" y="2380227"/>
                      </a:lnTo>
                      <a:lnTo>
                        <a:pt x="192036" y="2376793"/>
                      </a:lnTo>
                      <a:lnTo>
                        <a:pt x="187253" y="2373095"/>
                      </a:lnTo>
                      <a:lnTo>
                        <a:pt x="182736" y="2369133"/>
                      </a:lnTo>
                      <a:lnTo>
                        <a:pt x="178485" y="2364906"/>
                      </a:lnTo>
                      <a:lnTo>
                        <a:pt x="174234" y="2360416"/>
                      </a:lnTo>
                      <a:lnTo>
                        <a:pt x="170248" y="2356189"/>
                      </a:lnTo>
                      <a:lnTo>
                        <a:pt x="166263" y="2351170"/>
                      </a:lnTo>
                      <a:lnTo>
                        <a:pt x="163074" y="2346415"/>
                      </a:lnTo>
                      <a:lnTo>
                        <a:pt x="159620" y="2341132"/>
                      </a:lnTo>
                      <a:lnTo>
                        <a:pt x="156432" y="2336113"/>
                      </a:lnTo>
                      <a:lnTo>
                        <a:pt x="154041" y="2330566"/>
                      </a:lnTo>
                      <a:lnTo>
                        <a:pt x="151384" y="2325283"/>
                      </a:lnTo>
                      <a:lnTo>
                        <a:pt x="149258" y="2319207"/>
                      </a:lnTo>
                      <a:lnTo>
                        <a:pt x="147133" y="2313396"/>
                      </a:lnTo>
                      <a:lnTo>
                        <a:pt x="145538" y="2307584"/>
                      </a:lnTo>
                      <a:lnTo>
                        <a:pt x="144210" y="2301773"/>
                      </a:lnTo>
                      <a:lnTo>
                        <a:pt x="142881" y="2295433"/>
                      </a:lnTo>
                      <a:lnTo>
                        <a:pt x="142084" y="2289093"/>
                      </a:lnTo>
                      <a:lnTo>
                        <a:pt x="141553" y="2282489"/>
                      </a:lnTo>
                      <a:lnTo>
                        <a:pt x="141287" y="2276150"/>
                      </a:lnTo>
                      <a:lnTo>
                        <a:pt x="141553" y="2271395"/>
                      </a:lnTo>
                      <a:lnTo>
                        <a:pt x="141819" y="2266376"/>
                      </a:lnTo>
                      <a:lnTo>
                        <a:pt x="142350" y="2261621"/>
                      </a:lnTo>
                      <a:lnTo>
                        <a:pt x="143147" y="2256866"/>
                      </a:lnTo>
                      <a:lnTo>
                        <a:pt x="144210" y="2252111"/>
                      </a:lnTo>
                      <a:lnTo>
                        <a:pt x="145273" y="2247357"/>
                      </a:lnTo>
                      <a:lnTo>
                        <a:pt x="147930" y="2238375"/>
                      </a:lnTo>
                      <a:close/>
                      <a:moveTo>
                        <a:pt x="2257562" y="1497012"/>
                      </a:moveTo>
                      <a:lnTo>
                        <a:pt x="2299129" y="1864038"/>
                      </a:lnTo>
                      <a:lnTo>
                        <a:pt x="2445275" y="2244549"/>
                      </a:lnTo>
                      <a:lnTo>
                        <a:pt x="2446864" y="2249838"/>
                      </a:lnTo>
                      <a:lnTo>
                        <a:pt x="2448717" y="2255126"/>
                      </a:lnTo>
                      <a:lnTo>
                        <a:pt x="2450041" y="2260944"/>
                      </a:lnTo>
                      <a:lnTo>
                        <a:pt x="2451100" y="2266232"/>
                      </a:lnTo>
                      <a:lnTo>
                        <a:pt x="2451629" y="2271785"/>
                      </a:lnTo>
                      <a:lnTo>
                        <a:pt x="2452159" y="2277074"/>
                      </a:lnTo>
                      <a:lnTo>
                        <a:pt x="2452688" y="2282627"/>
                      </a:lnTo>
                      <a:lnTo>
                        <a:pt x="2452688" y="2288180"/>
                      </a:lnTo>
                      <a:lnTo>
                        <a:pt x="2452159" y="2293468"/>
                      </a:lnTo>
                      <a:lnTo>
                        <a:pt x="2451629" y="2298757"/>
                      </a:lnTo>
                      <a:lnTo>
                        <a:pt x="2450835" y="2304045"/>
                      </a:lnTo>
                      <a:lnTo>
                        <a:pt x="2449776" y="2309334"/>
                      </a:lnTo>
                      <a:lnTo>
                        <a:pt x="2448452" y="2314358"/>
                      </a:lnTo>
                      <a:lnTo>
                        <a:pt x="2446599" y="2319646"/>
                      </a:lnTo>
                      <a:lnTo>
                        <a:pt x="2445010" y="2324671"/>
                      </a:lnTo>
                      <a:lnTo>
                        <a:pt x="2442892" y="2329695"/>
                      </a:lnTo>
                      <a:lnTo>
                        <a:pt x="2440509" y="2334454"/>
                      </a:lnTo>
                      <a:lnTo>
                        <a:pt x="2437862" y="2339214"/>
                      </a:lnTo>
                      <a:lnTo>
                        <a:pt x="2435479" y="2343709"/>
                      </a:lnTo>
                      <a:lnTo>
                        <a:pt x="2432302" y="2348205"/>
                      </a:lnTo>
                      <a:lnTo>
                        <a:pt x="2429125" y="2352436"/>
                      </a:lnTo>
                      <a:lnTo>
                        <a:pt x="2425948" y="2356666"/>
                      </a:lnTo>
                      <a:lnTo>
                        <a:pt x="2422241" y="2360897"/>
                      </a:lnTo>
                      <a:lnTo>
                        <a:pt x="2418270" y="2364335"/>
                      </a:lnTo>
                      <a:lnTo>
                        <a:pt x="2414298" y="2368037"/>
                      </a:lnTo>
                      <a:lnTo>
                        <a:pt x="2410062" y="2371739"/>
                      </a:lnTo>
                      <a:lnTo>
                        <a:pt x="2405826" y="2374912"/>
                      </a:lnTo>
                      <a:lnTo>
                        <a:pt x="2401060" y="2377821"/>
                      </a:lnTo>
                      <a:lnTo>
                        <a:pt x="2396295" y="2380994"/>
                      </a:lnTo>
                      <a:lnTo>
                        <a:pt x="2391529" y="2383638"/>
                      </a:lnTo>
                      <a:lnTo>
                        <a:pt x="2386234" y="2386018"/>
                      </a:lnTo>
                      <a:lnTo>
                        <a:pt x="2381204" y="2388398"/>
                      </a:lnTo>
                      <a:lnTo>
                        <a:pt x="2375644" y="2389984"/>
                      </a:lnTo>
                      <a:lnTo>
                        <a:pt x="2370348" y="2391571"/>
                      </a:lnTo>
                      <a:lnTo>
                        <a:pt x="2364789" y="2393157"/>
                      </a:lnTo>
                      <a:lnTo>
                        <a:pt x="2359229" y="2394215"/>
                      </a:lnTo>
                      <a:lnTo>
                        <a:pt x="2353933" y="2394744"/>
                      </a:lnTo>
                      <a:lnTo>
                        <a:pt x="2348374" y="2395273"/>
                      </a:lnTo>
                      <a:lnTo>
                        <a:pt x="2343078" y="2395537"/>
                      </a:lnTo>
                      <a:lnTo>
                        <a:pt x="2337254" y="2395537"/>
                      </a:lnTo>
                      <a:lnTo>
                        <a:pt x="2331959" y="2395273"/>
                      </a:lnTo>
                      <a:lnTo>
                        <a:pt x="2326663" y="2394480"/>
                      </a:lnTo>
                      <a:lnTo>
                        <a:pt x="2321368" y="2393951"/>
                      </a:lnTo>
                      <a:lnTo>
                        <a:pt x="2316073" y="2392893"/>
                      </a:lnTo>
                      <a:lnTo>
                        <a:pt x="2311043" y="2391306"/>
                      </a:lnTo>
                      <a:lnTo>
                        <a:pt x="2305748" y="2389720"/>
                      </a:lnTo>
                      <a:lnTo>
                        <a:pt x="2300717" y="2388133"/>
                      </a:lnTo>
                      <a:lnTo>
                        <a:pt x="2295687" y="2385753"/>
                      </a:lnTo>
                      <a:lnTo>
                        <a:pt x="2290921" y="2383638"/>
                      </a:lnTo>
                      <a:lnTo>
                        <a:pt x="2286155" y="2380994"/>
                      </a:lnTo>
                      <a:lnTo>
                        <a:pt x="2281655" y="2378349"/>
                      </a:lnTo>
                      <a:lnTo>
                        <a:pt x="2277154" y="2375441"/>
                      </a:lnTo>
                      <a:lnTo>
                        <a:pt x="2272918" y="2372268"/>
                      </a:lnTo>
                      <a:lnTo>
                        <a:pt x="2268681" y="2368830"/>
                      </a:lnTo>
                      <a:lnTo>
                        <a:pt x="2264975" y="2365392"/>
                      </a:lnTo>
                      <a:lnTo>
                        <a:pt x="2261003" y="2361426"/>
                      </a:lnTo>
                      <a:lnTo>
                        <a:pt x="2257297" y="2357460"/>
                      </a:lnTo>
                      <a:lnTo>
                        <a:pt x="2253855" y="2353229"/>
                      </a:lnTo>
                      <a:lnTo>
                        <a:pt x="2250413" y="2348734"/>
                      </a:lnTo>
                      <a:lnTo>
                        <a:pt x="2247501" y="2344238"/>
                      </a:lnTo>
                      <a:lnTo>
                        <a:pt x="2244588" y="2339479"/>
                      </a:lnTo>
                      <a:lnTo>
                        <a:pt x="2241676" y="2334719"/>
                      </a:lnTo>
                      <a:lnTo>
                        <a:pt x="2239293" y="2329430"/>
                      </a:lnTo>
                      <a:lnTo>
                        <a:pt x="2237175" y="2324142"/>
                      </a:lnTo>
                      <a:lnTo>
                        <a:pt x="2085998" y="1930409"/>
                      </a:lnTo>
                      <a:lnTo>
                        <a:pt x="2083615" y="1923798"/>
                      </a:lnTo>
                      <a:lnTo>
                        <a:pt x="2082027" y="1916923"/>
                      </a:lnTo>
                      <a:lnTo>
                        <a:pt x="2080174" y="1910048"/>
                      </a:lnTo>
                      <a:lnTo>
                        <a:pt x="2079379" y="1902909"/>
                      </a:lnTo>
                      <a:lnTo>
                        <a:pt x="2051050" y="1651967"/>
                      </a:lnTo>
                      <a:lnTo>
                        <a:pt x="2069848" y="1633986"/>
                      </a:lnTo>
                      <a:lnTo>
                        <a:pt x="2089175" y="1615740"/>
                      </a:lnTo>
                      <a:lnTo>
                        <a:pt x="2108503" y="1597495"/>
                      </a:lnTo>
                      <a:lnTo>
                        <a:pt x="2127830" y="1580042"/>
                      </a:lnTo>
                      <a:lnTo>
                        <a:pt x="2137097" y="1576076"/>
                      </a:lnTo>
                      <a:lnTo>
                        <a:pt x="2146098" y="1571581"/>
                      </a:lnTo>
                      <a:lnTo>
                        <a:pt x="2154571" y="1567085"/>
                      </a:lnTo>
                      <a:lnTo>
                        <a:pt x="2163572" y="1562590"/>
                      </a:lnTo>
                      <a:lnTo>
                        <a:pt x="2172309" y="1557566"/>
                      </a:lnTo>
                      <a:lnTo>
                        <a:pt x="2180782" y="1552542"/>
                      </a:lnTo>
                      <a:lnTo>
                        <a:pt x="2189519" y="1547253"/>
                      </a:lnTo>
                      <a:lnTo>
                        <a:pt x="2197726" y="1541965"/>
                      </a:lnTo>
                      <a:lnTo>
                        <a:pt x="2205934" y="1536412"/>
                      </a:lnTo>
                      <a:lnTo>
                        <a:pt x="2213876" y="1531123"/>
                      </a:lnTo>
                      <a:lnTo>
                        <a:pt x="2229497" y="1519753"/>
                      </a:lnTo>
                      <a:lnTo>
                        <a:pt x="2244059" y="1508647"/>
                      </a:lnTo>
                      <a:lnTo>
                        <a:pt x="2257562" y="1497012"/>
                      </a:lnTo>
                      <a:close/>
                      <a:moveTo>
                        <a:pt x="522410" y="1478404"/>
                      </a:moveTo>
                      <a:lnTo>
                        <a:pt x="519763" y="1478669"/>
                      </a:lnTo>
                      <a:lnTo>
                        <a:pt x="517381" y="1479198"/>
                      </a:lnTo>
                      <a:lnTo>
                        <a:pt x="515000" y="1480520"/>
                      </a:lnTo>
                      <a:lnTo>
                        <a:pt x="512882" y="1481578"/>
                      </a:lnTo>
                      <a:lnTo>
                        <a:pt x="511559" y="1483165"/>
                      </a:lnTo>
                      <a:lnTo>
                        <a:pt x="510236" y="1485017"/>
                      </a:lnTo>
                      <a:lnTo>
                        <a:pt x="509177" y="1486868"/>
                      </a:lnTo>
                      <a:lnTo>
                        <a:pt x="508913" y="1488984"/>
                      </a:lnTo>
                      <a:lnTo>
                        <a:pt x="508913" y="1528660"/>
                      </a:lnTo>
                      <a:lnTo>
                        <a:pt x="502561" y="1529718"/>
                      </a:lnTo>
                      <a:lnTo>
                        <a:pt x="495945" y="1531305"/>
                      </a:lnTo>
                      <a:lnTo>
                        <a:pt x="489329" y="1532628"/>
                      </a:lnTo>
                      <a:lnTo>
                        <a:pt x="483242" y="1534215"/>
                      </a:lnTo>
                      <a:lnTo>
                        <a:pt x="476891" y="1536331"/>
                      </a:lnTo>
                      <a:lnTo>
                        <a:pt x="470804" y="1538183"/>
                      </a:lnTo>
                      <a:lnTo>
                        <a:pt x="464982" y="1540299"/>
                      </a:lnTo>
                      <a:lnTo>
                        <a:pt x="459424" y="1542415"/>
                      </a:lnTo>
                      <a:lnTo>
                        <a:pt x="453602" y="1545060"/>
                      </a:lnTo>
                      <a:lnTo>
                        <a:pt x="448044" y="1547440"/>
                      </a:lnTo>
                      <a:lnTo>
                        <a:pt x="442751" y="1550350"/>
                      </a:lnTo>
                      <a:lnTo>
                        <a:pt x="437723" y="1553259"/>
                      </a:lnTo>
                      <a:lnTo>
                        <a:pt x="432695" y="1556169"/>
                      </a:lnTo>
                      <a:lnTo>
                        <a:pt x="427931" y="1559608"/>
                      </a:lnTo>
                      <a:lnTo>
                        <a:pt x="423432" y="1562782"/>
                      </a:lnTo>
                      <a:lnTo>
                        <a:pt x="419198" y="1566220"/>
                      </a:lnTo>
                      <a:lnTo>
                        <a:pt x="415493" y="1569394"/>
                      </a:lnTo>
                      <a:lnTo>
                        <a:pt x="411788" y="1572568"/>
                      </a:lnTo>
                      <a:lnTo>
                        <a:pt x="408612" y="1576007"/>
                      </a:lnTo>
                      <a:lnTo>
                        <a:pt x="405701" y="1579181"/>
                      </a:lnTo>
                      <a:lnTo>
                        <a:pt x="402525" y="1582620"/>
                      </a:lnTo>
                      <a:lnTo>
                        <a:pt x="399879" y="1586323"/>
                      </a:lnTo>
                      <a:lnTo>
                        <a:pt x="397232" y="1590026"/>
                      </a:lnTo>
                      <a:lnTo>
                        <a:pt x="394586" y="1593464"/>
                      </a:lnTo>
                      <a:lnTo>
                        <a:pt x="392469" y="1597168"/>
                      </a:lnTo>
                      <a:lnTo>
                        <a:pt x="390352" y="1601135"/>
                      </a:lnTo>
                      <a:lnTo>
                        <a:pt x="388499" y="1604838"/>
                      </a:lnTo>
                      <a:lnTo>
                        <a:pt x="386911" y="1608806"/>
                      </a:lnTo>
                      <a:lnTo>
                        <a:pt x="385059" y="1612773"/>
                      </a:lnTo>
                      <a:lnTo>
                        <a:pt x="383735" y="1616476"/>
                      </a:lnTo>
                      <a:lnTo>
                        <a:pt x="382677" y="1620444"/>
                      </a:lnTo>
                      <a:lnTo>
                        <a:pt x="381883" y="1624676"/>
                      </a:lnTo>
                      <a:lnTo>
                        <a:pt x="380824" y="1628644"/>
                      </a:lnTo>
                      <a:lnTo>
                        <a:pt x="380030" y="1632611"/>
                      </a:lnTo>
                      <a:lnTo>
                        <a:pt x="379766" y="1636843"/>
                      </a:lnTo>
                      <a:lnTo>
                        <a:pt x="379501" y="1640811"/>
                      </a:lnTo>
                      <a:lnTo>
                        <a:pt x="379501" y="1645043"/>
                      </a:lnTo>
                      <a:lnTo>
                        <a:pt x="379501" y="1649011"/>
                      </a:lnTo>
                      <a:lnTo>
                        <a:pt x="379766" y="1652978"/>
                      </a:lnTo>
                      <a:lnTo>
                        <a:pt x="380295" y="1656946"/>
                      </a:lnTo>
                      <a:lnTo>
                        <a:pt x="380824" y="1661178"/>
                      </a:lnTo>
                      <a:lnTo>
                        <a:pt x="381883" y="1665146"/>
                      </a:lnTo>
                      <a:lnTo>
                        <a:pt x="382942" y="1669113"/>
                      </a:lnTo>
                      <a:lnTo>
                        <a:pt x="384265" y="1673345"/>
                      </a:lnTo>
                      <a:lnTo>
                        <a:pt x="385588" y="1677313"/>
                      </a:lnTo>
                      <a:lnTo>
                        <a:pt x="387440" y="1681281"/>
                      </a:lnTo>
                      <a:lnTo>
                        <a:pt x="389028" y="1684719"/>
                      </a:lnTo>
                      <a:lnTo>
                        <a:pt x="391410" y="1688687"/>
                      </a:lnTo>
                      <a:lnTo>
                        <a:pt x="393263" y="1692390"/>
                      </a:lnTo>
                      <a:lnTo>
                        <a:pt x="395909" y="1695828"/>
                      </a:lnTo>
                      <a:lnTo>
                        <a:pt x="400673" y="1702706"/>
                      </a:lnTo>
                      <a:lnTo>
                        <a:pt x="406230" y="1709054"/>
                      </a:lnTo>
                      <a:lnTo>
                        <a:pt x="412053" y="1714873"/>
                      </a:lnTo>
                      <a:lnTo>
                        <a:pt x="418933" y="1720427"/>
                      </a:lnTo>
                      <a:lnTo>
                        <a:pt x="425549" y="1725189"/>
                      </a:lnTo>
                      <a:lnTo>
                        <a:pt x="432960" y="1729685"/>
                      </a:lnTo>
                      <a:lnTo>
                        <a:pt x="436665" y="1731801"/>
                      </a:lnTo>
                      <a:lnTo>
                        <a:pt x="440370" y="1733653"/>
                      </a:lnTo>
                      <a:lnTo>
                        <a:pt x="462335" y="1742910"/>
                      </a:lnTo>
                      <a:lnTo>
                        <a:pt x="498062" y="1757723"/>
                      </a:lnTo>
                      <a:lnTo>
                        <a:pt x="571369" y="1787877"/>
                      </a:lnTo>
                      <a:lnTo>
                        <a:pt x="589894" y="1795547"/>
                      </a:lnTo>
                      <a:lnTo>
                        <a:pt x="595716" y="1798192"/>
                      </a:lnTo>
                      <a:lnTo>
                        <a:pt x="601539" y="1801102"/>
                      </a:lnTo>
                      <a:lnTo>
                        <a:pt x="606567" y="1804276"/>
                      </a:lnTo>
                      <a:lnTo>
                        <a:pt x="611331" y="1807186"/>
                      </a:lnTo>
                      <a:lnTo>
                        <a:pt x="615565" y="1810360"/>
                      </a:lnTo>
                      <a:lnTo>
                        <a:pt x="619005" y="1813798"/>
                      </a:lnTo>
                      <a:lnTo>
                        <a:pt x="622446" y="1816972"/>
                      </a:lnTo>
                      <a:lnTo>
                        <a:pt x="624827" y="1820411"/>
                      </a:lnTo>
                      <a:lnTo>
                        <a:pt x="626415" y="1823585"/>
                      </a:lnTo>
                      <a:lnTo>
                        <a:pt x="627739" y="1826494"/>
                      </a:lnTo>
                      <a:lnTo>
                        <a:pt x="629062" y="1829933"/>
                      </a:lnTo>
                      <a:lnTo>
                        <a:pt x="629856" y="1833107"/>
                      </a:lnTo>
                      <a:lnTo>
                        <a:pt x="630120" y="1836546"/>
                      </a:lnTo>
                      <a:lnTo>
                        <a:pt x="630120" y="1839720"/>
                      </a:lnTo>
                      <a:lnTo>
                        <a:pt x="630120" y="1843158"/>
                      </a:lnTo>
                      <a:lnTo>
                        <a:pt x="629591" y="1846332"/>
                      </a:lnTo>
                      <a:lnTo>
                        <a:pt x="628797" y="1849771"/>
                      </a:lnTo>
                      <a:lnTo>
                        <a:pt x="627474" y="1852681"/>
                      </a:lnTo>
                      <a:lnTo>
                        <a:pt x="626151" y="1855855"/>
                      </a:lnTo>
                      <a:lnTo>
                        <a:pt x="624563" y="1858500"/>
                      </a:lnTo>
                      <a:lnTo>
                        <a:pt x="622446" y="1861409"/>
                      </a:lnTo>
                      <a:lnTo>
                        <a:pt x="620328" y="1864054"/>
                      </a:lnTo>
                      <a:lnTo>
                        <a:pt x="617682" y="1866435"/>
                      </a:lnTo>
                      <a:lnTo>
                        <a:pt x="615036" y="1868551"/>
                      </a:lnTo>
                      <a:lnTo>
                        <a:pt x="610272" y="1871461"/>
                      </a:lnTo>
                      <a:lnTo>
                        <a:pt x="604979" y="1874106"/>
                      </a:lnTo>
                      <a:lnTo>
                        <a:pt x="599157" y="1876222"/>
                      </a:lnTo>
                      <a:lnTo>
                        <a:pt x="592805" y="1878073"/>
                      </a:lnTo>
                      <a:lnTo>
                        <a:pt x="585925" y="1879396"/>
                      </a:lnTo>
                      <a:lnTo>
                        <a:pt x="578779" y="1880454"/>
                      </a:lnTo>
                      <a:lnTo>
                        <a:pt x="570840" y="1880983"/>
                      </a:lnTo>
                      <a:lnTo>
                        <a:pt x="562636" y="1881247"/>
                      </a:lnTo>
                      <a:lnTo>
                        <a:pt x="554961" y="1880983"/>
                      </a:lnTo>
                      <a:lnTo>
                        <a:pt x="547286" y="1880454"/>
                      </a:lnTo>
                      <a:lnTo>
                        <a:pt x="539082" y="1879660"/>
                      </a:lnTo>
                      <a:lnTo>
                        <a:pt x="530878" y="1878602"/>
                      </a:lnTo>
                      <a:lnTo>
                        <a:pt x="522674" y="1877544"/>
                      </a:lnTo>
                      <a:lnTo>
                        <a:pt x="514470" y="1875693"/>
                      </a:lnTo>
                      <a:lnTo>
                        <a:pt x="506266" y="1873841"/>
                      </a:lnTo>
                      <a:lnTo>
                        <a:pt x="498327" y="1871461"/>
                      </a:lnTo>
                      <a:lnTo>
                        <a:pt x="493299" y="1869874"/>
                      </a:lnTo>
                      <a:lnTo>
                        <a:pt x="488270" y="1867757"/>
                      </a:lnTo>
                      <a:lnTo>
                        <a:pt x="482713" y="1865377"/>
                      </a:lnTo>
                      <a:lnTo>
                        <a:pt x="476891" y="1862467"/>
                      </a:lnTo>
                      <a:lnTo>
                        <a:pt x="471333" y="1859822"/>
                      </a:lnTo>
                      <a:lnTo>
                        <a:pt x="466040" y="1856648"/>
                      </a:lnTo>
                      <a:lnTo>
                        <a:pt x="461277" y="1853474"/>
                      </a:lnTo>
                      <a:lnTo>
                        <a:pt x="456778" y="1850300"/>
                      </a:lnTo>
                      <a:lnTo>
                        <a:pt x="452014" y="1846332"/>
                      </a:lnTo>
                      <a:lnTo>
                        <a:pt x="450955" y="1845539"/>
                      </a:lnTo>
                      <a:lnTo>
                        <a:pt x="450691" y="1844745"/>
                      </a:lnTo>
                      <a:lnTo>
                        <a:pt x="449368" y="1843687"/>
                      </a:lnTo>
                      <a:lnTo>
                        <a:pt x="448309" y="1842365"/>
                      </a:lnTo>
                      <a:lnTo>
                        <a:pt x="446192" y="1839455"/>
                      </a:lnTo>
                      <a:lnTo>
                        <a:pt x="443545" y="1837339"/>
                      </a:lnTo>
                      <a:lnTo>
                        <a:pt x="440370" y="1834959"/>
                      </a:lnTo>
                      <a:lnTo>
                        <a:pt x="437458" y="1833372"/>
                      </a:lnTo>
                      <a:lnTo>
                        <a:pt x="434283" y="1832049"/>
                      </a:lnTo>
                      <a:lnTo>
                        <a:pt x="430578" y="1830991"/>
                      </a:lnTo>
                      <a:lnTo>
                        <a:pt x="426873" y="1830462"/>
                      </a:lnTo>
                      <a:lnTo>
                        <a:pt x="423168" y="1830198"/>
                      </a:lnTo>
                      <a:lnTo>
                        <a:pt x="419727" y="1830198"/>
                      </a:lnTo>
                      <a:lnTo>
                        <a:pt x="416287" y="1830727"/>
                      </a:lnTo>
                      <a:lnTo>
                        <a:pt x="413111" y="1831520"/>
                      </a:lnTo>
                      <a:lnTo>
                        <a:pt x="409935" y="1832314"/>
                      </a:lnTo>
                      <a:lnTo>
                        <a:pt x="406760" y="1833372"/>
                      </a:lnTo>
                      <a:lnTo>
                        <a:pt x="403584" y="1834694"/>
                      </a:lnTo>
                      <a:lnTo>
                        <a:pt x="400673" y="1836281"/>
                      </a:lnTo>
                      <a:lnTo>
                        <a:pt x="397762" y="1837868"/>
                      </a:lnTo>
                      <a:lnTo>
                        <a:pt x="394851" y="1839720"/>
                      </a:lnTo>
                      <a:lnTo>
                        <a:pt x="392469" y="1841571"/>
                      </a:lnTo>
                      <a:lnTo>
                        <a:pt x="389822" y="1843687"/>
                      </a:lnTo>
                      <a:lnTo>
                        <a:pt x="387705" y="1845803"/>
                      </a:lnTo>
                      <a:lnTo>
                        <a:pt x="385323" y="1847919"/>
                      </a:lnTo>
                      <a:lnTo>
                        <a:pt x="383471" y="1850300"/>
                      </a:lnTo>
                      <a:lnTo>
                        <a:pt x="381883" y="1852416"/>
                      </a:lnTo>
                      <a:lnTo>
                        <a:pt x="380030" y="1854797"/>
                      </a:lnTo>
                      <a:lnTo>
                        <a:pt x="377913" y="1858500"/>
                      </a:lnTo>
                      <a:lnTo>
                        <a:pt x="376061" y="1862732"/>
                      </a:lnTo>
                      <a:lnTo>
                        <a:pt x="375002" y="1866699"/>
                      </a:lnTo>
                      <a:lnTo>
                        <a:pt x="374737" y="1870667"/>
                      </a:lnTo>
                      <a:lnTo>
                        <a:pt x="375002" y="1874635"/>
                      </a:lnTo>
                      <a:lnTo>
                        <a:pt x="375531" y="1878338"/>
                      </a:lnTo>
                      <a:lnTo>
                        <a:pt x="377384" y="1882041"/>
                      </a:lnTo>
                      <a:lnTo>
                        <a:pt x="379236" y="1885215"/>
                      </a:lnTo>
                      <a:lnTo>
                        <a:pt x="381618" y="1888389"/>
                      </a:lnTo>
                      <a:lnTo>
                        <a:pt x="384000" y="1891563"/>
                      </a:lnTo>
                      <a:lnTo>
                        <a:pt x="389558" y="1897118"/>
                      </a:lnTo>
                      <a:lnTo>
                        <a:pt x="395909" y="1902672"/>
                      </a:lnTo>
                      <a:lnTo>
                        <a:pt x="402525" y="1907962"/>
                      </a:lnTo>
                      <a:lnTo>
                        <a:pt x="409671" y="1912724"/>
                      </a:lnTo>
                      <a:lnTo>
                        <a:pt x="417081" y="1917220"/>
                      </a:lnTo>
                      <a:lnTo>
                        <a:pt x="425285" y="1921452"/>
                      </a:lnTo>
                      <a:lnTo>
                        <a:pt x="433489" y="1925420"/>
                      </a:lnTo>
                      <a:lnTo>
                        <a:pt x="442222" y="1929123"/>
                      </a:lnTo>
                      <a:lnTo>
                        <a:pt x="451485" y="1932561"/>
                      </a:lnTo>
                      <a:lnTo>
                        <a:pt x="460483" y="1935471"/>
                      </a:lnTo>
                      <a:lnTo>
                        <a:pt x="470010" y="1938381"/>
                      </a:lnTo>
                      <a:lnTo>
                        <a:pt x="479537" y="1940497"/>
                      </a:lnTo>
                      <a:lnTo>
                        <a:pt x="489329" y="1942877"/>
                      </a:lnTo>
                      <a:lnTo>
                        <a:pt x="499121" y="1944464"/>
                      </a:lnTo>
                      <a:lnTo>
                        <a:pt x="508913" y="1946316"/>
                      </a:lnTo>
                      <a:lnTo>
                        <a:pt x="508913" y="1984140"/>
                      </a:lnTo>
                      <a:lnTo>
                        <a:pt x="509177" y="1986256"/>
                      </a:lnTo>
                      <a:lnTo>
                        <a:pt x="510236" y="1988372"/>
                      </a:lnTo>
                      <a:lnTo>
                        <a:pt x="511559" y="1989959"/>
                      </a:lnTo>
                      <a:lnTo>
                        <a:pt x="512882" y="1991811"/>
                      </a:lnTo>
                      <a:lnTo>
                        <a:pt x="515000" y="1992869"/>
                      </a:lnTo>
                      <a:lnTo>
                        <a:pt x="517381" y="1993927"/>
                      </a:lnTo>
                      <a:lnTo>
                        <a:pt x="519763" y="1994456"/>
                      </a:lnTo>
                      <a:lnTo>
                        <a:pt x="522410" y="1994720"/>
                      </a:lnTo>
                      <a:lnTo>
                        <a:pt x="568458" y="1994720"/>
                      </a:lnTo>
                      <a:lnTo>
                        <a:pt x="571104" y="1994456"/>
                      </a:lnTo>
                      <a:lnTo>
                        <a:pt x="573751" y="1993927"/>
                      </a:lnTo>
                      <a:lnTo>
                        <a:pt x="575868" y="1992869"/>
                      </a:lnTo>
                      <a:lnTo>
                        <a:pt x="577721" y="1991811"/>
                      </a:lnTo>
                      <a:lnTo>
                        <a:pt x="579573" y="1989959"/>
                      </a:lnTo>
                      <a:lnTo>
                        <a:pt x="580896" y="1988372"/>
                      </a:lnTo>
                      <a:lnTo>
                        <a:pt x="581426" y="1986256"/>
                      </a:lnTo>
                      <a:lnTo>
                        <a:pt x="581690" y="1984140"/>
                      </a:lnTo>
                      <a:lnTo>
                        <a:pt x="581690" y="1948961"/>
                      </a:lnTo>
                      <a:lnTo>
                        <a:pt x="589630" y="1948167"/>
                      </a:lnTo>
                      <a:lnTo>
                        <a:pt x="597304" y="1947374"/>
                      </a:lnTo>
                      <a:lnTo>
                        <a:pt x="604714" y="1946580"/>
                      </a:lnTo>
                      <a:lnTo>
                        <a:pt x="612124" y="1944993"/>
                      </a:lnTo>
                      <a:lnTo>
                        <a:pt x="619005" y="1943935"/>
                      </a:lnTo>
                      <a:lnTo>
                        <a:pt x="626151" y="1942348"/>
                      </a:lnTo>
                      <a:lnTo>
                        <a:pt x="632502" y="1940497"/>
                      </a:lnTo>
                      <a:lnTo>
                        <a:pt x="639118" y="1938645"/>
                      </a:lnTo>
                      <a:lnTo>
                        <a:pt x="645470" y="1936794"/>
                      </a:lnTo>
                      <a:lnTo>
                        <a:pt x="651557" y="1934413"/>
                      </a:lnTo>
                      <a:lnTo>
                        <a:pt x="657379" y="1932297"/>
                      </a:lnTo>
                      <a:lnTo>
                        <a:pt x="662672" y="1929652"/>
                      </a:lnTo>
                      <a:lnTo>
                        <a:pt x="667965" y="1927007"/>
                      </a:lnTo>
                      <a:lnTo>
                        <a:pt x="672728" y="1924362"/>
                      </a:lnTo>
                      <a:lnTo>
                        <a:pt x="677492" y="1921188"/>
                      </a:lnTo>
                      <a:lnTo>
                        <a:pt x="681726" y="1918278"/>
                      </a:lnTo>
                      <a:lnTo>
                        <a:pt x="689136" y="1912195"/>
                      </a:lnTo>
                      <a:lnTo>
                        <a:pt x="695488" y="1905846"/>
                      </a:lnTo>
                      <a:lnTo>
                        <a:pt x="701839" y="1899234"/>
                      </a:lnTo>
                      <a:lnTo>
                        <a:pt x="707132" y="1892621"/>
                      </a:lnTo>
                      <a:lnTo>
                        <a:pt x="711896" y="1885215"/>
                      </a:lnTo>
                      <a:lnTo>
                        <a:pt x="716130" y="1878073"/>
                      </a:lnTo>
                      <a:lnTo>
                        <a:pt x="719306" y="1870667"/>
                      </a:lnTo>
                      <a:lnTo>
                        <a:pt x="722482" y="1862732"/>
                      </a:lnTo>
                      <a:lnTo>
                        <a:pt x="724599" y="1855061"/>
                      </a:lnTo>
                      <a:lnTo>
                        <a:pt x="725393" y="1851094"/>
                      </a:lnTo>
                      <a:lnTo>
                        <a:pt x="726187" y="1847126"/>
                      </a:lnTo>
                      <a:lnTo>
                        <a:pt x="726716" y="1843158"/>
                      </a:lnTo>
                      <a:lnTo>
                        <a:pt x="726981" y="1839191"/>
                      </a:lnTo>
                      <a:lnTo>
                        <a:pt x="726981" y="1834959"/>
                      </a:lnTo>
                      <a:lnTo>
                        <a:pt x="726981" y="1830991"/>
                      </a:lnTo>
                      <a:lnTo>
                        <a:pt x="726981" y="1827288"/>
                      </a:lnTo>
                      <a:lnTo>
                        <a:pt x="726451" y="1823320"/>
                      </a:lnTo>
                      <a:lnTo>
                        <a:pt x="726187" y="1819088"/>
                      </a:lnTo>
                      <a:lnTo>
                        <a:pt x="725393" y="1815121"/>
                      </a:lnTo>
                      <a:lnTo>
                        <a:pt x="724599" y="1811153"/>
                      </a:lnTo>
                      <a:lnTo>
                        <a:pt x="723276" y="1807186"/>
                      </a:lnTo>
                      <a:lnTo>
                        <a:pt x="721952" y="1803218"/>
                      </a:lnTo>
                      <a:lnTo>
                        <a:pt x="720629" y="1799515"/>
                      </a:lnTo>
                      <a:lnTo>
                        <a:pt x="718777" y="1795283"/>
                      </a:lnTo>
                      <a:lnTo>
                        <a:pt x="716659" y="1791051"/>
                      </a:lnTo>
                      <a:lnTo>
                        <a:pt x="714278" y="1787083"/>
                      </a:lnTo>
                      <a:lnTo>
                        <a:pt x="711631" y="1783115"/>
                      </a:lnTo>
                      <a:lnTo>
                        <a:pt x="708455" y="1779148"/>
                      </a:lnTo>
                      <a:lnTo>
                        <a:pt x="705280" y="1775445"/>
                      </a:lnTo>
                      <a:lnTo>
                        <a:pt x="702104" y="1772271"/>
                      </a:lnTo>
                      <a:lnTo>
                        <a:pt x="698399" y="1768568"/>
                      </a:lnTo>
                      <a:lnTo>
                        <a:pt x="694429" y="1765129"/>
                      </a:lnTo>
                      <a:lnTo>
                        <a:pt x="690195" y="1761955"/>
                      </a:lnTo>
                      <a:lnTo>
                        <a:pt x="685961" y="1758781"/>
                      </a:lnTo>
                      <a:lnTo>
                        <a:pt x="681726" y="1755607"/>
                      </a:lnTo>
                      <a:lnTo>
                        <a:pt x="672199" y="1749788"/>
                      </a:lnTo>
                      <a:lnTo>
                        <a:pt x="662672" y="1743969"/>
                      </a:lnTo>
                      <a:lnTo>
                        <a:pt x="652351" y="1738943"/>
                      </a:lnTo>
                      <a:lnTo>
                        <a:pt x="641765" y="1733917"/>
                      </a:lnTo>
                      <a:lnTo>
                        <a:pt x="631179" y="1729156"/>
                      </a:lnTo>
                      <a:lnTo>
                        <a:pt x="620593" y="1724924"/>
                      </a:lnTo>
                      <a:lnTo>
                        <a:pt x="609743" y="1720692"/>
                      </a:lnTo>
                      <a:lnTo>
                        <a:pt x="599157" y="1716724"/>
                      </a:lnTo>
                      <a:lnTo>
                        <a:pt x="578779" y="1709583"/>
                      </a:lnTo>
                      <a:lnTo>
                        <a:pt x="570310" y="1706409"/>
                      </a:lnTo>
                      <a:lnTo>
                        <a:pt x="556549" y="1701118"/>
                      </a:lnTo>
                      <a:lnTo>
                        <a:pt x="541993" y="1695564"/>
                      </a:lnTo>
                      <a:lnTo>
                        <a:pt x="520557" y="1687629"/>
                      </a:lnTo>
                      <a:lnTo>
                        <a:pt x="517117" y="1686306"/>
                      </a:lnTo>
                      <a:lnTo>
                        <a:pt x="504678" y="1681281"/>
                      </a:lnTo>
                      <a:lnTo>
                        <a:pt x="499121" y="1678635"/>
                      </a:lnTo>
                      <a:lnTo>
                        <a:pt x="494093" y="1676255"/>
                      </a:lnTo>
                      <a:lnTo>
                        <a:pt x="489594" y="1673081"/>
                      </a:lnTo>
                      <a:lnTo>
                        <a:pt x="485359" y="1669642"/>
                      </a:lnTo>
                      <a:lnTo>
                        <a:pt x="481390" y="1665939"/>
                      </a:lnTo>
                      <a:lnTo>
                        <a:pt x="477949" y="1661443"/>
                      </a:lnTo>
                      <a:lnTo>
                        <a:pt x="476097" y="1658797"/>
                      </a:lnTo>
                      <a:lnTo>
                        <a:pt x="474509" y="1655623"/>
                      </a:lnTo>
                      <a:lnTo>
                        <a:pt x="473450" y="1652185"/>
                      </a:lnTo>
                      <a:lnTo>
                        <a:pt x="472127" y="1649011"/>
                      </a:lnTo>
                      <a:lnTo>
                        <a:pt x="471598" y="1645837"/>
                      </a:lnTo>
                      <a:lnTo>
                        <a:pt x="471333" y="1642398"/>
                      </a:lnTo>
                      <a:lnTo>
                        <a:pt x="471333" y="1638960"/>
                      </a:lnTo>
                      <a:lnTo>
                        <a:pt x="471598" y="1635785"/>
                      </a:lnTo>
                      <a:lnTo>
                        <a:pt x="471862" y="1632347"/>
                      </a:lnTo>
                      <a:lnTo>
                        <a:pt x="472656" y="1628908"/>
                      </a:lnTo>
                      <a:lnTo>
                        <a:pt x="473980" y="1625999"/>
                      </a:lnTo>
                      <a:lnTo>
                        <a:pt x="475303" y="1623089"/>
                      </a:lnTo>
                      <a:lnTo>
                        <a:pt x="476891" y="1620180"/>
                      </a:lnTo>
                      <a:lnTo>
                        <a:pt x="479008" y="1617799"/>
                      </a:lnTo>
                      <a:lnTo>
                        <a:pt x="481125" y="1615154"/>
                      </a:lnTo>
                      <a:lnTo>
                        <a:pt x="483507" y="1613302"/>
                      </a:lnTo>
                      <a:lnTo>
                        <a:pt x="487741" y="1610393"/>
                      </a:lnTo>
                      <a:lnTo>
                        <a:pt x="491711" y="1607748"/>
                      </a:lnTo>
                      <a:lnTo>
                        <a:pt x="495945" y="1605367"/>
                      </a:lnTo>
                      <a:lnTo>
                        <a:pt x="499915" y="1603516"/>
                      </a:lnTo>
                      <a:lnTo>
                        <a:pt x="504149" y="1601400"/>
                      </a:lnTo>
                      <a:lnTo>
                        <a:pt x="508383" y="1599813"/>
                      </a:lnTo>
                      <a:lnTo>
                        <a:pt x="512618" y="1598226"/>
                      </a:lnTo>
                      <a:lnTo>
                        <a:pt x="516852" y="1597168"/>
                      </a:lnTo>
                      <a:lnTo>
                        <a:pt x="525321" y="1595580"/>
                      </a:lnTo>
                      <a:lnTo>
                        <a:pt x="533260" y="1594522"/>
                      </a:lnTo>
                      <a:lnTo>
                        <a:pt x="540406" y="1593464"/>
                      </a:lnTo>
                      <a:lnTo>
                        <a:pt x="547551" y="1593464"/>
                      </a:lnTo>
                      <a:lnTo>
                        <a:pt x="552579" y="1593464"/>
                      </a:lnTo>
                      <a:lnTo>
                        <a:pt x="557608" y="1593993"/>
                      </a:lnTo>
                      <a:lnTo>
                        <a:pt x="562900" y="1594522"/>
                      </a:lnTo>
                      <a:lnTo>
                        <a:pt x="568193" y="1595051"/>
                      </a:lnTo>
                      <a:lnTo>
                        <a:pt x="573222" y="1595845"/>
                      </a:lnTo>
                      <a:lnTo>
                        <a:pt x="578779" y="1596903"/>
                      </a:lnTo>
                      <a:lnTo>
                        <a:pt x="583807" y="1598226"/>
                      </a:lnTo>
                      <a:lnTo>
                        <a:pt x="588836" y="1599813"/>
                      </a:lnTo>
                      <a:lnTo>
                        <a:pt x="593599" y="1601135"/>
                      </a:lnTo>
                      <a:lnTo>
                        <a:pt x="598628" y="1603516"/>
                      </a:lnTo>
                      <a:lnTo>
                        <a:pt x="604185" y="1606161"/>
                      </a:lnTo>
                      <a:lnTo>
                        <a:pt x="609743" y="1609335"/>
                      </a:lnTo>
                      <a:lnTo>
                        <a:pt x="615565" y="1612773"/>
                      </a:lnTo>
                      <a:lnTo>
                        <a:pt x="621122" y="1615947"/>
                      </a:lnTo>
                      <a:lnTo>
                        <a:pt x="626415" y="1619651"/>
                      </a:lnTo>
                      <a:lnTo>
                        <a:pt x="631179" y="1623089"/>
                      </a:lnTo>
                      <a:lnTo>
                        <a:pt x="635943" y="1627057"/>
                      </a:lnTo>
                      <a:lnTo>
                        <a:pt x="637266" y="1628379"/>
                      </a:lnTo>
                      <a:lnTo>
                        <a:pt x="639383" y="1631024"/>
                      </a:lnTo>
                      <a:lnTo>
                        <a:pt x="641500" y="1633669"/>
                      </a:lnTo>
                      <a:lnTo>
                        <a:pt x="644411" y="1636050"/>
                      </a:lnTo>
                      <a:lnTo>
                        <a:pt x="647322" y="1638166"/>
                      </a:lnTo>
                      <a:lnTo>
                        <a:pt x="650233" y="1640018"/>
                      </a:lnTo>
                      <a:lnTo>
                        <a:pt x="653674" y="1641340"/>
                      </a:lnTo>
                      <a:lnTo>
                        <a:pt x="657114" y="1642134"/>
                      </a:lnTo>
                      <a:lnTo>
                        <a:pt x="660819" y="1642927"/>
                      </a:lnTo>
                      <a:lnTo>
                        <a:pt x="664524" y="1642927"/>
                      </a:lnTo>
                      <a:lnTo>
                        <a:pt x="667965" y="1642927"/>
                      </a:lnTo>
                      <a:lnTo>
                        <a:pt x="671405" y="1642398"/>
                      </a:lnTo>
                      <a:lnTo>
                        <a:pt x="674845" y="1641869"/>
                      </a:lnTo>
                      <a:lnTo>
                        <a:pt x="677757" y="1641076"/>
                      </a:lnTo>
                      <a:lnTo>
                        <a:pt x="680932" y="1640018"/>
                      </a:lnTo>
                      <a:lnTo>
                        <a:pt x="684108" y="1638431"/>
                      </a:lnTo>
                      <a:lnTo>
                        <a:pt x="687019" y="1637108"/>
                      </a:lnTo>
                      <a:lnTo>
                        <a:pt x="689930" y="1635521"/>
                      </a:lnTo>
                      <a:lnTo>
                        <a:pt x="692841" y="1633669"/>
                      </a:lnTo>
                      <a:lnTo>
                        <a:pt x="695223" y="1631818"/>
                      </a:lnTo>
                      <a:lnTo>
                        <a:pt x="697870" y="1629702"/>
                      </a:lnTo>
                      <a:lnTo>
                        <a:pt x="700251" y="1627586"/>
                      </a:lnTo>
                      <a:lnTo>
                        <a:pt x="702369" y="1625470"/>
                      </a:lnTo>
                      <a:lnTo>
                        <a:pt x="704221" y="1623354"/>
                      </a:lnTo>
                      <a:lnTo>
                        <a:pt x="706338" y="1620973"/>
                      </a:lnTo>
                      <a:lnTo>
                        <a:pt x="707662" y="1618593"/>
                      </a:lnTo>
                      <a:lnTo>
                        <a:pt x="709779" y="1614625"/>
                      </a:lnTo>
                      <a:lnTo>
                        <a:pt x="711631" y="1610657"/>
                      </a:lnTo>
                      <a:lnTo>
                        <a:pt x="712690" y="1606425"/>
                      </a:lnTo>
                      <a:lnTo>
                        <a:pt x="713219" y="1602458"/>
                      </a:lnTo>
                      <a:lnTo>
                        <a:pt x="712954" y="1599019"/>
                      </a:lnTo>
                      <a:lnTo>
                        <a:pt x="712160" y="1595051"/>
                      </a:lnTo>
                      <a:lnTo>
                        <a:pt x="710837" y="1591348"/>
                      </a:lnTo>
                      <a:lnTo>
                        <a:pt x="708455" y="1587910"/>
                      </a:lnTo>
                      <a:lnTo>
                        <a:pt x="704750" y="1583149"/>
                      </a:lnTo>
                      <a:lnTo>
                        <a:pt x="700251" y="1578388"/>
                      </a:lnTo>
                      <a:lnTo>
                        <a:pt x="695488" y="1573891"/>
                      </a:lnTo>
                      <a:lnTo>
                        <a:pt x="690195" y="1569394"/>
                      </a:lnTo>
                      <a:lnTo>
                        <a:pt x="684637" y="1565162"/>
                      </a:lnTo>
                      <a:lnTo>
                        <a:pt x="678815" y="1560930"/>
                      </a:lnTo>
                      <a:lnTo>
                        <a:pt x="672199" y="1556963"/>
                      </a:lnTo>
                      <a:lnTo>
                        <a:pt x="665848" y="1553259"/>
                      </a:lnTo>
                      <a:lnTo>
                        <a:pt x="659231" y="1549821"/>
                      </a:lnTo>
                      <a:lnTo>
                        <a:pt x="652615" y="1546382"/>
                      </a:lnTo>
                      <a:lnTo>
                        <a:pt x="645734" y="1543208"/>
                      </a:lnTo>
                      <a:lnTo>
                        <a:pt x="638854" y="1540563"/>
                      </a:lnTo>
                      <a:lnTo>
                        <a:pt x="631973" y="1537918"/>
                      </a:lnTo>
                      <a:lnTo>
                        <a:pt x="625357" y="1535802"/>
                      </a:lnTo>
                      <a:lnTo>
                        <a:pt x="618741" y="1533686"/>
                      </a:lnTo>
                      <a:lnTo>
                        <a:pt x="612389" y="1532099"/>
                      </a:lnTo>
                      <a:lnTo>
                        <a:pt x="604979" y="1530512"/>
                      </a:lnTo>
                      <a:lnTo>
                        <a:pt x="597569" y="1528925"/>
                      </a:lnTo>
                      <a:lnTo>
                        <a:pt x="589630" y="1527867"/>
                      </a:lnTo>
                      <a:lnTo>
                        <a:pt x="581690" y="1527073"/>
                      </a:lnTo>
                      <a:lnTo>
                        <a:pt x="581690" y="1488984"/>
                      </a:lnTo>
                      <a:lnTo>
                        <a:pt x="581426" y="1486868"/>
                      </a:lnTo>
                      <a:lnTo>
                        <a:pt x="580896" y="1485017"/>
                      </a:lnTo>
                      <a:lnTo>
                        <a:pt x="579573" y="1483165"/>
                      </a:lnTo>
                      <a:lnTo>
                        <a:pt x="577721" y="1481578"/>
                      </a:lnTo>
                      <a:lnTo>
                        <a:pt x="575868" y="1480520"/>
                      </a:lnTo>
                      <a:lnTo>
                        <a:pt x="573751" y="1479198"/>
                      </a:lnTo>
                      <a:lnTo>
                        <a:pt x="571104" y="1478669"/>
                      </a:lnTo>
                      <a:lnTo>
                        <a:pt x="568458" y="1478404"/>
                      </a:lnTo>
                      <a:lnTo>
                        <a:pt x="522410" y="1478404"/>
                      </a:lnTo>
                      <a:close/>
                      <a:moveTo>
                        <a:pt x="229447" y="1389795"/>
                      </a:moveTo>
                      <a:lnTo>
                        <a:pt x="222037" y="1390324"/>
                      </a:lnTo>
                      <a:lnTo>
                        <a:pt x="214627" y="1391117"/>
                      </a:lnTo>
                      <a:lnTo>
                        <a:pt x="207217" y="1392175"/>
                      </a:lnTo>
                      <a:lnTo>
                        <a:pt x="200071" y="1393762"/>
                      </a:lnTo>
                      <a:lnTo>
                        <a:pt x="192926" y="1395349"/>
                      </a:lnTo>
                      <a:lnTo>
                        <a:pt x="186045" y="1397730"/>
                      </a:lnTo>
                      <a:lnTo>
                        <a:pt x="179164" y="1399846"/>
                      </a:lnTo>
                      <a:lnTo>
                        <a:pt x="172548" y="1402755"/>
                      </a:lnTo>
                      <a:lnTo>
                        <a:pt x="165932" y="1405400"/>
                      </a:lnTo>
                      <a:lnTo>
                        <a:pt x="159581" y="1408575"/>
                      </a:lnTo>
                      <a:lnTo>
                        <a:pt x="153494" y="1412278"/>
                      </a:lnTo>
                      <a:lnTo>
                        <a:pt x="147407" y="1415981"/>
                      </a:lnTo>
                      <a:lnTo>
                        <a:pt x="141585" y="1419684"/>
                      </a:lnTo>
                      <a:lnTo>
                        <a:pt x="136027" y="1423916"/>
                      </a:lnTo>
                      <a:lnTo>
                        <a:pt x="130734" y="1428148"/>
                      </a:lnTo>
                      <a:lnTo>
                        <a:pt x="125177" y="1432909"/>
                      </a:lnTo>
                      <a:lnTo>
                        <a:pt x="120149" y="1437670"/>
                      </a:lnTo>
                      <a:lnTo>
                        <a:pt x="115385" y="1442696"/>
                      </a:lnTo>
                      <a:lnTo>
                        <a:pt x="110886" y="1448251"/>
                      </a:lnTo>
                      <a:lnTo>
                        <a:pt x="106387" y="1453805"/>
                      </a:lnTo>
                      <a:lnTo>
                        <a:pt x="102153" y="1459360"/>
                      </a:lnTo>
                      <a:lnTo>
                        <a:pt x="98712" y="1464914"/>
                      </a:lnTo>
                      <a:lnTo>
                        <a:pt x="95007" y="1471263"/>
                      </a:lnTo>
                      <a:lnTo>
                        <a:pt x="91567" y="1477346"/>
                      </a:lnTo>
                      <a:lnTo>
                        <a:pt x="88391" y="1483430"/>
                      </a:lnTo>
                      <a:lnTo>
                        <a:pt x="85745" y="1490042"/>
                      </a:lnTo>
                      <a:lnTo>
                        <a:pt x="83098" y="1496655"/>
                      </a:lnTo>
                      <a:lnTo>
                        <a:pt x="80981" y="1503532"/>
                      </a:lnTo>
                      <a:lnTo>
                        <a:pt x="79129" y="1510409"/>
                      </a:lnTo>
                      <a:lnTo>
                        <a:pt x="77541" y="1517551"/>
                      </a:lnTo>
                      <a:lnTo>
                        <a:pt x="76482" y="1524428"/>
                      </a:lnTo>
                      <a:lnTo>
                        <a:pt x="76217" y="1527602"/>
                      </a:lnTo>
                      <a:lnTo>
                        <a:pt x="76747" y="1530776"/>
                      </a:lnTo>
                      <a:lnTo>
                        <a:pt x="77541" y="1533422"/>
                      </a:lnTo>
                      <a:lnTo>
                        <a:pt x="79129" y="1536067"/>
                      </a:lnTo>
                      <a:lnTo>
                        <a:pt x="81246" y="1538183"/>
                      </a:lnTo>
                      <a:lnTo>
                        <a:pt x="83363" y="1540299"/>
                      </a:lnTo>
                      <a:lnTo>
                        <a:pt x="86274" y="1541357"/>
                      </a:lnTo>
                      <a:lnTo>
                        <a:pt x="89450" y="1542150"/>
                      </a:lnTo>
                      <a:lnTo>
                        <a:pt x="92361" y="1542415"/>
                      </a:lnTo>
                      <a:lnTo>
                        <a:pt x="95537" y="1541886"/>
                      </a:lnTo>
                      <a:lnTo>
                        <a:pt x="98448" y="1541092"/>
                      </a:lnTo>
                      <a:lnTo>
                        <a:pt x="100829" y="1539505"/>
                      </a:lnTo>
                      <a:lnTo>
                        <a:pt x="103211" y="1537389"/>
                      </a:lnTo>
                      <a:lnTo>
                        <a:pt x="105064" y="1535009"/>
                      </a:lnTo>
                      <a:lnTo>
                        <a:pt x="106387" y="1532363"/>
                      </a:lnTo>
                      <a:lnTo>
                        <a:pt x="106916" y="1529189"/>
                      </a:lnTo>
                      <a:lnTo>
                        <a:pt x="108240" y="1523370"/>
                      </a:lnTo>
                      <a:lnTo>
                        <a:pt x="109298" y="1518080"/>
                      </a:lnTo>
                      <a:lnTo>
                        <a:pt x="110886" y="1512526"/>
                      </a:lnTo>
                      <a:lnTo>
                        <a:pt x="112738" y="1507235"/>
                      </a:lnTo>
                      <a:lnTo>
                        <a:pt x="114591" y="1501681"/>
                      </a:lnTo>
                      <a:lnTo>
                        <a:pt x="116973" y="1496391"/>
                      </a:lnTo>
                      <a:lnTo>
                        <a:pt x="119355" y="1491365"/>
                      </a:lnTo>
                      <a:lnTo>
                        <a:pt x="122001" y="1486604"/>
                      </a:lnTo>
                      <a:lnTo>
                        <a:pt x="124912" y="1481843"/>
                      </a:lnTo>
                      <a:lnTo>
                        <a:pt x="128088" y="1477082"/>
                      </a:lnTo>
                      <a:lnTo>
                        <a:pt x="131264" y="1472585"/>
                      </a:lnTo>
                      <a:lnTo>
                        <a:pt x="134969" y="1468088"/>
                      </a:lnTo>
                      <a:lnTo>
                        <a:pt x="138409" y="1463856"/>
                      </a:lnTo>
                      <a:lnTo>
                        <a:pt x="142379" y="1459624"/>
                      </a:lnTo>
                      <a:lnTo>
                        <a:pt x="146348" y="1455921"/>
                      </a:lnTo>
                      <a:lnTo>
                        <a:pt x="150583" y="1451954"/>
                      </a:lnTo>
                      <a:lnTo>
                        <a:pt x="155082" y="1448515"/>
                      </a:lnTo>
                      <a:lnTo>
                        <a:pt x="159581" y="1445076"/>
                      </a:lnTo>
                      <a:lnTo>
                        <a:pt x="164344" y="1441902"/>
                      </a:lnTo>
                      <a:lnTo>
                        <a:pt x="169108" y="1438993"/>
                      </a:lnTo>
                      <a:lnTo>
                        <a:pt x="174136" y="1436348"/>
                      </a:lnTo>
                      <a:lnTo>
                        <a:pt x="179429" y="1433438"/>
                      </a:lnTo>
                      <a:lnTo>
                        <a:pt x="184457" y="1431322"/>
                      </a:lnTo>
                      <a:lnTo>
                        <a:pt x="190280" y="1428942"/>
                      </a:lnTo>
                      <a:lnTo>
                        <a:pt x="195573" y="1427355"/>
                      </a:lnTo>
                      <a:lnTo>
                        <a:pt x="201130" y="1425767"/>
                      </a:lnTo>
                      <a:lnTo>
                        <a:pt x="206952" y="1423916"/>
                      </a:lnTo>
                      <a:lnTo>
                        <a:pt x="213039" y="1422858"/>
                      </a:lnTo>
                      <a:lnTo>
                        <a:pt x="218861" y="1422064"/>
                      </a:lnTo>
                      <a:lnTo>
                        <a:pt x="224684" y="1421271"/>
                      </a:lnTo>
                      <a:lnTo>
                        <a:pt x="231035" y="1421006"/>
                      </a:lnTo>
                      <a:lnTo>
                        <a:pt x="237122" y="1421006"/>
                      </a:lnTo>
                      <a:lnTo>
                        <a:pt x="897677" y="1421006"/>
                      </a:lnTo>
                      <a:lnTo>
                        <a:pt x="904028" y="1421006"/>
                      </a:lnTo>
                      <a:lnTo>
                        <a:pt x="910115" y="1421271"/>
                      </a:lnTo>
                      <a:lnTo>
                        <a:pt x="915938" y="1422064"/>
                      </a:lnTo>
                      <a:lnTo>
                        <a:pt x="922024" y="1422858"/>
                      </a:lnTo>
                      <a:lnTo>
                        <a:pt x="927847" y="1423916"/>
                      </a:lnTo>
                      <a:lnTo>
                        <a:pt x="933404" y="1425767"/>
                      </a:lnTo>
                      <a:lnTo>
                        <a:pt x="938962" y="1427355"/>
                      </a:lnTo>
                      <a:lnTo>
                        <a:pt x="944784" y="1428942"/>
                      </a:lnTo>
                      <a:lnTo>
                        <a:pt x="950077" y="1431322"/>
                      </a:lnTo>
                      <a:lnTo>
                        <a:pt x="955370" y="1433438"/>
                      </a:lnTo>
                      <a:lnTo>
                        <a:pt x="960398" y="1436348"/>
                      </a:lnTo>
                      <a:lnTo>
                        <a:pt x="965426" y="1438993"/>
                      </a:lnTo>
                      <a:lnTo>
                        <a:pt x="970454" y="1441902"/>
                      </a:lnTo>
                      <a:lnTo>
                        <a:pt x="974953" y="1445076"/>
                      </a:lnTo>
                      <a:lnTo>
                        <a:pt x="979717" y="1448515"/>
                      </a:lnTo>
                      <a:lnTo>
                        <a:pt x="983951" y="1451954"/>
                      </a:lnTo>
                      <a:lnTo>
                        <a:pt x="988186" y="1455921"/>
                      </a:lnTo>
                      <a:lnTo>
                        <a:pt x="992420" y="1459624"/>
                      </a:lnTo>
                      <a:lnTo>
                        <a:pt x="996390" y="1463856"/>
                      </a:lnTo>
                      <a:lnTo>
                        <a:pt x="1000095" y="1468088"/>
                      </a:lnTo>
                      <a:lnTo>
                        <a:pt x="1003535" y="1472585"/>
                      </a:lnTo>
                      <a:lnTo>
                        <a:pt x="1006711" y="1477082"/>
                      </a:lnTo>
                      <a:lnTo>
                        <a:pt x="1009887" y="1481843"/>
                      </a:lnTo>
                      <a:lnTo>
                        <a:pt x="1012798" y="1486604"/>
                      </a:lnTo>
                      <a:lnTo>
                        <a:pt x="1015444" y="1491365"/>
                      </a:lnTo>
                      <a:lnTo>
                        <a:pt x="1018091" y="1496391"/>
                      </a:lnTo>
                      <a:lnTo>
                        <a:pt x="1020208" y="1501681"/>
                      </a:lnTo>
                      <a:lnTo>
                        <a:pt x="1022325" y="1507235"/>
                      </a:lnTo>
                      <a:lnTo>
                        <a:pt x="1023913" y="1512526"/>
                      </a:lnTo>
                      <a:lnTo>
                        <a:pt x="1025236" y="1518080"/>
                      </a:lnTo>
                      <a:lnTo>
                        <a:pt x="1026824" y="1523370"/>
                      </a:lnTo>
                      <a:lnTo>
                        <a:pt x="1027618" y="1529189"/>
                      </a:lnTo>
                      <a:lnTo>
                        <a:pt x="1028412" y="1532363"/>
                      </a:lnTo>
                      <a:lnTo>
                        <a:pt x="1029735" y="1535009"/>
                      </a:lnTo>
                      <a:lnTo>
                        <a:pt x="1031852" y="1537389"/>
                      </a:lnTo>
                      <a:lnTo>
                        <a:pt x="1033969" y="1539505"/>
                      </a:lnTo>
                      <a:lnTo>
                        <a:pt x="1036616" y="1541092"/>
                      </a:lnTo>
                      <a:lnTo>
                        <a:pt x="1039262" y="1541886"/>
                      </a:lnTo>
                      <a:lnTo>
                        <a:pt x="1042438" y="1542415"/>
                      </a:lnTo>
                      <a:lnTo>
                        <a:pt x="1045614" y="1542150"/>
                      </a:lnTo>
                      <a:lnTo>
                        <a:pt x="1048525" y="1541357"/>
                      </a:lnTo>
                      <a:lnTo>
                        <a:pt x="1051171" y="1540299"/>
                      </a:lnTo>
                      <a:lnTo>
                        <a:pt x="1053818" y="1538183"/>
                      </a:lnTo>
                      <a:lnTo>
                        <a:pt x="1055670" y="1536067"/>
                      </a:lnTo>
                      <a:lnTo>
                        <a:pt x="1057258" y="1533422"/>
                      </a:lnTo>
                      <a:lnTo>
                        <a:pt x="1058317" y="1530776"/>
                      </a:lnTo>
                      <a:lnTo>
                        <a:pt x="1058846" y="1527602"/>
                      </a:lnTo>
                      <a:lnTo>
                        <a:pt x="1058581" y="1524428"/>
                      </a:lnTo>
                      <a:lnTo>
                        <a:pt x="1057258" y="1517551"/>
                      </a:lnTo>
                      <a:lnTo>
                        <a:pt x="1055670" y="1510409"/>
                      </a:lnTo>
                      <a:lnTo>
                        <a:pt x="1053818" y="1503532"/>
                      </a:lnTo>
                      <a:lnTo>
                        <a:pt x="1051701" y="1496655"/>
                      </a:lnTo>
                      <a:lnTo>
                        <a:pt x="1049319" y="1490042"/>
                      </a:lnTo>
                      <a:lnTo>
                        <a:pt x="1046408" y="1483430"/>
                      </a:lnTo>
                      <a:lnTo>
                        <a:pt x="1043232" y="1477346"/>
                      </a:lnTo>
                      <a:lnTo>
                        <a:pt x="1040056" y="1471263"/>
                      </a:lnTo>
                      <a:lnTo>
                        <a:pt x="1036351" y="1464914"/>
                      </a:lnTo>
                      <a:lnTo>
                        <a:pt x="1032382" y="1459360"/>
                      </a:lnTo>
                      <a:lnTo>
                        <a:pt x="1028412" y="1453541"/>
                      </a:lnTo>
                      <a:lnTo>
                        <a:pt x="1023913" y="1448251"/>
                      </a:lnTo>
                      <a:lnTo>
                        <a:pt x="1019414" y="1442696"/>
                      </a:lnTo>
                      <a:lnTo>
                        <a:pt x="1014650" y="1437670"/>
                      </a:lnTo>
                      <a:lnTo>
                        <a:pt x="1009622" y="1432909"/>
                      </a:lnTo>
                      <a:lnTo>
                        <a:pt x="1004329" y="1428148"/>
                      </a:lnTo>
                      <a:lnTo>
                        <a:pt x="999036" y="1423916"/>
                      </a:lnTo>
                      <a:lnTo>
                        <a:pt x="993214" y="1419684"/>
                      </a:lnTo>
                      <a:lnTo>
                        <a:pt x="987392" y="1415981"/>
                      </a:lnTo>
                      <a:lnTo>
                        <a:pt x="981305" y="1412278"/>
                      </a:lnTo>
                      <a:lnTo>
                        <a:pt x="974953" y="1408575"/>
                      </a:lnTo>
                      <a:lnTo>
                        <a:pt x="968867" y="1405400"/>
                      </a:lnTo>
                      <a:lnTo>
                        <a:pt x="962250" y="1402755"/>
                      </a:lnTo>
                      <a:lnTo>
                        <a:pt x="955634" y="1399846"/>
                      </a:lnTo>
                      <a:lnTo>
                        <a:pt x="948754" y="1397730"/>
                      </a:lnTo>
                      <a:lnTo>
                        <a:pt x="941873" y="1395349"/>
                      </a:lnTo>
                      <a:lnTo>
                        <a:pt x="934992" y="1393762"/>
                      </a:lnTo>
                      <a:lnTo>
                        <a:pt x="927582" y="1392175"/>
                      </a:lnTo>
                      <a:lnTo>
                        <a:pt x="920172" y="1391117"/>
                      </a:lnTo>
                      <a:lnTo>
                        <a:pt x="913026" y="1390324"/>
                      </a:lnTo>
                      <a:lnTo>
                        <a:pt x="905352" y="1389795"/>
                      </a:lnTo>
                      <a:lnTo>
                        <a:pt x="897677" y="1389795"/>
                      </a:lnTo>
                      <a:lnTo>
                        <a:pt x="237122" y="1389795"/>
                      </a:lnTo>
                      <a:lnTo>
                        <a:pt x="229447" y="1389795"/>
                      </a:lnTo>
                      <a:close/>
                      <a:moveTo>
                        <a:pt x="498856" y="1237704"/>
                      </a:moveTo>
                      <a:lnTo>
                        <a:pt x="494887" y="1237968"/>
                      </a:lnTo>
                      <a:lnTo>
                        <a:pt x="490917" y="1238497"/>
                      </a:lnTo>
                      <a:lnTo>
                        <a:pt x="487212" y="1239026"/>
                      </a:lnTo>
                      <a:lnTo>
                        <a:pt x="483507" y="1239820"/>
                      </a:lnTo>
                      <a:lnTo>
                        <a:pt x="479802" y="1240613"/>
                      </a:lnTo>
                      <a:lnTo>
                        <a:pt x="476097" y="1241671"/>
                      </a:lnTo>
                      <a:lnTo>
                        <a:pt x="472656" y="1243258"/>
                      </a:lnTo>
                      <a:lnTo>
                        <a:pt x="469216" y="1244581"/>
                      </a:lnTo>
                      <a:lnTo>
                        <a:pt x="466040" y="1246168"/>
                      </a:lnTo>
                      <a:lnTo>
                        <a:pt x="462600" y="1248019"/>
                      </a:lnTo>
                      <a:lnTo>
                        <a:pt x="459689" y="1249871"/>
                      </a:lnTo>
                      <a:lnTo>
                        <a:pt x="453337" y="1254103"/>
                      </a:lnTo>
                      <a:lnTo>
                        <a:pt x="447780" y="1258864"/>
                      </a:lnTo>
                      <a:lnTo>
                        <a:pt x="442751" y="1264154"/>
                      </a:lnTo>
                      <a:lnTo>
                        <a:pt x="437988" y="1269973"/>
                      </a:lnTo>
                      <a:lnTo>
                        <a:pt x="433753" y="1276057"/>
                      </a:lnTo>
                      <a:lnTo>
                        <a:pt x="431901" y="1279231"/>
                      </a:lnTo>
                      <a:lnTo>
                        <a:pt x="430048" y="1282405"/>
                      </a:lnTo>
                      <a:lnTo>
                        <a:pt x="428461" y="1285844"/>
                      </a:lnTo>
                      <a:lnTo>
                        <a:pt x="426873" y="1289547"/>
                      </a:lnTo>
                      <a:lnTo>
                        <a:pt x="425814" y="1292985"/>
                      </a:lnTo>
                      <a:lnTo>
                        <a:pt x="424755" y="1296424"/>
                      </a:lnTo>
                      <a:lnTo>
                        <a:pt x="423697" y="1300127"/>
                      </a:lnTo>
                      <a:lnTo>
                        <a:pt x="422903" y="1304095"/>
                      </a:lnTo>
                      <a:lnTo>
                        <a:pt x="422109" y="1307798"/>
                      </a:lnTo>
                      <a:lnTo>
                        <a:pt x="421580" y="1311765"/>
                      </a:lnTo>
                      <a:lnTo>
                        <a:pt x="712954" y="1311765"/>
                      </a:lnTo>
                      <a:lnTo>
                        <a:pt x="712690" y="1307798"/>
                      </a:lnTo>
                      <a:lnTo>
                        <a:pt x="712160" y="1304095"/>
                      </a:lnTo>
                      <a:lnTo>
                        <a:pt x="711367" y="1300127"/>
                      </a:lnTo>
                      <a:lnTo>
                        <a:pt x="710043" y="1296424"/>
                      </a:lnTo>
                      <a:lnTo>
                        <a:pt x="708985" y="1292985"/>
                      </a:lnTo>
                      <a:lnTo>
                        <a:pt x="707926" y="1289547"/>
                      </a:lnTo>
                      <a:lnTo>
                        <a:pt x="706603" y="1285844"/>
                      </a:lnTo>
                      <a:lnTo>
                        <a:pt x="704750" y="1282405"/>
                      </a:lnTo>
                      <a:lnTo>
                        <a:pt x="703163" y="1279231"/>
                      </a:lnTo>
                      <a:lnTo>
                        <a:pt x="701045" y="1276057"/>
                      </a:lnTo>
                      <a:lnTo>
                        <a:pt x="697076" y="1269973"/>
                      </a:lnTo>
                      <a:lnTo>
                        <a:pt x="692047" y="1264154"/>
                      </a:lnTo>
                      <a:lnTo>
                        <a:pt x="687019" y="1258864"/>
                      </a:lnTo>
                      <a:lnTo>
                        <a:pt x="681462" y="1254103"/>
                      </a:lnTo>
                      <a:lnTo>
                        <a:pt x="675375" y="1249871"/>
                      </a:lnTo>
                      <a:lnTo>
                        <a:pt x="672199" y="1248019"/>
                      </a:lnTo>
                      <a:lnTo>
                        <a:pt x="668759" y="1246168"/>
                      </a:lnTo>
                      <a:lnTo>
                        <a:pt x="665583" y="1244581"/>
                      </a:lnTo>
                      <a:lnTo>
                        <a:pt x="662142" y="1243258"/>
                      </a:lnTo>
                      <a:lnTo>
                        <a:pt x="658702" y="1241671"/>
                      </a:lnTo>
                      <a:lnTo>
                        <a:pt x="654997" y="1240613"/>
                      </a:lnTo>
                      <a:lnTo>
                        <a:pt x="651557" y="1239820"/>
                      </a:lnTo>
                      <a:lnTo>
                        <a:pt x="647587" y="1239026"/>
                      </a:lnTo>
                      <a:lnTo>
                        <a:pt x="643882" y="1238497"/>
                      </a:lnTo>
                      <a:lnTo>
                        <a:pt x="639912" y="1237968"/>
                      </a:lnTo>
                      <a:lnTo>
                        <a:pt x="635943" y="1237704"/>
                      </a:lnTo>
                      <a:lnTo>
                        <a:pt x="631973" y="1237704"/>
                      </a:lnTo>
                      <a:lnTo>
                        <a:pt x="502826" y="1237704"/>
                      </a:lnTo>
                      <a:lnTo>
                        <a:pt x="498856" y="1237704"/>
                      </a:lnTo>
                      <a:close/>
                      <a:moveTo>
                        <a:pt x="1309156" y="1236662"/>
                      </a:moveTo>
                      <a:lnTo>
                        <a:pt x="1308892" y="1239042"/>
                      </a:lnTo>
                      <a:lnTo>
                        <a:pt x="1308362" y="1245124"/>
                      </a:lnTo>
                      <a:lnTo>
                        <a:pt x="1308098" y="1249355"/>
                      </a:lnTo>
                      <a:lnTo>
                        <a:pt x="1308362" y="1254380"/>
                      </a:lnTo>
                      <a:lnTo>
                        <a:pt x="1308892" y="1259668"/>
                      </a:lnTo>
                      <a:lnTo>
                        <a:pt x="1309685" y="1266015"/>
                      </a:lnTo>
                      <a:lnTo>
                        <a:pt x="1311273" y="1272361"/>
                      </a:lnTo>
                      <a:lnTo>
                        <a:pt x="1312861" y="1278443"/>
                      </a:lnTo>
                      <a:lnTo>
                        <a:pt x="1314978" y="1283997"/>
                      </a:lnTo>
                      <a:lnTo>
                        <a:pt x="1316566" y="1288492"/>
                      </a:lnTo>
                      <a:lnTo>
                        <a:pt x="1319212" y="1295103"/>
                      </a:lnTo>
                      <a:lnTo>
                        <a:pt x="1320800" y="1297747"/>
                      </a:lnTo>
                      <a:lnTo>
                        <a:pt x="1316831" y="1300392"/>
                      </a:lnTo>
                      <a:lnTo>
                        <a:pt x="1313390" y="1303301"/>
                      </a:lnTo>
                      <a:lnTo>
                        <a:pt x="1309950" y="1306474"/>
                      </a:lnTo>
                      <a:lnTo>
                        <a:pt x="1307039" y="1309647"/>
                      </a:lnTo>
                      <a:lnTo>
                        <a:pt x="1304128" y="1312821"/>
                      </a:lnTo>
                      <a:lnTo>
                        <a:pt x="1301482" y="1316258"/>
                      </a:lnTo>
                      <a:lnTo>
                        <a:pt x="1296189" y="1322869"/>
                      </a:lnTo>
                      <a:lnTo>
                        <a:pt x="1293807" y="1327100"/>
                      </a:lnTo>
                      <a:lnTo>
                        <a:pt x="1291161" y="1331331"/>
                      </a:lnTo>
                      <a:lnTo>
                        <a:pt x="1289044" y="1335298"/>
                      </a:lnTo>
                      <a:lnTo>
                        <a:pt x="1286927" y="1339529"/>
                      </a:lnTo>
                      <a:lnTo>
                        <a:pt x="1283751" y="1347462"/>
                      </a:lnTo>
                      <a:lnTo>
                        <a:pt x="1280840" y="1354602"/>
                      </a:lnTo>
                      <a:lnTo>
                        <a:pt x="1278988" y="1361477"/>
                      </a:lnTo>
                      <a:lnTo>
                        <a:pt x="1277135" y="1367030"/>
                      </a:lnTo>
                      <a:lnTo>
                        <a:pt x="1276341" y="1371526"/>
                      </a:lnTo>
                      <a:lnTo>
                        <a:pt x="1275812" y="1374170"/>
                      </a:lnTo>
                      <a:lnTo>
                        <a:pt x="1275812" y="1938747"/>
                      </a:lnTo>
                      <a:lnTo>
                        <a:pt x="1275547" y="1945887"/>
                      </a:lnTo>
                      <a:lnTo>
                        <a:pt x="1275547" y="1952498"/>
                      </a:lnTo>
                      <a:lnTo>
                        <a:pt x="1275018" y="1959373"/>
                      </a:lnTo>
                      <a:lnTo>
                        <a:pt x="1274489" y="1965984"/>
                      </a:lnTo>
                      <a:lnTo>
                        <a:pt x="1273430" y="1972595"/>
                      </a:lnTo>
                      <a:lnTo>
                        <a:pt x="1272636" y="1979471"/>
                      </a:lnTo>
                      <a:lnTo>
                        <a:pt x="1270255" y="1992428"/>
                      </a:lnTo>
                      <a:lnTo>
                        <a:pt x="1267344" y="2005386"/>
                      </a:lnTo>
                      <a:lnTo>
                        <a:pt x="1263639" y="2017815"/>
                      </a:lnTo>
                      <a:lnTo>
                        <a:pt x="1259405" y="2030243"/>
                      </a:lnTo>
                      <a:lnTo>
                        <a:pt x="1254641" y="2042672"/>
                      </a:lnTo>
                      <a:lnTo>
                        <a:pt x="1249348" y="2054307"/>
                      </a:lnTo>
                      <a:lnTo>
                        <a:pt x="1243526" y="2065678"/>
                      </a:lnTo>
                      <a:lnTo>
                        <a:pt x="1236910" y="2076784"/>
                      </a:lnTo>
                      <a:lnTo>
                        <a:pt x="1230295" y="2087891"/>
                      </a:lnTo>
                      <a:lnTo>
                        <a:pt x="1222620" y="2098204"/>
                      </a:lnTo>
                      <a:lnTo>
                        <a:pt x="1214946" y="2108253"/>
                      </a:lnTo>
                      <a:lnTo>
                        <a:pt x="1206477" y="2117772"/>
                      </a:lnTo>
                      <a:lnTo>
                        <a:pt x="1197744" y="2127028"/>
                      </a:lnTo>
                      <a:lnTo>
                        <a:pt x="1188482" y="2136019"/>
                      </a:lnTo>
                      <a:lnTo>
                        <a:pt x="1178690" y="2144216"/>
                      </a:lnTo>
                      <a:lnTo>
                        <a:pt x="1168899" y="2152414"/>
                      </a:lnTo>
                      <a:lnTo>
                        <a:pt x="1158049" y="2159554"/>
                      </a:lnTo>
                      <a:lnTo>
                        <a:pt x="1147463" y="2166694"/>
                      </a:lnTo>
                      <a:lnTo>
                        <a:pt x="1136084" y="2173040"/>
                      </a:lnTo>
                      <a:lnTo>
                        <a:pt x="1124705" y="2179122"/>
                      </a:lnTo>
                      <a:lnTo>
                        <a:pt x="1112796" y="2184411"/>
                      </a:lnTo>
                      <a:lnTo>
                        <a:pt x="1100887" y="2189171"/>
                      </a:lnTo>
                      <a:lnTo>
                        <a:pt x="1088449" y="2193402"/>
                      </a:lnTo>
                      <a:lnTo>
                        <a:pt x="1075747" y="2196840"/>
                      </a:lnTo>
                      <a:lnTo>
                        <a:pt x="1062780" y="2199748"/>
                      </a:lnTo>
                      <a:lnTo>
                        <a:pt x="1049813" y="2202128"/>
                      </a:lnTo>
                      <a:lnTo>
                        <a:pt x="1042932" y="2203186"/>
                      </a:lnTo>
                      <a:lnTo>
                        <a:pt x="1036581" y="2203715"/>
                      </a:lnTo>
                      <a:lnTo>
                        <a:pt x="1029700" y="2204244"/>
                      </a:lnTo>
                      <a:lnTo>
                        <a:pt x="1022820" y="2204773"/>
                      </a:lnTo>
                      <a:lnTo>
                        <a:pt x="1015939" y="2205037"/>
                      </a:lnTo>
                      <a:lnTo>
                        <a:pt x="1009323" y="2205037"/>
                      </a:lnTo>
                      <a:lnTo>
                        <a:pt x="29110" y="2205037"/>
                      </a:lnTo>
                      <a:lnTo>
                        <a:pt x="26199" y="2205037"/>
                      </a:lnTo>
                      <a:lnTo>
                        <a:pt x="23288" y="2204508"/>
                      </a:lnTo>
                      <a:lnTo>
                        <a:pt x="20377" y="2203979"/>
                      </a:lnTo>
                      <a:lnTo>
                        <a:pt x="17996" y="2202922"/>
                      </a:lnTo>
                      <a:lnTo>
                        <a:pt x="15349" y="2201864"/>
                      </a:lnTo>
                      <a:lnTo>
                        <a:pt x="12967" y="2200277"/>
                      </a:lnTo>
                      <a:lnTo>
                        <a:pt x="10586" y="2198691"/>
                      </a:lnTo>
                      <a:lnTo>
                        <a:pt x="8733" y="2196840"/>
                      </a:lnTo>
                      <a:lnTo>
                        <a:pt x="6616" y="2194460"/>
                      </a:lnTo>
                      <a:lnTo>
                        <a:pt x="5028" y="2192344"/>
                      </a:lnTo>
                      <a:lnTo>
                        <a:pt x="3705" y="2189964"/>
                      </a:lnTo>
                      <a:lnTo>
                        <a:pt x="2117" y="2187584"/>
                      </a:lnTo>
                      <a:lnTo>
                        <a:pt x="1323" y="2184675"/>
                      </a:lnTo>
                      <a:lnTo>
                        <a:pt x="529" y="2181767"/>
                      </a:lnTo>
                      <a:lnTo>
                        <a:pt x="264" y="2179122"/>
                      </a:lnTo>
                      <a:lnTo>
                        <a:pt x="0" y="2175949"/>
                      </a:lnTo>
                      <a:lnTo>
                        <a:pt x="264" y="2173040"/>
                      </a:lnTo>
                      <a:lnTo>
                        <a:pt x="529" y="2170131"/>
                      </a:lnTo>
                      <a:lnTo>
                        <a:pt x="1323" y="2167487"/>
                      </a:lnTo>
                      <a:lnTo>
                        <a:pt x="2117" y="2164843"/>
                      </a:lnTo>
                      <a:lnTo>
                        <a:pt x="3705" y="2162198"/>
                      </a:lnTo>
                      <a:lnTo>
                        <a:pt x="5028" y="2159554"/>
                      </a:lnTo>
                      <a:lnTo>
                        <a:pt x="6616" y="2157438"/>
                      </a:lnTo>
                      <a:lnTo>
                        <a:pt x="8733" y="2155587"/>
                      </a:lnTo>
                      <a:lnTo>
                        <a:pt x="10586" y="2153472"/>
                      </a:lnTo>
                      <a:lnTo>
                        <a:pt x="12967" y="2151885"/>
                      </a:lnTo>
                      <a:lnTo>
                        <a:pt x="15349" y="2150298"/>
                      </a:lnTo>
                      <a:lnTo>
                        <a:pt x="17996" y="2149241"/>
                      </a:lnTo>
                      <a:lnTo>
                        <a:pt x="20377" y="2148183"/>
                      </a:lnTo>
                      <a:lnTo>
                        <a:pt x="23288" y="2147654"/>
                      </a:lnTo>
                      <a:lnTo>
                        <a:pt x="26199" y="2147125"/>
                      </a:lnTo>
                      <a:lnTo>
                        <a:pt x="29110" y="2147125"/>
                      </a:lnTo>
                      <a:lnTo>
                        <a:pt x="1009323" y="2147125"/>
                      </a:lnTo>
                      <a:lnTo>
                        <a:pt x="1019909" y="2146861"/>
                      </a:lnTo>
                      <a:lnTo>
                        <a:pt x="1030230" y="2145803"/>
                      </a:lnTo>
                      <a:lnTo>
                        <a:pt x="1041080" y="2144481"/>
                      </a:lnTo>
                      <a:lnTo>
                        <a:pt x="1051136" y="2142630"/>
                      </a:lnTo>
                      <a:lnTo>
                        <a:pt x="1061192" y="2140250"/>
                      </a:lnTo>
                      <a:lnTo>
                        <a:pt x="1070983" y="2137605"/>
                      </a:lnTo>
                      <a:lnTo>
                        <a:pt x="1080775" y="2134432"/>
                      </a:lnTo>
                      <a:lnTo>
                        <a:pt x="1090037" y="2130465"/>
                      </a:lnTo>
                      <a:lnTo>
                        <a:pt x="1099300" y="2126234"/>
                      </a:lnTo>
                      <a:lnTo>
                        <a:pt x="1108297" y="2121739"/>
                      </a:lnTo>
                      <a:lnTo>
                        <a:pt x="1117030" y="2116715"/>
                      </a:lnTo>
                      <a:lnTo>
                        <a:pt x="1125499" y="2111426"/>
                      </a:lnTo>
                      <a:lnTo>
                        <a:pt x="1133702" y="2105608"/>
                      </a:lnTo>
                      <a:lnTo>
                        <a:pt x="1141641" y="2099262"/>
                      </a:lnTo>
                      <a:lnTo>
                        <a:pt x="1149051" y="2092915"/>
                      </a:lnTo>
                      <a:lnTo>
                        <a:pt x="1156461" y="2085775"/>
                      </a:lnTo>
                      <a:lnTo>
                        <a:pt x="1163342" y="2078900"/>
                      </a:lnTo>
                      <a:lnTo>
                        <a:pt x="1169957" y="2071231"/>
                      </a:lnTo>
                      <a:lnTo>
                        <a:pt x="1176044" y="2063298"/>
                      </a:lnTo>
                      <a:lnTo>
                        <a:pt x="1181866" y="2055365"/>
                      </a:lnTo>
                      <a:lnTo>
                        <a:pt x="1187423" y="2046638"/>
                      </a:lnTo>
                      <a:lnTo>
                        <a:pt x="1192452" y="2037912"/>
                      </a:lnTo>
                      <a:lnTo>
                        <a:pt x="1196950" y="2029185"/>
                      </a:lnTo>
                      <a:lnTo>
                        <a:pt x="1201185" y="2019930"/>
                      </a:lnTo>
                      <a:lnTo>
                        <a:pt x="1204625" y="2010410"/>
                      </a:lnTo>
                      <a:lnTo>
                        <a:pt x="1208065" y="2000890"/>
                      </a:lnTo>
                      <a:lnTo>
                        <a:pt x="1210976" y="1990577"/>
                      </a:lnTo>
                      <a:lnTo>
                        <a:pt x="1213093" y="1980793"/>
                      </a:lnTo>
                      <a:lnTo>
                        <a:pt x="1215210" y="1970480"/>
                      </a:lnTo>
                      <a:lnTo>
                        <a:pt x="1216269" y="1960167"/>
                      </a:lnTo>
                      <a:lnTo>
                        <a:pt x="1217063" y="1949325"/>
                      </a:lnTo>
                      <a:lnTo>
                        <a:pt x="1217327" y="1938747"/>
                      </a:lnTo>
                      <a:lnTo>
                        <a:pt x="1217327" y="1372319"/>
                      </a:lnTo>
                      <a:lnTo>
                        <a:pt x="1217592" y="1369146"/>
                      </a:lnTo>
                      <a:lnTo>
                        <a:pt x="1218121" y="1364386"/>
                      </a:lnTo>
                      <a:lnTo>
                        <a:pt x="1219180" y="1359891"/>
                      </a:lnTo>
                      <a:lnTo>
                        <a:pt x="1220503" y="1354337"/>
                      </a:lnTo>
                      <a:lnTo>
                        <a:pt x="1222091" y="1347462"/>
                      </a:lnTo>
                      <a:lnTo>
                        <a:pt x="1224473" y="1339529"/>
                      </a:lnTo>
                      <a:lnTo>
                        <a:pt x="1227384" y="1330538"/>
                      </a:lnTo>
                      <a:lnTo>
                        <a:pt x="1231088" y="1321283"/>
                      </a:lnTo>
                      <a:lnTo>
                        <a:pt x="1235852" y="1311234"/>
                      </a:lnTo>
                      <a:lnTo>
                        <a:pt x="1238498" y="1306210"/>
                      </a:lnTo>
                      <a:lnTo>
                        <a:pt x="1241409" y="1300921"/>
                      </a:lnTo>
                      <a:lnTo>
                        <a:pt x="1244585" y="1295632"/>
                      </a:lnTo>
                      <a:lnTo>
                        <a:pt x="1248025" y="1290343"/>
                      </a:lnTo>
                      <a:lnTo>
                        <a:pt x="1251995" y="1285054"/>
                      </a:lnTo>
                      <a:lnTo>
                        <a:pt x="1255964" y="1279766"/>
                      </a:lnTo>
                      <a:lnTo>
                        <a:pt x="1260463" y="1274741"/>
                      </a:lnTo>
                      <a:lnTo>
                        <a:pt x="1264962" y="1269188"/>
                      </a:lnTo>
                      <a:lnTo>
                        <a:pt x="1269990" y="1264164"/>
                      </a:lnTo>
                      <a:lnTo>
                        <a:pt x="1275283" y="1259404"/>
                      </a:lnTo>
                      <a:lnTo>
                        <a:pt x="1280840" y="1254644"/>
                      </a:lnTo>
                      <a:lnTo>
                        <a:pt x="1286927" y="1249884"/>
                      </a:lnTo>
                      <a:lnTo>
                        <a:pt x="1293278" y="1245389"/>
                      </a:lnTo>
                      <a:lnTo>
                        <a:pt x="1299894" y="1241158"/>
                      </a:lnTo>
                      <a:lnTo>
                        <a:pt x="1304393" y="1239042"/>
                      </a:lnTo>
                      <a:lnTo>
                        <a:pt x="1309156" y="1236662"/>
                      </a:lnTo>
                      <a:close/>
                      <a:moveTo>
                        <a:pt x="1393825" y="1187450"/>
                      </a:moveTo>
                      <a:lnTo>
                        <a:pt x="1577975" y="1187450"/>
                      </a:lnTo>
                      <a:lnTo>
                        <a:pt x="1584060" y="1187715"/>
                      </a:lnTo>
                      <a:lnTo>
                        <a:pt x="1589881" y="1188511"/>
                      </a:lnTo>
                      <a:lnTo>
                        <a:pt x="1595437" y="1190102"/>
                      </a:lnTo>
                      <a:lnTo>
                        <a:pt x="1600729" y="1192223"/>
                      </a:lnTo>
                      <a:lnTo>
                        <a:pt x="1605756" y="1194345"/>
                      </a:lnTo>
                      <a:lnTo>
                        <a:pt x="1610518" y="1197527"/>
                      </a:lnTo>
                      <a:lnTo>
                        <a:pt x="1615281" y="1200974"/>
                      </a:lnTo>
                      <a:lnTo>
                        <a:pt x="1619250" y="1204422"/>
                      </a:lnTo>
                      <a:lnTo>
                        <a:pt x="1623218" y="1208665"/>
                      </a:lnTo>
                      <a:lnTo>
                        <a:pt x="1626658" y="1213173"/>
                      </a:lnTo>
                      <a:lnTo>
                        <a:pt x="1629568" y="1217946"/>
                      </a:lnTo>
                      <a:lnTo>
                        <a:pt x="1631950" y="1223515"/>
                      </a:lnTo>
                      <a:lnTo>
                        <a:pt x="1633802" y="1228818"/>
                      </a:lnTo>
                      <a:lnTo>
                        <a:pt x="1635389" y="1234387"/>
                      </a:lnTo>
                      <a:lnTo>
                        <a:pt x="1636183" y="1240221"/>
                      </a:lnTo>
                      <a:lnTo>
                        <a:pt x="1636712" y="1246320"/>
                      </a:lnTo>
                      <a:lnTo>
                        <a:pt x="1636183" y="1252154"/>
                      </a:lnTo>
                      <a:lnTo>
                        <a:pt x="1635389" y="1257988"/>
                      </a:lnTo>
                      <a:lnTo>
                        <a:pt x="1633802" y="1263557"/>
                      </a:lnTo>
                      <a:lnTo>
                        <a:pt x="1631950" y="1269126"/>
                      </a:lnTo>
                      <a:lnTo>
                        <a:pt x="1629568" y="1274164"/>
                      </a:lnTo>
                      <a:lnTo>
                        <a:pt x="1626658" y="1279203"/>
                      </a:lnTo>
                      <a:lnTo>
                        <a:pt x="1623218" y="1283711"/>
                      </a:lnTo>
                      <a:lnTo>
                        <a:pt x="1619250" y="1287954"/>
                      </a:lnTo>
                      <a:lnTo>
                        <a:pt x="1615281" y="1291401"/>
                      </a:lnTo>
                      <a:lnTo>
                        <a:pt x="1610518" y="1294848"/>
                      </a:lnTo>
                      <a:lnTo>
                        <a:pt x="1605756" y="1298030"/>
                      </a:lnTo>
                      <a:lnTo>
                        <a:pt x="1600729" y="1300152"/>
                      </a:lnTo>
                      <a:lnTo>
                        <a:pt x="1595437" y="1302273"/>
                      </a:lnTo>
                      <a:lnTo>
                        <a:pt x="1589881" y="1303864"/>
                      </a:lnTo>
                      <a:lnTo>
                        <a:pt x="1584060" y="1304660"/>
                      </a:lnTo>
                      <a:lnTo>
                        <a:pt x="1577975" y="1304925"/>
                      </a:lnTo>
                      <a:lnTo>
                        <a:pt x="1393825" y="1304925"/>
                      </a:lnTo>
                      <a:lnTo>
                        <a:pt x="1387739" y="1304660"/>
                      </a:lnTo>
                      <a:lnTo>
                        <a:pt x="1381654" y="1303864"/>
                      </a:lnTo>
                      <a:lnTo>
                        <a:pt x="1376098" y="1302273"/>
                      </a:lnTo>
                      <a:lnTo>
                        <a:pt x="1370806" y="1300152"/>
                      </a:lnTo>
                      <a:lnTo>
                        <a:pt x="1365779" y="1298030"/>
                      </a:lnTo>
                      <a:lnTo>
                        <a:pt x="1361016" y="1294848"/>
                      </a:lnTo>
                      <a:lnTo>
                        <a:pt x="1356518" y="1291401"/>
                      </a:lnTo>
                      <a:lnTo>
                        <a:pt x="1352285" y="1287954"/>
                      </a:lnTo>
                      <a:lnTo>
                        <a:pt x="1348316" y="1283711"/>
                      </a:lnTo>
                      <a:lnTo>
                        <a:pt x="1344877" y="1279203"/>
                      </a:lnTo>
                      <a:lnTo>
                        <a:pt x="1342231" y="1274164"/>
                      </a:lnTo>
                      <a:lnTo>
                        <a:pt x="1339585" y="1269126"/>
                      </a:lnTo>
                      <a:lnTo>
                        <a:pt x="1337733" y="1263557"/>
                      </a:lnTo>
                      <a:lnTo>
                        <a:pt x="1336146" y="1257988"/>
                      </a:lnTo>
                      <a:lnTo>
                        <a:pt x="1335352" y="1252154"/>
                      </a:lnTo>
                      <a:lnTo>
                        <a:pt x="1335087" y="1246320"/>
                      </a:lnTo>
                      <a:lnTo>
                        <a:pt x="1335352" y="1240221"/>
                      </a:lnTo>
                      <a:lnTo>
                        <a:pt x="1336146" y="1234387"/>
                      </a:lnTo>
                      <a:lnTo>
                        <a:pt x="1337733" y="1228818"/>
                      </a:lnTo>
                      <a:lnTo>
                        <a:pt x="1339585" y="1223515"/>
                      </a:lnTo>
                      <a:lnTo>
                        <a:pt x="1342231" y="1217946"/>
                      </a:lnTo>
                      <a:lnTo>
                        <a:pt x="1344877" y="1213173"/>
                      </a:lnTo>
                      <a:lnTo>
                        <a:pt x="1348316" y="1208665"/>
                      </a:lnTo>
                      <a:lnTo>
                        <a:pt x="1352285" y="1204422"/>
                      </a:lnTo>
                      <a:lnTo>
                        <a:pt x="1356518" y="1200974"/>
                      </a:lnTo>
                      <a:lnTo>
                        <a:pt x="1361016" y="1197527"/>
                      </a:lnTo>
                      <a:lnTo>
                        <a:pt x="1365779" y="1194345"/>
                      </a:lnTo>
                      <a:lnTo>
                        <a:pt x="1370806" y="1192223"/>
                      </a:lnTo>
                      <a:lnTo>
                        <a:pt x="1376098" y="1190102"/>
                      </a:lnTo>
                      <a:lnTo>
                        <a:pt x="1381654" y="1188511"/>
                      </a:lnTo>
                      <a:lnTo>
                        <a:pt x="1387739" y="1187715"/>
                      </a:lnTo>
                      <a:lnTo>
                        <a:pt x="1393825" y="1187450"/>
                      </a:lnTo>
                      <a:close/>
                      <a:moveTo>
                        <a:pt x="495945" y="1179512"/>
                      </a:moveTo>
                      <a:lnTo>
                        <a:pt x="502826" y="1179512"/>
                      </a:lnTo>
                      <a:lnTo>
                        <a:pt x="631973" y="1179512"/>
                      </a:lnTo>
                      <a:lnTo>
                        <a:pt x="639118" y="1179512"/>
                      </a:lnTo>
                      <a:lnTo>
                        <a:pt x="645734" y="1180041"/>
                      </a:lnTo>
                      <a:lnTo>
                        <a:pt x="652615" y="1180835"/>
                      </a:lnTo>
                      <a:lnTo>
                        <a:pt x="659231" y="1181893"/>
                      </a:lnTo>
                      <a:lnTo>
                        <a:pt x="666112" y="1183744"/>
                      </a:lnTo>
                      <a:lnTo>
                        <a:pt x="672199" y="1185331"/>
                      </a:lnTo>
                      <a:lnTo>
                        <a:pt x="678815" y="1187183"/>
                      </a:lnTo>
                      <a:lnTo>
                        <a:pt x="684902" y="1189828"/>
                      </a:lnTo>
                      <a:lnTo>
                        <a:pt x="690724" y="1192473"/>
                      </a:lnTo>
                      <a:lnTo>
                        <a:pt x="696546" y="1195118"/>
                      </a:lnTo>
                      <a:lnTo>
                        <a:pt x="702633" y="1198557"/>
                      </a:lnTo>
                      <a:lnTo>
                        <a:pt x="707926" y="1201995"/>
                      </a:lnTo>
                      <a:lnTo>
                        <a:pt x="713219" y="1205434"/>
                      </a:lnTo>
                      <a:lnTo>
                        <a:pt x="718512" y="1209401"/>
                      </a:lnTo>
                      <a:lnTo>
                        <a:pt x="723540" y="1213369"/>
                      </a:lnTo>
                      <a:lnTo>
                        <a:pt x="728304" y="1217866"/>
                      </a:lnTo>
                      <a:lnTo>
                        <a:pt x="732803" y="1222362"/>
                      </a:lnTo>
                      <a:lnTo>
                        <a:pt x="737302" y="1227123"/>
                      </a:lnTo>
                      <a:lnTo>
                        <a:pt x="741271" y="1232149"/>
                      </a:lnTo>
                      <a:lnTo>
                        <a:pt x="745241" y="1237704"/>
                      </a:lnTo>
                      <a:lnTo>
                        <a:pt x="749211" y="1242994"/>
                      </a:lnTo>
                      <a:lnTo>
                        <a:pt x="752651" y="1248284"/>
                      </a:lnTo>
                      <a:lnTo>
                        <a:pt x="755562" y="1254103"/>
                      </a:lnTo>
                      <a:lnTo>
                        <a:pt x="758473" y="1259922"/>
                      </a:lnTo>
                      <a:lnTo>
                        <a:pt x="761385" y="1266006"/>
                      </a:lnTo>
                      <a:lnTo>
                        <a:pt x="763502" y="1272089"/>
                      </a:lnTo>
                      <a:lnTo>
                        <a:pt x="765884" y="1278173"/>
                      </a:lnTo>
                      <a:lnTo>
                        <a:pt x="767471" y="1284786"/>
                      </a:lnTo>
                      <a:lnTo>
                        <a:pt x="768795" y="1291398"/>
                      </a:lnTo>
                      <a:lnTo>
                        <a:pt x="770382" y="1298011"/>
                      </a:lnTo>
                      <a:lnTo>
                        <a:pt x="771176" y="1304624"/>
                      </a:lnTo>
                      <a:lnTo>
                        <a:pt x="771706" y="1311765"/>
                      </a:lnTo>
                      <a:lnTo>
                        <a:pt x="942137" y="1311765"/>
                      </a:lnTo>
                      <a:lnTo>
                        <a:pt x="951135" y="1312030"/>
                      </a:lnTo>
                      <a:lnTo>
                        <a:pt x="960133" y="1312823"/>
                      </a:lnTo>
                      <a:lnTo>
                        <a:pt x="969131" y="1313881"/>
                      </a:lnTo>
                      <a:lnTo>
                        <a:pt x="977865" y="1315997"/>
                      </a:lnTo>
                      <a:lnTo>
                        <a:pt x="986862" y="1318113"/>
                      </a:lnTo>
                      <a:lnTo>
                        <a:pt x="995331" y="1321023"/>
                      </a:lnTo>
                      <a:lnTo>
                        <a:pt x="1004064" y="1323933"/>
                      </a:lnTo>
                      <a:lnTo>
                        <a:pt x="1012533" y="1327636"/>
                      </a:lnTo>
                      <a:lnTo>
                        <a:pt x="1020472" y="1331868"/>
                      </a:lnTo>
                      <a:lnTo>
                        <a:pt x="1028676" y="1336100"/>
                      </a:lnTo>
                      <a:lnTo>
                        <a:pt x="1036616" y="1341125"/>
                      </a:lnTo>
                      <a:lnTo>
                        <a:pt x="1044555" y="1346151"/>
                      </a:lnTo>
                      <a:lnTo>
                        <a:pt x="1051965" y="1351970"/>
                      </a:lnTo>
                      <a:lnTo>
                        <a:pt x="1059375" y="1357789"/>
                      </a:lnTo>
                      <a:lnTo>
                        <a:pt x="1066256" y="1363873"/>
                      </a:lnTo>
                      <a:lnTo>
                        <a:pt x="1073137" y="1370486"/>
                      </a:lnTo>
                      <a:lnTo>
                        <a:pt x="1079488" y="1377098"/>
                      </a:lnTo>
                      <a:lnTo>
                        <a:pt x="1085840" y="1384240"/>
                      </a:lnTo>
                      <a:lnTo>
                        <a:pt x="1091662" y="1391382"/>
                      </a:lnTo>
                      <a:lnTo>
                        <a:pt x="1097220" y="1399052"/>
                      </a:lnTo>
                      <a:lnTo>
                        <a:pt x="1102248" y="1406723"/>
                      </a:lnTo>
                      <a:lnTo>
                        <a:pt x="1107012" y="1414394"/>
                      </a:lnTo>
                      <a:lnTo>
                        <a:pt x="1111510" y="1422593"/>
                      </a:lnTo>
                      <a:lnTo>
                        <a:pt x="1115745" y="1431058"/>
                      </a:lnTo>
                      <a:lnTo>
                        <a:pt x="1119450" y="1439522"/>
                      </a:lnTo>
                      <a:lnTo>
                        <a:pt x="1122626" y="1447986"/>
                      </a:lnTo>
                      <a:lnTo>
                        <a:pt x="1125272" y="1456450"/>
                      </a:lnTo>
                      <a:lnTo>
                        <a:pt x="1127654" y="1465179"/>
                      </a:lnTo>
                      <a:lnTo>
                        <a:pt x="1129242" y="1474172"/>
                      </a:lnTo>
                      <a:lnTo>
                        <a:pt x="1130565" y="1482901"/>
                      </a:lnTo>
                      <a:lnTo>
                        <a:pt x="1131624" y="1491894"/>
                      </a:lnTo>
                      <a:lnTo>
                        <a:pt x="1131888" y="1500887"/>
                      </a:lnTo>
                      <a:lnTo>
                        <a:pt x="1131888" y="1913782"/>
                      </a:lnTo>
                      <a:lnTo>
                        <a:pt x="1131624" y="1922510"/>
                      </a:lnTo>
                      <a:lnTo>
                        <a:pt x="1130830" y="1931239"/>
                      </a:lnTo>
                      <a:lnTo>
                        <a:pt x="1129771" y="1939968"/>
                      </a:lnTo>
                      <a:lnTo>
                        <a:pt x="1128183" y="1948696"/>
                      </a:lnTo>
                      <a:lnTo>
                        <a:pt x="1126066" y="1957161"/>
                      </a:lnTo>
                      <a:lnTo>
                        <a:pt x="1123949" y="1965360"/>
                      </a:lnTo>
                      <a:lnTo>
                        <a:pt x="1121038" y="1973560"/>
                      </a:lnTo>
                      <a:lnTo>
                        <a:pt x="1118127" y="1981231"/>
                      </a:lnTo>
                      <a:lnTo>
                        <a:pt x="1114686" y="1988901"/>
                      </a:lnTo>
                      <a:lnTo>
                        <a:pt x="1110717" y="1996572"/>
                      </a:lnTo>
                      <a:lnTo>
                        <a:pt x="1106482" y="2003714"/>
                      </a:lnTo>
                      <a:lnTo>
                        <a:pt x="1101983" y="2010855"/>
                      </a:lnTo>
                      <a:lnTo>
                        <a:pt x="1097220" y="2017468"/>
                      </a:lnTo>
                      <a:lnTo>
                        <a:pt x="1092191" y="2024345"/>
                      </a:lnTo>
                      <a:lnTo>
                        <a:pt x="1086634" y="2030429"/>
                      </a:lnTo>
                      <a:lnTo>
                        <a:pt x="1081076" y="2036513"/>
                      </a:lnTo>
                      <a:lnTo>
                        <a:pt x="1074725" y="2042332"/>
                      </a:lnTo>
                      <a:lnTo>
                        <a:pt x="1068638" y="2047886"/>
                      </a:lnTo>
                      <a:lnTo>
                        <a:pt x="1061757" y="2052912"/>
                      </a:lnTo>
                      <a:lnTo>
                        <a:pt x="1055141" y="2057673"/>
                      </a:lnTo>
                      <a:lnTo>
                        <a:pt x="1047996" y="2062170"/>
                      </a:lnTo>
                      <a:lnTo>
                        <a:pt x="1040850" y="2066402"/>
                      </a:lnTo>
                      <a:lnTo>
                        <a:pt x="1033175" y="2070369"/>
                      </a:lnTo>
                      <a:lnTo>
                        <a:pt x="1025501" y="2073808"/>
                      </a:lnTo>
                      <a:lnTo>
                        <a:pt x="1017826" y="2076717"/>
                      </a:lnTo>
                      <a:lnTo>
                        <a:pt x="1009622" y="2079627"/>
                      </a:lnTo>
                      <a:lnTo>
                        <a:pt x="1001418" y="2081743"/>
                      </a:lnTo>
                      <a:lnTo>
                        <a:pt x="992949" y="2083859"/>
                      </a:lnTo>
                      <a:lnTo>
                        <a:pt x="984216" y="2085446"/>
                      </a:lnTo>
                      <a:lnTo>
                        <a:pt x="975483" y="2086504"/>
                      </a:lnTo>
                      <a:lnTo>
                        <a:pt x="967014" y="2087298"/>
                      </a:lnTo>
                      <a:lnTo>
                        <a:pt x="958016" y="2087562"/>
                      </a:lnTo>
                      <a:lnTo>
                        <a:pt x="177047" y="2087562"/>
                      </a:lnTo>
                      <a:lnTo>
                        <a:pt x="168049" y="2087298"/>
                      </a:lnTo>
                      <a:lnTo>
                        <a:pt x="159316" y="2086504"/>
                      </a:lnTo>
                      <a:lnTo>
                        <a:pt x="150583" y="2085446"/>
                      </a:lnTo>
                      <a:lnTo>
                        <a:pt x="141849" y="2083859"/>
                      </a:lnTo>
                      <a:lnTo>
                        <a:pt x="133381" y="2081743"/>
                      </a:lnTo>
                      <a:lnTo>
                        <a:pt x="125177" y="2079627"/>
                      </a:lnTo>
                      <a:lnTo>
                        <a:pt x="117237" y="2076717"/>
                      </a:lnTo>
                      <a:lnTo>
                        <a:pt x="109298" y="2073808"/>
                      </a:lnTo>
                      <a:lnTo>
                        <a:pt x="101623" y="2070369"/>
                      </a:lnTo>
                      <a:lnTo>
                        <a:pt x="94213" y="2066402"/>
                      </a:lnTo>
                      <a:lnTo>
                        <a:pt x="86803" y="2062170"/>
                      </a:lnTo>
                      <a:lnTo>
                        <a:pt x="79922" y="2057673"/>
                      </a:lnTo>
                      <a:lnTo>
                        <a:pt x="73042" y="2052912"/>
                      </a:lnTo>
                      <a:lnTo>
                        <a:pt x="66426" y="2047886"/>
                      </a:lnTo>
                      <a:lnTo>
                        <a:pt x="60074" y="2042332"/>
                      </a:lnTo>
                      <a:lnTo>
                        <a:pt x="53987" y="2036513"/>
                      </a:lnTo>
                      <a:lnTo>
                        <a:pt x="48430" y="2030429"/>
                      </a:lnTo>
                      <a:lnTo>
                        <a:pt x="42607" y="2024345"/>
                      </a:lnTo>
                      <a:lnTo>
                        <a:pt x="37579" y="2017468"/>
                      </a:lnTo>
                      <a:lnTo>
                        <a:pt x="32816" y="2010855"/>
                      </a:lnTo>
                      <a:lnTo>
                        <a:pt x="28317" y="2003714"/>
                      </a:lnTo>
                      <a:lnTo>
                        <a:pt x="24082" y="1996572"/>
                      </a:lnTo>
                      <a:lnTo>
                        <a:pt x="20113" y="1988901"/>
                      </a:lnTo>
                      <a:lnTo>
                        <a:pt x="16937" y="1981231"/>
                      </a:lnTo>
                      <a:lnTo>
                        <a:pt x="13761" y="1973560"/>
                      </a:lnTo>
                      <a:lnTo>
                        <a:pt x="10850" y="1965360"/>
                      </a:lnTo>
                      <a:lnTo>
                        <a:pt x="8733" y="1957161"/>
                      </a:lnTo>
                      <a:lnTo>
                        <a:pt x="6880" y="1948696"/>
                      </a:lnTo>
                      <a:lnTo>
                        <a:pt x="5028" y="1939968"/>
                      </a:lnTo>
                      <a:lnTo>
                        <a:pt x="3969" y="1931239"/>
                      </a:lnTo>
                      <a:lnTo>
                        <a:pt x="3440" y="1922510"/>
                      </a:lnTo>
                      <a:lnTo>
                        <a:pt x="3175" y="1913782"/>
                      </a:lnTo>
                      <a:lnTo>
                        <a:pt x="3175" y="1500887"/>
                      </a:lnTo>
                      <a:lnTo>
                        <a:pt x="3440" y="1491894"/>
                      </a:lnTo>
                      <a:lnTo>
                        <a:pt x="4234" y="1482901"/>
                      </a:lnTo>
                      <a:lnTo>
                        <a:pt x="5557" y="1474172"/>
                      </a:lnTo>
                      <a:lnTo>
                        <a:pt x="7410" y="1465179"/>
                      </a:lnTo>
                      <a:lnTo>
                        <a:pt x="9527" y="1456450"/>
                      </a:lnTo>
                      <a:lnTo>
                        <a:pt x="12438" y="1447986"/>
                      </a:lnTo>
                      <a:lnTo>
                        <a:pt x="15349" y="1439522"/>
                      </a:lnTo>
                      <a:lnTo>
                        <a:pt x="19054" y="1431058"/>
                      </a:lnTo>
                      <a:lnTo>
                        <a:pt x="23288" y="1422593"/>
                      </a:lnTo>
                      <a:lnTo>
                        <a:pt x="27787" y="1414394"/>
                      </a:lnTo>
                      <a:lnTo>
                        <a:pt x="32551" y="1406723"/>
                      </a:lnTo>
                      <a:lnTo>
                        <a:pt x="37579" y="1399052"/>
                      </a:lnTo>
                      <a:lnTo>
                        <a:pt x="43401" y="1391382"/>
                      </a:lnTo>
                      <a:lnTo>
                        <a:pt x="49224" y="1384240"/>
                      </a:lnTo>
                      <a:lnTo>
                        <a:pt x="55310" y="1377098"/>
                      </a:lnTo>
                      <a:lnTo>
                        <a:pt x="61927" y="1370486"/>
                      </a:lnTo>
                      <a:lnTo>
                        <a:pt x="68543" y="1363873"/>
                      </a:lnTo>
                      <a:lnTo>
                        <a:pt x="75688" y="1357789"/>
                      </a:lnTo>
                      <a:lnTo>
                        <a:pt x="82834" y="1351970"/>
                      </a:lnTo>
                      <a:lnTo>
                        <a:pt x="90508" y="1346151"/>
                      </a:lnTo>
                      <a:lnTo>
                        <a:pt x="98183" y="1341125"/>
                      </a:lnTo>
                      <a:lnTo>
                        <a:pt x="106122" y="1336100"/>
                      </a:lnTo>
                      <a:lnTo>
                        <a:pt x="114062" y="1331868"/>
                      </a:lnTo>
                      <a:lnTo>
                        <a:pt x="122530" y="1327636"/>
                      </a:lnTo>
                      <a:lnTo>
                        <a:pt x="130999" y="1323933"/>
                      </a:lnTo>
                      <a:lnTo>
                        <a:pt x="139468" y="1321023"/>
                      </a:lnTo>
                      <a:lnTo>
                        <a:pt x="147936" y="1318113"/>
                      </a:lnTo>
                      <a:lnTo>
                        <a:pt x="156670" y="1315997"/>
                      </a:lnTo>
                      <a:lnTo>
                        <a:pt x="165668" y="1313881"/>
                      </a:lnTo>
                      <a:lnTo>
                        <a:pt x="174666" y="1312823"/>
                      </a:lnTo>
                      <a:lnTo>
                        <a:pt x="183399" y="1312030"/>
                      </a:lnTo>
                      <a:lnTo>
                        <a:pt x="192397" y="1311765"/>
                      </a:lnTo>
                      <a:lnTo>
                        <a:pt x="363358" y="1311765"/>
                      </a:lnTo>
                      <a:lnTo>
                        <a:pt x="363887" y="1304624"/>
                      </a:lnTo>
                      <a:lnTo>
                        <a:pt x="364681" y="1298011"/>
                      </a:lnTo>
                      <a:lnTo>
                        <a:pt x="366004" y="1291398"/>
                      </a:lnTo>
                      <a:lnTo>
                        <a:pt x="367327" y="1284786"/>
                      </a:lnTo>
                      <a:lnTo>
                        <a:pt x="369180" y="1278173"/>
                      </a:lnTo>
                      <a:lnTo>
                        <a:pt x="371297" y="1272089"/>
                      </a:lnTo>
                      <a:lnTo>
                        <a:pt x="373679" y="1266006"/>
                      </a:lnTo>
                      <a:lnTo>
                        <a:pt x="376061" y="1259922"/>
                      </a:lnTo>
                      <a:lnTo>
                        <a:pt x="379236" y="1254103"/>
                      </a:lnTo>
                      <a:lnTo>
                        <a:pt x="382412" y="1248284"/>
                      </a:lnTo>
                      <a:lnTo>
                        <a:pt x="385588" y="1242994"/>
                      </a:lnTo>
                      <a:lnTo>
                        <a:pt x="389293" y="1237704"/>
                      </a:lnTo>
                      <a:lnTo>
                        <a:pt x="393263" y="1232149"/>
                      </a:lnTo>
                      <a:lnTo>
                        <a:pt x="397497" y="1227123"/>
                      </a:lnTo>
                      <a:lnTo>
                        <a:pt x="401996" y="1222362"/>
                      </a:lnTo>
                      <a:lnTo>
                        <a:pt x="406495" y="1217866"/>
                      </a:lnTo>
                      <a:lnTo>
                        <a:pt x="411259" y="1213369"/>
                      </a:lnTo>
                      <a:lnTo>
                        <a:pt x="416287" y="1209401"/>
                      </a:lnTo>
                      <a:lnTo>
                        <a:pt x="421315" y="1205434"/>
                      </a:lnTo>
                      <a:lnTo>
                        <a:pt x="426873" y="1201995"/>
                      </a:lnTo>
                      <a:lnTo>
                        <a:pt x="432430" y="1198557"/>
                      </a:lnTo>
                      <a:lnTo>
                        <a:pt x="438252" y="1195118"/>
                      </a:lnTo>
                      <a:lnTo>
                        <a:pt x="443810" y="1192473"/>
                      </a:lnTo>
                      <a:lnTo>
                        <a:pt x="450161" y="1189828"/>
                      </a:lnTo>
                      <a:lnTo>
                        <a:pt x="456248" y="1187183"/>
                      </a:lnTo>
                      <a:lnTo>
                        <a:pt x="462335" y="1185331"/>
                      </a:lnTo>
                      <a:lnTo>
                        <a:pt x="468951" y="1183744"/>
                      </a:lnTo>
                      <a:lnTo>
                        <a:pt x="475567" y="1181893"/>
                      </a:lnTo>
                      <a:lnTo>
                        <a:pt x="482184" y="1180835"/>
                      </a:lnTo>
                      <a:lnTo>
                        <a:pt x="488800" y="1180041"/>
                      </a:lnTo>
                      <a:lnTo>
                        <a:pt x="495945" y="1179512"/>
                      </a:lnTo>
                      <a:close/>
                      <a:moveTo>
                        <a:pt x="2087689" y="528637"/>
                      </a:moveTo>
                      <a:lnTo>
                        <a:pt x="2098277" y="528902"/>
                      </a:lnTo>
                      <a:lnTo>
                        <a:pt x="2104631" y="529166"/>
                      </a:lnTo>
                      <a:lnTo>
                        <a:pt x="2112043" y="529696"/>
                      </a:lnTo>
                      <a:lnTo>
                        <a:pt x="2119985" y="530754"/>
                      </a:lnTo>
                      <a:lnTo>
                        <a:pt x="2128456" y="532342"/>
                      </a:lnTo>
                      <a:lnTo>
                        <a:pt x="2137456" y="534724"/>
                      </a:lnTo>
                      <a:lnTo>
                        <a:pt x="2141956" y="536047"/>
                      </a:lnTo>
                      <a:lnTo>
                        <a:pt x="2146457" y="537900"/>
                      </a:lnTo>
                      <a:lnTo>
                        <a:pt x="2151221" y="539753"/>
                      </a:lnTo>
                      <a:lnTo>
                        <a:pt x="2155986" y="541605"/>
                      </a:lnTo>
                      <a:lnTo>
                        <a:pt x="2160751" y="544252"/>
                      </a:lnTo>
                      <a:lnTo>
                        <a:pt x="2165516" y="546898"/>
                      </a:lnTo>
                      <a:lnTo>
                        <a:pt x="2170281" y="549545"/>
                      </a:lnTo>
                      <a:lnTo>
                        <a:pt x="2175046" y="552721"/>
                      </a:lnTo>
                      <a:lnTo>
                        <a:pt x="2180076" y="556426"/>
                      </a:lnTo>
                      <a:lnTo>
                        <a:pt x="2184841" y="559867"/>
                      </a:lnTo>
                      <a:lnTo>
                        <a:pt x="2189606" y="564101"/>
                      </a:lnTo>
                      <a:lnTo>
                        <a:pt x="2194106" y="568600"/>
                      </a:lnTo>
                      <a:lnTo>
                        <a:pt x="2198871" y="573364"/>
                      </a:lnTo>
                      <a:lnTo>
                        <a:pt x="2203636" y="578657"/>
                      </a:lnTo>
                      <a:lnTo>
                        <a:pt x="2208136" y="584215"/>
                      </a:lnTo>
                      <a:lnTo>
                        <a:pt x="2212636" y="590038"/>
                      </a:lnTo>
                      <a:lnTo>
                        <a:pt x="2216872" y="596389"/>
                      </a:lnTo>
                      <a:lnTo>
                        <a:pt x="2221107" y="603271"/>
                      </a:lnTo>
                      <a:lnTo>
                        <a:pt x="2223225" y="606976"/>
                      </a:lnTo>
                      <a:lnTo>
                        <a:pt x="2225343" y="611210"/>
                      </a:lnTo>
                      <a:lnTo>
                        <a:pt x="2227461" y="616239"/>
                      </a:lnTo>
                      <a:lnTo>
                        <a:pt x="2229843" y="621532"/>
                      </a:lnTo>
                      <a:lnTo>
                        <a:pt x="2234343" y="634500"/>
                      </a:lnTo>
                      <a:lnTo>
                        <a:pt x="2239373" y="649056"/>
                      </a:lnTo>
                      <a:lnTo>
                        <a:pt x="2244403" y="665995"/>
                      </a:lnTo>
                      <a:lnTo>
                        <a:pt x="2249433" y="684785"/>
                      </a:lnTo>
                      <a:lnTo>
                        <a:pt x="2254727" y="704899"/>
                      </a:lnTo>
                      <a:lnTo>
                        <a:pt x="2260286" y="726866"/>
                      </a:lnTo>
                      <a:lnTo>
                        <a:pt x="2265845" y="750156"/>
                      </a:lnTo>
                      <a:lnTo>
                        <a:pt x="2271404" y="774504"/>
                      </a:lnTo>
                      <a:lnTo>
                        <a:pt x="2276963" y="800176"/>
                      </a:lnTo>
                      <a:lnTo>
                        <a:pt x="2282523" y="826642"/>
                      </a:lnTo>
                      <a:lnTo>
                        <a:pt x="2293905" y="881691"/>
                      </a:lnTo>
                      <a:lnTo>
                        <a:pt x="2304759" y="938328"/>
                      </a:lnTo>
                      <a:lnTo>
                        <a:pt x="2315083" y="996024"/>
                      </a:lnTo>
                      <a:lnTo>
                        <a:pt x="2324878" y="1052660"/>
                      </a:lnTo>
                      <a:lnTo>
                        <a:pt x="2333878" y="1107974"/>
                      </a:lnTo>
                      <a:lnTo>
                        <a:pt x="2341290" y="1160112"/>
                      </a:lnTo>
                      <a:lnTo>
                        <a:pt x="2344732" y="1184461"/>
                      </a:lnTo>
                      <a:lnTo>
                        <a:pt x="2347908" y="1207751"/>
                      </a:lnTo>
                      <a:lnTo>
                        <a:pt x="2350556" y="1229717"/>
                      </a:lnTo>
                      <a:lnTo>
                        <a:pt x="2352938" y="1250360"/>
                      </a:lnTo>
                      <a:lnTo>
                        <a:pt x="2354526" y="1269151"/>
                      </a:lnTo>
                      <a:lnTo>
                        <a:pt x="2355850" y="1285825"/>
                      </a:lnTo>
                      <a:lnTo>
                        <a:pt x="2356909" y="1300910"/>
                      </a:lnTo>
                      <a:lnTo>
                        <a:pt x="2357438" y="1313614"/>
                      </a:lnTo>
                      <a:lnTo>
                        <a:pt x="2357173" y="1316525"/>
                      </a:lnTo>
                      <a:lnTo>
                        <a:pt x="2355850" y="1319436"/>
                      </a:lnTo>
                      <a:lnTo>
                        <a:pt x="2354526" y="1322348"/>
                      </a:lnTo>
                      <a:lnTo>
                        <a:pt x="2352673" y="1325788"/>
                      </a:lnTo>
                      <a:lnTo>
                        <a:pt x="2350026" y="1329229"/>
                      </a:lnTo>
                      <a:lnTo>
                        <a:pt x="2347644" y="1332669"/>
                      </a:lnTo>
                      <a:lnTo>
                        <a:pt x="2341555" y="1339550"/>
                      </a:lnTo>
                      <a:lnTo>
                        <a:pt x="2335466" y="1346696"/>
                      </a:lnTo>
                      <a:lnTo>
                        <a:pt x="2329643" y="1353313"/>
                      </a:lnTo>
                      <a:lnTo>
                        <a:pt x="2326995" y="1356488"/>
                      </a:lnTo>
                      <a:lnTo>
                        <a:pt x="2324878" y="1359135"/>
                      </a:lnTo>
                      <a:lnTo>
                        <a:pt x="2323025" y="1361782"/>
                      </a:lnTo>
                      <a:lnTo>
                        <a:pt x="2321966" y="1364164"/>
                      </a:lnTo>
                      <a:lnTo>
                        <a:pt x="2317730" y="1373956"/>
                      </a:lnTo>
                      <a:lnTo>
                        <a:pt x="2313495" y="1382954"/>
                      </a:lnTo>
                      <a:lnTo>
                        <a:pt x="2308994" y="1391688"/>
                      </a:lnTo>
                      <a:lnTo>
                        <a:pt x="2304230" y="1400422"/>
                      </a:lnTo>
                      <a:lnTo>
                        <a:pt x="2299200" y="1408626"/>
                      </a:lnTo>
                      <a:lnTo>
                        <a:pt x="2293905" y="1416831"/>
                      </a:lnTo>
                      <a:lnTo>
                        <a:pt x="2288611" y="1424770"/>
                      </a:lnTo>
                      <a:lnTo>
                        <a:pt x="2282787" y="1432181"/>
                      </a:lnTo>
                      <a:lnTo>
                        <a:pt x="2277228" y="1439591"/>
                      </a:lnTo>
                      <a:lnTo>
                        <a:pt x="2271140" y="1446472"/>
                      </a:lnTo>
                      <a:lnTo>
                        <a:pt x="2265316" y="1453353"/>
                      </a:lnTo>
                      <a:lnTo>
                        <a:pt x="2258698" y="1459970"/>
                      </a:lnTo>
                      <a:lnTo>
                        <a:pt x="2252344" y="1466322"/>
                      </a:lnTo>
                      <a:lnTo>
                        <a:pt x="2245726" y="1472409"/>
                      </a:lnTo>
                      <a:lnTo>
                        <a:pt x="2239108" y="1478496"/>
                      </a:lnTo>
                      <a:lnTo>
                        <a:pt x="2231961" y="1484318"/>
                      </a:lnTo>
                      <a:lnTo>
                        <a:pt x="2225343" y="1489876"/>
                      </a:lnTo>
                      <a:lnTo>
                        <a:pt x="2217931" y="1495169"/>
                      </a:lnTo>
                      <a:lnTo>
                        <a:pt x="2211048" y="1500198"/>
                      </a:lnTo>
                      <a:lnTo>
                        <a:pt x="2203636" y="1505226"/>
                      </a:lnTo>
                      <a:lnTo>
                        <a:pt x="2196224" y="1509990"/>
                      </a:lnTo>
                      <a:lnTo>
                        <a:pt x="2189076" y="1514490"/>
                      </a:lnTo>
                      <a:lnTo>
                        <a:pt x="2174252" y="1523488"/>
                      </a:lnTo>
                      <a:lnTo>
                        <a:pt x="2158898" y="1531428"/>
                      </a:lnTo>
                      <a:lnTo>
                        <a:pt x="2143545" y="1539103"/>
                      </a:lnTo>
                      <a:lnTo>
                        <a:pt x="2128456" y="1545984"/>
                      </a:lnTo>
                      <a:lnTo>
                        <a:pt x="2113102" y="1552865"/>
                      </a:lnTo>
                      <a:lnTo>
                        <a:pt x="2098277" y="1566363"/>
                      </a:lnTo>
                      <a:lnTo>
                        <a:pt x="2082394" y="1581713"/>
                      </a:lnTo>
                      <a:lnTo>
                        <a:pt x="2065188" y="1598122"/>
                      </a:lnTo>
                      <a:lnTo>
                        <a:pt x="2047716" y="1614795"/>
                      </a:lnTo>
                      <a:lnTo>
                        <a:pt x="2013832" y="1648936"/>
                      </a:lnTo>
                      <a:lnTo>
                        <a:pt x="1983124" y="1679636"/>
                      </a:lnTo>
                      <a:lnTo>
                        <a:pt x="1972006" y="1691017"/>
                      </a:lnTo>
                      <a:lnTo>
                        <a:pt x="1961682" y="1701868"/>
                      </a:lnTo>
                      <a:lnTo>
                        <a:pt x="1951623" y="1712983"/>
                      </a:lnTo>
                      <a:lnTo>
                        <a:pt x="1942358" y="1723570"/>
                      </a:lnTo>
                      <a:lnTo>
                        <a:pt x="1933357" y="1733627"/>
                      </a:lnTo>
                      <a:lnTo>
                        <a:pt x="1925151" y="1743419"/>
                      </a:lnTo>
                      <a:lnTo>
                        <a:pt x="1917474" y="1752417"/>
                      </a:lnTo>
                      <a:lnTo>
                        <a:pt x="1911121" y="1761151"/>
                      </a:lnTo>
                      <a:lnTo>
                        <a:pt x="1906091" y="1768032"/>
                      </a:lnTo>
                      <a:lnTo>
                        <a:pt x="1901855" y="1773855"/>
                      </a:lnTo>
                      <a:lnTo>
                        <a:pt x="1898679" y="1778883"/>
                      </a:lnTo>
                      <a:lnTo>
                        <a:pt x="1896296" y="1782853"/>
                      </a:lnTo>
                      <a:lnTo>
                        <a:pt x="1893914" y="1795292"/>
                      </a:lnTo>
                      <a:lnTo>
                        <a:pt x="1891531" y="1810907"/>
                      </a:lnTo>
                      <a:lnTo>
                        <a:pt x="1887560" y="1837373"/>
                      </a:lnTo>
                      <a:lnTo>
                        <a:pt x="1883325" y="1868073"/>
                      </a:lnTo>
                      <a:lnTo>
                        <a:pt x="1878560" y="1901685"/>
                      </a:lnTo>
                      <a:lnTo>
                        <a:pt x="1873795" y="1937943"/>
                      </a:lnTo>
                      <a:lnTo>
                        <a:pt x="1864000" y="2014429"/>
                      </a:lnTo>
                      <a:lnTo>
                        <a:pt x="1854206" y="2092239"/>
                      </a:lnTo>
                      <a:lnTo>
                        <a:pt x="1844676" y="2165549"/>
                      </a:lnTo>
                      <a:lnTo>
                        <a:pt x="1836470" y="2227215"/>
                      </a:lnTo>
                      <a:lnTo>
                        <a:pt x="1831175" y="2270089"/>
                      </a:lnTo>
                      <a:lnTo>
                        <a:pt x="1829057" y="2288351"/>
                      </a:lnTo>
                      <a:lnTo>
                        <a:pt x="1828263" y="2294702"/>
                      </a:lnTo>
                      <a:lnTo>
                        <a:pt x="1827204" y="2300790"/>
                      </a:lnTo>
                      <a:lnTo>
                        <a:pt x="1825616" y="2306877"/>
                      </a:lnTo>
                      <a:lnTo>
                        <a:pt x="1824028" y="2312699"/>
                      </a:lnTo>
                      <a:lnTo>
                        <a:pt x="1822175" y="2318522"/>
                      </a:lnTo>
                      <a:lnTo>
                        <a:pt x="1819792" y="2324344"/>
                      </a:lnTo>
                      <a:lnTo>
                        <a:pt x="1817410" y="2329902"/>
                      </a:lnTo>
                      <a:lnTo>
                        <a:pt x="1814763" y="2335195"/>
                      </a:lnTo>
                      <a:lnTo>
                        <a:pt x="1811586" y="2340224"/>
                      </a:lnTo>
                      <a:lnTo>
                        <a:pt x="1808674" y="2345252"/>
                      </a:lnTo>
                      <a:lnTo>
                        <a:pt x="1805233" y="2350016"/>
                      </a:lnTo>
                      <a:lnTo>
                        <a:pt x="1801791" y="2354515"/>
                      </a:lnTo>
                      <a:lnTo>
                        <a:pt x="1797820" y="2359014"/>
                      </a:lnTo>
                      <a:lnTo>
                        <a:pt x="1793850" y="2363249"/>
                      </a:lnTo>
                      <a:lnTo>
                        <a:pt x="1790144" y="2367219"/>
                      </a:lnTo>
                      <a:lnTo>
                        <a:pt x="1785643" y="2371189"/>
                      </a:lnTo>
                      <a:lnTo>
                        <a:pt x="1781408" y="2374629"/>
                      </a:lnTo>
                      <a:lnTo>
                        <a:pt x="1776643" y="2377805"/>
                      </a:lnTo>
                      <a:lnTo>
                        <a:pt x="1771878" y="2380981"/>
                      </a:lnTo>
                      <a:lnTo>
                        <a:pt x="1767113" y="2383892"/>
                      </a:lnTo>
                      <a:lnTo>
                        <a:pt x="1761819" y="2386274"/>
                      </a:lnTo>
                      <a:lnTo>
                        <a:pt x="1756789" y="2388921"/>
                      </a:lnTo>
                      <a:lnTo>
                        <a:pt x="1751495" y="2390773"/>
                      </a:lnTo>
                      <a:lnTo>
                        <a:pt x="1746200" y="2392361"/>
                      </a:lnTo>
                      <a:lnTo>
                        <a:pt x="1740906" y="2394214"/>
                      </a:lnTo>
                      <a:lnTo>
                        <a:pt x="1735347" y="2395273"/>
                      </a:lnTo>
                      <a:lnTo>
                        <a:pt x="1729523" y="2396331"/>
                      </a:lnTo>
                      <a:lnTo>
                        <a:pt x="1723964" y="2396861"/>
                      </a:lnTo>
                      <a:lnTo>
                        <a:pt x="1718140" y="2397125"/>
                      </a:lnTo>
                      <a:lnTo>
                        <a:pt x="1712581" y="2397125"/>
                      </a:lnTo>
                      <a:lnTo>
                        <a:pt x="1706492" y="2396861"/>
                      </a:lnTo>
                      <a:lnTo>
                        <a:pt x="1700668" y="2396331"/>
                      </a:lnTo>
                      <a:lnTo>
                        <a:pt x="1694844" y="2395537"/>
                      </a:lnTo>
                      <a:lnTo>
                        <a:pt x="1688756" y="2394214"/>
                      </a:lnTo>
                      <a:lnTo>
                        <a:pt x="1683197" y="2392891"/>
                      </a:lnTo>
                      <a:lnTo>
                        <a:pt x="1677902" y="2390773"/>
                      </a:lnTo>
                      <a:lnTo>
                        <a:pt x="1672343" y="2388921"/>
                      </a:lnTo>
                      <a:lnTo>
                        <a:pt x="1667314" y="2386274"/>
                      </a:lnTo>
                      <a:lnTo>
                        <a:pt x="1662284" y="2383892"/>
                      </a:lnTo>
                      <a:lnTo>
                        <a:pt x="1657254" y="2380981"/>
                      </a:lnTo>
                      <a:lnTo>
                        <a:pt x="1652225" y="2377805"/>
                      </a:lnTo>
                      <a:lnTo>
                        <a:pt x="1647460" y="2374629"/>
                      </a:lnTo>
                      <a:lnTo>
                        <a:pt x="1643489" y="2370924"/>
                      </a:lnTo>
                      <a:lnTo>
                        <a:pt x="1638989" y="2366954"/>
                      </a:lnTo>
                      <a:lnTo>
                        <a:pt x="1635018" y="2362984"/>
                      </a:lnTo>
                      <a:lnTo>
                        <a:pt x="1631047" y="2358750"/>
                      </a:lnTo>
                      <a:lnTo>
                        <a:pt x="1627341" y="2354251"/>
                      </a:lnTo>
                      <a:lnTo>
                        <a:pt x="1623635" y="2349751"/>
                      </a:lnTo>
                      <a:lnTo>
                        <a:pt x="1620193" y="2344987"/>
                      </a:lnTo>
                      <a:lnTo>
                        <a:pt x="1617282" y="2339959"/>
                      </a:lnTo>
                      <a:lnTo>
                        <a:pt x="1614370" y="2334930"/>
                      </a:lnTo>
                      <a:lnTo>
                        <a:pt x="1611987" y="2329902"/>
                      </a:lnTo>
                      <a:lnTo>
                        <a:pt x="1609340" y="2324344"/>
                      </a:lnTo>
                      <a:lnTo>
                        <a:pt x="1607222" y="2318786"/>
                      </a:lnTo>
                      <a:lnTo>
                        <a:pt x="1605104" y="2313228"/>
                      </a:lnTo>
                      <a:lnTo>
                        <a:pt x="1603516" y="2307406"/>
                      </a:lnTo>
                      <a:lnTo>
                        <a:pt x="1601928" y="2301584"/>
                      </a:lnTo>
                      <a:lnTo>
                        <a:pt x="1600869" y="2295496"/>
                      </a:lnTo>
                      <a:lnTo>
                        <a:pt x="1600075" y="2289409"/>
                      </a:lnTo>
                      <a:lnTo>
                        <a:pt x="1599545" y="2283587"/>
                      </a:lnTo>
                      <a:lnTo>
                        <a:pt x="1599281" y="2277235"/>
                      </a:lnTo>
                      <a:lnTo>
                        <a:pt x="1599281" y="2270883"/>
                      </a:lnTo>
                      <a:lnTo>
                        <a:pt x="1599545" y="2264531"/>
                      </a:lnTo>
                      <a:lnTo>
                        <a:pt x="1600075" y="2258180"/>
                      </a:lnTo>
                      <a:lnTo>
                        <a:pt x="1614370" y="2143582"/>
                      </a:lnTo>
                      <a:lnTo>
                        <a:pt x="1644018" y="1914388"/>
                      </a:lnTo>
                      <a:lnTo>
                        <a:pt x="1653813" y="1840813"/>
                      </a:lnTo>
                      <a:lnTo>
                        <a:pt x="1658313" y="1807466"/>
                      </a:lnTo>
                      <a:lnTo>
                        <a:pt x="1662813" y="1777560"/>
                      </a:lnTo>
                      <a:lnTo>
                        <a:pt x="1667843" y="1747389"/>
                      </a:lnTo>
                      <a:lnTo>
                        <a:pt x="1669961" y="1734156"/>
                      </a:lnTo>
                      <a:lnTo>
                        <a:pt x="1672343" y="1721982"/>
                      </a:lnTo>
                      <a:lnTo>
                        <a:pt x="1673932" y="1714571"/>
                      </a:lnTo>
                      <a:lnTo>
                        <a:pt x="1676049" y="1707955"/>
                      </a:lnTo>
                      <a:lnTo>
                        <a:pt x="1677902" y="1701338"/>
                      </a:lnTo>
                      <a:lnTo>
                        <a:pt x="1680020" y="1695251"/>
                      </a:lnTo>
                      <a:lnTo>
                        <a:pt x="1682138" y="1689429"/>
                      </a:lnTo>
                      <a:lnTo>
                        <a:pt x="1684256" y="1683606"/>
                      </a:lnTo>
                      <a:lnTo>
                        <a:pt x="1689285" y="1673285"/>
                      </a:lnTo>
                      <a:lnTo>
                        <a:pt x="1694050" y="1663492"/>
                      </a:lnTo>
                      <a:lnTo>
                        <a:pt x="1699080" y="1654229"/>
                      </a:lnTo>
                      <a:lnTo>
                        <a:pt x="1704374" y="1645231"/>
                      </a:lnTo>
                      <a:lnTo>
                        <a:pt x="1709669" y="1636497"/>
                      </a:lnTo>
                      <a:lnTo>
                        <a:pt x="1715228" y="1628028"/>
                      </a:lnTo>
                      <a:lnTo>
                        <a:pt x="1720787" y="1619559"/>
                      </a:lnTo>
                      <a:lnTo>
                        <a:pt x="1726876" y="1611619"/>
                      </a:lnTo>
                      <a:lnTo>
                        <a:pt x="1732964" y="1603415"/>
                      </a:lnTo>
                      <a:lnTo>
                        <a:pt x="1745671" y="1587006"/>
                      </a:lnTo>
                      <a:lnTo>
                        <a:pt x="1758907" y="1571126"/>
                      </a:lnTo>
                      <a:lnTo>
                        <a:pt x="1772672" y="1554982"/>
                      </a:lnTo>
                      <a:lnTo>
                        <a:pt x="1786967" y="1539367"/>
                      </a:lnTo>
                      <a:lnTo>
                        <a:pt x="1801791" y="1523223"/>
                      </a:lnTo>
                      <a:lnTo>
                        <a:pt x="1816616" y="1507344"/>
                      </a:lnTo>
                      <a:lnTo>
                        <a:pt x="1832234" y="1491464"/>
                      </a:lnTo>
                      <a:lnTo>
                        <a:pt x="1847588" y="1476114"/>
                      </a:lnTo>
                      <a:lnTo>
                        <a:pt x="1863471" y="1460764"/>
                      </a:lnTo>
                      <a:lnTo>
                        <a:pt x="1878825" y="1445414"/>
                      </a:lnTo>
                      <a:lnTo>
                        <a:pt x="1883854" y="1440121"/>
                      </a:lnTo>
                      <a:lnTo>
                        <a:pt x="1892061" y="1431387"/>
                      </a:lnTo>
                      <a:lnTo>
                        <a:pt x="1912709" y="1408626"/>
                      </a:lnTo>
                      <a:lnTo>
                        <a:pt x="1933357" y="1385866"/>
                      </a:lnTo>
                      <a:lnTo>
                        <a:pt x="1941563" y="1377132"/>
                      </a:lnTo>
                      <a:lnTo>
                        <a:pt x="1946593" y="1372103"/>
                      </a:lnTo>
                      <a:lnTo>
                        <a:pt x="1943946" y="1353313"/>
                      </a:lnTo>
                      <a:lnTo>
                        <a:pt x="1942093" y="1335316"/>
                      </a:lnTo>
                      <a:lnTo>
                        <a:pt x="1940240" y="1317584"/>
                      </a:lnTo>
                      <a:lnTo>
                        <a:pt x="1938916" y="1300646"/>
                      </a:lnTo>
                      <a:lnTo>
                        <a:pt x="1937857" y="1283972"/>
                      </a:lnTo>
                      <a:lnTo>
                        <a:pt x="1937063" y="1267563"/>
                      </a:lnTo>
                      <a:lnTo>
                        <a:pt x="1935475" y="1236069"/>
                      </a:lnTo>
                      <a:lnTo>
                        <a:pt x="1934151" y="1205369"/>
                      </a:lnTo>
                      <a:lnTo>
                        <a:pt x="1932828" y="1174933"/>
                      </a:lnTo>
                      <a:lnTo>
                        <a:pt x="1931769" y="1160112"/>
                      </a:lnTo>
                      <a:lnTo>
                        <a:pt x="1930445" y="1144761"/>
                      </a:lnTo>
                      <a:lnTo>
                        <a:pt x="1928857" y="1129676"/>
                      </a:lnTo>
                      <a:lnTo>
                        <a:pt x="1927004" y="1114326"/>
                      </a:lnTo>
                      <a:lnTo>
                        <a:pt x="2019920" y="913715"/>
                      </a:lnTo>
                      <a:lnTo>
                        <a:pt x="1994507" y="940710"/>
                      </a:lnTo>
                      <a:lnTo>
                        <a:pt x="1938122" y="1000523"/>
                      </a:lnTo>
                      <a:lnTo>
                        <a:pt x="1880148" y="1061659"/>
                      </a:lnTo>
                      <a:lnTo>
                        <a:pt x="1859500" y="1082831"/>
                      </a:lnTo>
                      <a:lnTo>
                        <a:pt x="1852882" y="1089448"/>
                      </a:lnTo>
                      <a:lnTo>
                        <a:pt x="1849706" y="1092624"/>
                      </a:lnTo>
                      <a:lnTo>
                        <a:pt x="1842293" y="1098182"/>
                      </a:lnTo>
                      <a:lnTo>
                        <a:pt x="1838323" y="1101093"/>
                      </a:lnTo>
                      <a:lnTo>
                        <a:pt x="1834087" y="1103739"/>
                      </a:lnTo>
                      <a:lnTo>
                        <a:pt x="1829587" y="1106651"/>
                      </a:lnTo>
                      <a:lnTo>
                        <a:pt x="1824822" y="1109297"/>
                      </a:lnTo>
                      <a:lnTo>
                        <a:pt x="1819528" y="1111679"/>
                      </a:lnTo>
                      <a:lnTo>
                        <a:pt x="1813704" y="1114061"/>
                      </a:lnTo>
                      <a:lnTo>
                        <a:pt x="1806292" y="1116178"/>
                      </a:lnTo>
                      <a:lnTo>
                        <a:pt x="1797556" y="1118560"/>
                      </a:lnTo>
                      <a:lnTo>
                        <a:pt x="1787761" y="1120942"/>
                      </a:lnTo>
                      <a:lnTo>
                        <a:pt x="1776643" y="1123589"/>
                      </a:lnTo>
                      <a:lnTo>
                        <a:pt x="1751495" y="1128353"/>
                      </a:lnTo>
                      <a:lnTo>
                        <a:pt x="1723169" y="1133381"/>
                      </a:lnTo>
                      <a:lnTo>
                        <a:pt x="1692462" y="1138145"/>
                      </a:lnTo>
                      <a:lnTo>
                        <a:pt x="1660166" y="1143174"/>
                      </a:lnTo>
                      <a:lnTo>
                        <a:pt x="1627076" y="1147673"/>
                      </a:lnTo>
                      <a:lnTo>
                        <a:pt x="1593986" y="1152172"/>
                      </a:lnTo>
                      <a:lnTo>
                        <a:pt x="1530983" y="1160376"/>
                      </a:lnTo>
                      <a:lnTo>
                        <a:pt x="1477774" y="1166463"/>
                      </a:lnTo>
                      <a:lnTo>
                        <a:pt x="1427213" y="1172286"/>
                      </a:lnTo>
                      <a:lnTo>
                        <a:pt x="1422448" y="1172815"/>
                      </a:lnTo>
                      <a:lnTo>
                        <a:pt x="1417948" y="1172815"/>
                      </a:lnTo>
                      <a:lnTo>
                        <a:pt x="1413447" y="1172286"/>
                      </a:lnTo>
                      <a:lnTo>
                        <a:pt x="1408947" y="1171757"/>
                      </a:lnTo>
                      <a:lnTo>
                        <a:pt x="1404447" y="1171227"/>
                      </a:lnTo>
                      <a:lnTo>
                        <a:pt x="1400211" y="1170433"/>
                      </a:lnTo>
                      <a:lnTo>
                        <a:pt x="1395976" y="1169375"/>
                      </a:lnTo>
                      <a:lnTo>
                        <a:pt x="1392005" y="1168316"/>
                      </a:lnTo>
                      <a:lnTo>
                        <a:pt x="1387769" y="1166728"/>
                      </a:lnTo>
                      <a:lnTo>
                        <a:pt x="1383799" y="1165140"/>
                      </a:lnTo>
                      <a:lnTo>
                        <a:pt x="1379828" y="1163023"/>
                      </a:lnTo>
                      <a:lnTo>
                        <a:pt x="1375857" y="1161170"/>
                      </a:lnTo>
                      <a:lnTo>
                        <a:pt x="1372151" y="1159053"/>
                      </a:lnTo>
                      <a:lnTo>
                        <a:pt x="1368710" y="1156671"/>
                      </a:lnTo>
                      <a:lnTo>
                        <a:pt x="1365268" y="1154025"/>
                      </a:lnTo>
                      <a:lnTo>
                        <a:pt x="1361827" y="1151378"/>
                      </a:lnTo>
                      <a:lnTo>
                        <a:pt x="1358650" y="1148467"/>
                      </a:lnTo>
                      <a:lnTo>
                        <a:pt x="1355738" y="1145555"/>
                      </a:lnTo>
                      <a:lnTo>
                        <a:pt x="1352826" y="1142380"/>
                      </a:lnTo>
                      <a:lnTo>
                        <a:pt x="1349915" y="1138939"/>
                      </a:lnTo>
                      <a:lnTo>
                        <a:pt x="1347267" y="1135498"/>
                      </a:lnTo>
                      <a:lnTo>
                        <a:pt x="1344885" y="1132058"/>
                      </a:lnTo>
                      <a:lnTo>
                        <a:pt x="1342502" y="1128353"/>
                      </a:lnTo>
                      <a:lnTo>
                        <a:pt x="1340385" y="1124383"/>
                      </a:lnTo>
                      <a:lnTo>
                        <a:pt x="1338532" y="1120678"/>
                      </a:lnTo>
                      <a:lnTo>
                        <a:pt x="1336679" y="1116443"/>
                      </a:lnTo>
                      <a:lnTo>
                        <a:pt x="1335090" y="1112209"/>
                      </a:lnTo>
                      <a:lnTo>
                        <a:pt x="1334031" y="1107974"/>
                      </a:lnTo>
                      <a:lnTo>
                        <a:pt x="1332708" y="1103739"/>
                      </a:lnTo>
                      <a:lnTo>
                        <a:pt x="1331649" y="1099505"/>
                      </a:lnTo>
                      <a:lnTo>
                        <a:pt x="1331119" y="1095006"/>
                      </a:lnTo>
                      <a:lnTo>
                        <a:pt x="1330590" y="1090507"/>
                      </a:lnTo>
                      <a:lnTo>
                        <a:pt x="1330325" y="1085478"/>
                      </a:lnTo>
                      <a:lnTo>
                        <a:pt x="1330325" y="1081243"/>
                      </a:lnTo>
                      <a:lnTo>
                        <a:pt x="1330590" y="1076744"/>
                      </a:lnTo>
                      <a:lnTo>
                        <a:pt x="1330855" y="1072510"/>
                      </a:lnTo>
                      <a:lnTo>
                        <a:pt x="1331649" y="1068275"/>
                      </a:lnTo>
                      <a:lnTo>
                        <a:pt x="1332708" y="1063776"/>
                      </a:lnTo>
                      <a:lnTo>
                        <a:pt x="1333767" y="1059806"/>
                      </a:lnTo>
                      <a:lnTo>
                        <a:pt x="1334825" y="1055572"/>
                      </a:lnTo>
                      <a:lnTo>
                        <a:pt x="1336414" y="1051602"/>
                      </a:lnTo>
                      <a:lnTo>
                        <a:pt x="1338267" y="1047897"/>
                      </a:lnTo>
                      <a:lnTo>
                        <a:pt x="1340120" y="1043927"/>
                      </a:lnTo>
                      <a:lnTo>
                        <a:pt x="1342238" y="1040486"/>
                      </a:lnTo>
                      <a:lnTo>
                        <a:pt x="1344355" y="1037046"/>
                      </a:lnTo>
                      <a:lnTo>
                        <a:pt x="1347003" y="1033605"/>
                      </a:lnTo>
                      <a:lnTo>
                        <a:pt x="1349385" y="1030164"/>
                      </a:lnTo>
                      <a:lnTo>
                        <a:pt x="1352297" y="1027253"/>
                      </a:lnTo>
                      <a:lnTo>
                        <a:pt x="1354944" y="1024077"/>
                      </a:lnTo>
                      <a:lnTo>
                        <a:pt x="1358121" y="1021166"/>
                      </a:lnTo>
                      <a:lnTo>
                        <a:pt x="1361297" y="1018519"/>
                      </a:lnTo>
                      <a:lnTo>
                        <a:pt x="1364739" y="1015873"/>
                      </a:lnTo>
                      <a:lnTo>
                        <a:pt x="1368180" y="1013491"/>
                      </a:lnTo>
                      <a:lnTo>
                        <a:pt x="1371622" y="1011109"/>
                      </a:lnTo>
                      <a:lnTo>
                        <a:pt x="1375592" y="1009256"/>
                      </a:lnTo>
                      <a:lnTo>
                        <a:pt x="1379298" y="1007139"/>
                      </a:lnTo>
                      <a:lnTo>
                        <a:pt x="1383534" y="1005287"/>
                      </a:lnTo>
                      <a:lnTo>
                        <a:pt x="1387505" y="1003699"/>
                      </a:lnTo>
                      <a:lnTo>
                        <a:pt x="1391476" y="1002111"/>
                      </a:lnTo>
                      <a:lnTo>
                        <a:pt x="1395711" y="1001052"/>
                      </a:lnTo>
                      <a:lnTo>
                        <a:pt x="1400211" y="999993"/>
                      </a:lnTo>
                      <a:lnTo>
                        <a:pt x="1404447" y="999199"/>
                      </a:lnTo>
                      <a:lnTo>
                        <a:pt x="1408947" y="998405"/>
                      </a:lnTo>
                      <a:lnTo>
                        <a:pt x="1413712" y="997876"/>
                      </a:lnTo>
                      <a:lnTo>
                        <a:pt x="1461891" y="992583"/>
                      </a:lnTo>
                      <a:lnTo>
                        <a:pt x="1511923" y="987025"/>
                      </a:lnTo>
                      <a:lnTo>
                        <a:pt x="1569897" y="979879"/>
                      </a:lnTo>
                      <a:lnTo>
                        <a:pt x="1599810" y="975645"/>
                      </a:lnTo>
                      <a:lnTo>
                        <a:pt x="1628929" y="971940"/>
                      </a:lnTo>
                      <a:lnTo>
                        <a:pt x="1657254" y="967705"/>
                      </a:lnTo>
                      <a:lnTo>
                        <a:pt x="1682667" y="963206"/>
                      </a:lnTo>
                      <a:lnTo>
                        <a:pt x="1704904" y="958971"/>
                      </a:lnTo>
                      <a:lnTo>
                        <a:pt x="1714698" y="956589"/>
                      </a:lnTo>
                      <a:lnTo>
                        <a:pt x="1723434" y="954737"/>
                      </a:lnTo>
                      <a:lnTo>
                        <a:pt x="1730846" y="952620"/>
                      </a:lnTo>
                      <a:lnTo>
                        <a:pt x="1736935" y="950767"/>
                      </a:lnTo>
                      <a:lnTo>
                        <a:pt x="1741700" y="948914"/>
                      </a:lnTo>
                      <a:lnTo>
                        <a:pt x="1743288" y="947591"/>
                      </a:lnTo>
                      <a:lnTo>
                        <a:pt x="1744877" y="946797"/>
                      </a:lnTo>
                      <a:lnTo>
                        <a:pt x="1746730" y="944680"/>
                      </a:lnTo>
                      <a:lnTo>
                        <a:pt x="1762348" y="931182"/>
                      </a:lnTo>
                      <a:lnTo>
                        <a:pt x="1777437" y="916891"/>
                      </a:lnTo>
                      <a:lnTo>
                        <a:pt x="1795703" y="899159"/>
                      </a:lnTo>
                      <a:lnTo>
                        <a:pt x="1805762" y="889366"/>
                      </a:lnTo>
                      <a:lnTo>
                        <a:pt x="1815821" y="878515"/>
                      </a:lnTo>
                      <a:lnTo>
                        <a:pt x="1826410" y="867664"/>
                      </a:lnTo>
                      <a:lnTo>
                        <a:pt x="1836734" y="856019"/>
                      </a:lnTo>
                      <a:lnTo>
                        <a:pt x="1846794" y="844374"/>
                      </a:lnTo>
                      <a:lnTo>
                        <a:pt x="1856324" y="832465"/>
                      </a:lnTo>
                      <a:lnTo>
                        <a:pt x="1865589" y="820820"/>
                      </a:lnTo>
                      <a:lnTo>
                        <a:pt x="1874060" y="808910"/>
                      </a:lnTo>
                      <a:lnTo>
                        <a:pt x="1867971" y="751215"/>
                      </a:lnTo>
                      <a:lnTo>
                        <a:pt x="1865589" y="727131"/>
                      </a:lnTo>
                      <a:lnTo>
                        <a:pt x="1864000" y="705958"/>
                      </a:lnTo>
                      <a:lnTo>
                        <a:pt x="1862412" y="688491"/>
                      </a:lnTo>
                      <a:lnTo>
                        <a:pt x="1861883" y="673405"/>
                      </a:lnTo>
                      <a:lnTo>
                        <a:pt x="1861883" y="667318"/>
                      </a:lnTo>
                      <a:lnTo>
                        <a:pt x="1861883" y="661760"/>
                      </a:lnTo>
                      <a:lnTo>
                        <a:pt x="1862147" y="656996"/>
                      </a:lnTo>
                      <a:lnTo>
                        <a:pt x="1862942" y="653026"/>
                      </a:lnTo>
                      <a:lnTo>
                        <a:pt x="1865589" y="635559"/>
                      </a:lnTo>
                      <a:lnTo>
                        <a:pt x="1868236" y="621267"/>
                      </a:lnTo>
                      <a:lnTo>
                        <a:pt x="1870618" y="609358"/>
                      </a:lnTo>
                      <a:lnTo>
                        <a:pt x="1873266" y="599830"/>
                      </a:lnTo>
                      <a:lnTo>
                        <a:pt x="1875119" y="592949"/>
                      </a:lnTo>
                      <a:lnTo>
                        <a:pt x="1877501" y="587656"/>
                      </a:lnTo>
                      <a:lnTo>
                        <a:pt x="1879354" y="583950"/>
                      </a:lnTo>
                      <a:lnTo>
                        <a:pt x="1880148" y="582627"/>
                      </a:lnTo>
                      <a:lnTo>
                        <a:pt x="1881207" y="581833"/>
                      </a:lnTo>
                      <a:lnTo>
                        <a:pt x="1882001" y="581039"/>
                      </a:lnTo>
                      <a:lnTo>
                        <a:pt x="1882531" y="580775"/>
                      </a:lnTo>
                      <a:lnTo>
                        <a:pt x="1883325" y="580775"/>
                      </a:lnTo>
                      <a:lnTo>
                        <a:pt x="1883854" y="580775"/>
                      </a:lnTo>
                      <a:lnTo>
                        <a:pt x="1884913" y="581569"/>
                      </a:lnTo>
                      <a:lnTo>
                        <a:pt x="1886237" y="582627"/>
                      </a:lnTo>
                      <a:lnTo>
                        <a:pt x="1887031" y="583950"/>
                      </a:lnTo>
                      <a:lnTo>
                        <a:pt x="1887560" y="585274"/>
                      </a:lnTo>
                      <a:lnTo>
                        <a:pt x="1887825" y="586332"/>
                      </a:lnTo>
                      <a:lnTo>
                        <a:pt x="1894178" y="605388"/>
                      </a:lnTo>
                      <a:lnTo>
                        <a:pt x="1893120" y="617827"/>
                      </a:lnTo>
                      <a:lnTo>
                        <a:pt x="1892325" y="629736"/>
                      </a:lnTo>
                      <a:lnTo>
                        <a:pt x="1891531" y="641117"/>
                      </a:lnTo>
                      <a:lnTo>
                        <a:pt x="1891267" y="652762"/>
                      </a:lnTo>
                      <a:lnTo>
                        <a:pt x="1891267" y="663877"/>
                      </a:lnTo>
                      <a:lnTo>
                        <a:pt x="1891267" y="674993"/>
                      </a:lnTo>
                      <a:lnTo>
                        <a:pt x="1891531" y="685579"/>
                      </a:lnTo>
                      <a:lnTo>
                        <a:pt x="1891796" y="696166"/>
                      </a:lnTo>
                      <a:lnTo>
                        <a:pt x="1893120" y="716544"/>
                      </a:lnTo>
                      <a:lnTo>
                        <a:pt x="1894973" y="735864"/>
                      </a:lnTo>
                      <a:lnTo>
                        <a:pt x="1897090" y="753861"/>
                      </a:lnTo>
                      <a:lnTo>
                        <a:pt x="1899738" y="771064"/>
                      </a:lnTo>
                      <a:lnTo>
                        <a:pt x="1920650" y="740099"/>
                      </a:lnTo>
                      <a:lnTo>
                        <a:pt x="1921974" y="709134"/>
                      </a:lnTo>
                      <a:lnTo>
                        <a:pt x="1924092" y="680815"/>
                      </a:lnTo>
                      <a:lnTo>
                        <a:pt x="1925151" y="667583"/>
                      </a:lnTo>
                      <a:lnTo>
                        <a:pt x="1926210" y="655673"/>
                      </a:lnTo>
                      <a:lnTo>
                        <a:pt x="1928063" y="645087"/>
                      </a:lnTo>
                      <a:lnTo>
                        <a:pt x="1929651" y="635824"/>
                      </a:lnTo>
                      <a:lnTo>
                        <a:pt x="1924621" y="622855"/>
                      </a:lnTo>
                      <a:lnTo>
                        <a:pt x="1920386" y="611210"/>
                      </a:lnTo>
                      <a:lnTo>
                        <a:pt x="1916150" y="598771"/>
                      </a:lnTo>
                      <a:lnTo>
                        <a:pt x="1937328" y="561455"/>
                      </a:lnTo>
                      <a:lnTo>
                        <a:pt x="1944475" y="559337"/>
                      </a:lnTo>
                      <a:lnTo>
                        <a:pt x="1958241" y="555897"/>
                      </a:lnTo>
                      <a:lnTo>
                        <a:pt x="1964065" y="559867"/>
                      </a:lnTo>
                      <a:lnTo>
                        <a:pt x="1969888" y="564895"/>
                      </a:lnTo>
                      <a:lnTo>
                        <a:pt x="1975447" y="569924"/>
                      </a:lnTo>
                      <a:lnTo>
                        <a:pt x="1980742" y="574952"/>
                      </a:lnTo>
                      <a:lnTo>
                        <a:pt x="1988683" y="583686"/>
                      </a:lnTo>
                      <a:lnTo>
                        <a:pt x="1992125" y="586862"/>
                      </a:lnTo>
                      <a:lnTo>
                        <a:pt x="1990272" y="591096"/>
                      </a:lnTo>
                      <a:lnTo>
                        <a:pt x="1985772" y="601683"/>
                      </a:lnTo>
                      <a:lnTo>
                        <a:pt x="1982595" y="608299"/>
                      </a:lnTo>
                      <a:lnTo>
                        <a:pt x="1978624" y="616239"/>
                      </a:lnTo>
                      <a:lnTo>
                        <a:pt x="1974124" y="624179"/>
                      </a:lnTo>
                      <a:lnTo>
                        <a:pt x="1969359" y="632118"/>
                      </a:lnTo>
                      <a:lnTo>
                        <a:pt x="1969624" y="633706"/>
                      </a:lnTo>
                      <a:lnTo>
                        <a:pt x="1969624" y="636353"/>
                      </a:lnTo>
                      <a:lnTo>
                        <a:pt x="1969359" y="644293"/>
                      </a:lnTo>
                      <a:lnTo>
                        <a:pt x="1968829" y="655673"/>
                      </a:lnTo>
                      <a:lnTo>
                        <a:pt x="1968300" y="670494"/>
                      </a:lnTo>
                      <a:lnTo>
                        <a:pt x="2003243" y="618091"/>
                      </a:lnTo>
                      <a:lnTo>
                        <a:pt x="2006420" y="607240"/>
                      </a:lnTo>
                      <a:lnTo>
                        <a:pt x="2009861" y="597713"/>
                      </a:lnTo>
                      <a:lnTo>
                        <a:pt x="2012773" y="589244"/>
                      </a:lnTo>
                      <a:lnTo>
                        <a:pt x="2016214" y="581569"/>
                      </a:lnTo>
                      <a:lnTo>
                        <a:pt x="2019656" y="575217"/>
                      </a:lnTo>
                      <a:lnTo>
                        <a:pt x="2022568" y="569394"/>
                      </a:lnTo>
                      <a:lnTo>
                        <a:pt x="2026009" y="564366"/>
                      </a:lnTo>
                      <a:lnTo>
                        <a:pt x="2029450" y="559867"/>
                      </a:lnTo>
                      <a:lnTo>
                        <a:pt x="2032627" y="556426"/>
                      </a:lnTo>
                      <a:lnTo>
                        <a:pt x="2035539" y="553250"/>
                      </a:lnTo>
                      <a:lnTo>
                        <a:pt x="2038716" y="550339"/>
                      </a:lnTo>
                      <a:lnTo>
                        <a:pt x="2041627" y="547957"/>
                      </a:lnTo>
                      <a:lnTo>
                        <a:pt x="2047187" y="543987"/>
                      </a:lnTo>
                      <a:lnTo>
                        <a:pt x="2051952" y="540282"/>
                      </a:lnTo>
                      <a:lnTo>
                        <a:pt x="2078424" y="530225"/>
                      </a:lnTo>
                      <a:lnTo>
                        <a:pt x="2087689" y="528637"/>
                      </a:lnTo>
                      <a:close/>
                      <a:moveTo>
                        <a:pt x="1933947" y="0"/>
                      </a:moveTo>
                      <a:lnTo>
                        <a:pt x="1945347" y="0"/>
                      </a:lnTo>
                      <a:lnTo>
                        <a:pt x="1955952" y="528"/>
                      </a:lnTo>
                      <a:lnTo>
                        <a:pt x="1966557" y="1849"/>
                      </a:lnTo>
                      <a:lnTo>
                        <a:pt x="1976897" y="3434"/>
                      </a:lnTo>
                      <a:lnTo>
                        <a:pt x="1987237" y="6076"/>
                      </a:lnTo>
                      <a:lnTo>
                        <a:pt x="1997047" y="8982"/>
                      </a:lnTo>
                      <a:lnTo>
                        <a:pt x="2006857" y="12152"/>
                      </a:lnTo>
                      <a:lnTo>
                        <a:pt x="2016136" y="16115"/>
                      </a:lnTo>
                      <a:lnTo>
                        <a:pt x="2025150" y="20342"/>
                      </a:lnTo>
                      <a:lnTo>
                        <a:pt x="2034165" y="25097"/>
                      </a:lnTo>
                      <a:lnTo>
                        <a:pt x="2042649" y="30380"/>
                      </a:lnTo>
                      <a:lnTo>
                        <a:pt x="2050868" y="36456"/>
                      </a:lnTo>
                      <a:lnTo>
                        <a:pt x="2058556" y="42532"/>
                      </a:lnTo>
                      <a:lnTo>
                        <a:pt x="2066245" y="48873"/>
                      </a:lnTo>
                      <a:lnTo>
                        <a:pt x="2073669" y="56005"/>
                      </a:lnTo>
                      <a:lnTo>
                        <a:pt x="2080562" y="63402"/>
                      </a:lnTo>
                      <a:lnTo>
                        <a:pt x="2087455" y="71064"/>
                      </a:lnTo>
                      <a:lnTo>
                        <a:pt x="2093553" y="79253"/>
                      </a:lnTo>
                      <a:lnTo>
                        <a:pt x="2099386" y="87707"/>
                      </a:lnTo>
                      <a:lnTo>
                        <a:pt x="2104954" y="96689"/>
                      </a:lnTo>
                      <a:lnTo>
                        <a:pt x="2110256" y="105671"/>
                      </a:lnTo>
                      <a:lnTo>
                        <a:pt x="2115028" y="115181"/>
                      </a:lnTo>
                      <a:lnTo>
                        <a:pt x="2119535" y="124691"/>
                      </a:lnTo>
                      <a:lnTo>
                        <a:pt x="2123247" y="134730"/>
                      </a:lnTo>
                      <a:lnTo>
                        <a:pt x="2126959" y="145297"/>
                      </a:lnTo>
                      <a:lnTo>
                        <a:pt x="2130406" y="155600"/>
                      </a:lnTo>
                      <a:lnTo>
                        <a:pt x="2133322" y="166431"/>
                      </a:lnTo>
                      <a:lnTo>
                        <a:pt x="2135443" y="177527"/>
                      </a:lnTo>
                      <a:lnTo>
                        <a:pt x="2137299" y="188622"/>
                      </a:lnTo>
                      <a:lnTo>
                        <a:pt x="2138890" y="200246"/>
                      </a:lnTo>
                      <a:lnTo>
                        <a:pt x="2139950" y="211606"/>
                      </a:lnTo>
                      <a:lnTo>
                        <a:pt x="2139685" y="221116"/>
                      </a:lnTo>
                      <a:lnTo>
                        <a:pt x="2139155" y="230362"/>
                      </a:lnTo>
                      <a:lnTo>
                        <a:pt x="2138359" y="239609"/>
                      </a:lnTo>
                      <a:lnTo>
                        <a:pt x="2137034" y="248855"/>
                      </a:lnTo>
                      <a:lnTo>
                        <a:pt x="2135973" y="257573"/>
                      </a:lnTo>
                      <a:lnTo>
                        <a:pt x="2134913" y="266555"/>
                      </a:lnTo>
                      <a:lnTo>
                        <a:pt x="2133322" y="275272"/>
                      </a:lnTo>
                      <a:lnTo>
                        <a:pt x="2131466" y="283726"/>
                      </a:lnTo>
                      <a:lnTo>
                        <a:pt x="2129875" y="292180"/>
                      </a:lnTo>
                      <a:lnTo>
                        <a:pt x="2127754" y="300369"/>
                      </a:lnTo>
                      <a:lnTo>
                        <a:pt x="2125633" y="308295"/>
                      </a:lnTo>
                      <a:lnTo>
                        <a:pt x="2123247" y="316484"/>
                      </a:lnTo>
                      <a:lnTo>
                        <a:pt x="2121126" y="324409"/>
                      </a:lnTo>
                      <a:lnTo>
                        <a:pt x="2118210" y="331806"/>
                      </a:lnTo>
                      <a:lnTo>
                        <a:pt x="2115824" y="339468"/>
                      </a:lnTo>
                      <a:lnTo>
                        <a:pt x="2112907" y="346864"/>
                      </a:lnTo>
                      <a:lnTo>
                        <a:pt x="2109726" y="353997"/>
                      </a:lnTo>
                      <a:lnTo>
                        <a:pt x="2106809" y="361130"/>
                      </a:lnTo>
                      <a:lnTo>
                        <a:pt x="2100181" y="374867"/>
                      </a:lnTo>
                      <a:lnTo>
                        <a:pt x="2093553" y="388076"/>
                      </a:lnTo>
                      <a:lnTo>
                        <a:pt x="2086130" y="400228"/>
                      </a:lnTo>
                      <a:lnTo>
                        <a:pt x="2078441" y="412380"/>
                      </a:lnTo>
                      <a:lnTo>
                        <a:pt x="2070487" y="423740"/>
                      </a:lnTo>
                      <a:lnTo>
                        <a:pt x="2062003" y="434307"/>
                      </a:lnTo>
                      <a:lnTo>
                        <a:pt x="2053519" y="444082"/>
                      </a:lnTo>
                      <a:lnTo>
                        <a:pt x="2044505" y="453592"/>
                      </a:lnTo>
                      <a:lnTo>
                        <a:pt x="2035490" y="462310"/>
                      </a:lnTo>
                      <a:lnTo>
                        <a:pt x="2026476" y="470499"/>
                      </a:lnTo>
                      <a:lnTo>
                        <a:pt x="2017197" y="477896"/>
                      </a:lnTo>
                      <a:lnTo>
                        <a:pt x="2007652" y="484765"/>
                      </a:lnTo>
                      <a:lnTo>
                        <a:pt x="1998373" y="490841"/>
                      </a:lnTo>
                      <a:lnTo>
                        <a:pt x="1988828" y="496653"/>
                      </a:lnTo>
                      <a:lnTo>
                        <a:pt x="1979549" y="501408"/>
                      </a:lnTo>
                      <a:lnTo>
                        <a:pt x="1970004" y="505371"/>
                      </a:lnTo>
                      <a:lnTo>
                        <a:pt x="1960725" y="508805"/>
                      </a:lnTo>
                      <a:lnTo>
                        <a:pt x="1951710" y="511711"/>
                      </a:lnTo>
                      <a:lnTo>
                        <a:pt x="1942696" y="513560"/>
                      </a:lnTo>
                      <a:lnTo>
                        <a:pt x="1933682" y="515145"/>
                      </a:lnTo>
                      <a:lnTo>
                        <a:pt x="1929440" y="515674"/>
                      </a:lnTo>
                      <a:lnTo>
                        <a:pt x="1925198" y="515938"/>
                      </a:lnTo>
                      <a:lnTo>
                        <a:pt x="1920956" y="515938"/>
                      </a:lnTo>
                      <a:lnTo>
                        <a:pt x="1916714" y="515938"/>
                      </a:lnTo>
                      <a:lnTo>
                        <a:pt x="1912737" y="515674"/>
                      </a:lnTo>
                      <a:lnTo>
                        <a:pt x="1909025" y="515145"/>
                      </a:lnTo>
                      <a:lnTo>
                        <a:pt x="1903457" y="514089"/>
                      </a:lnTo>
                      <a:lnTo>
                        <a:pt x="1898155" y="513296"/>
                      </a:lnTo>
                      <a:lnTo>
                        <a:pt x="1893117" y="511975"/>
                      </a:lnTo>
                      <a:lnTo>
                        <a:pt x="1888345" y="510654"/>
                      </a:lnTo>
                      <a:lnTo>
                        <a:pt x="1883573" y="509069"/>
                      </a:lnTo>
                      <a:lnTo>
                        <a:pt x="1878801" y="507220"/>
                      </a:lnTo>
                      <a:lnTo>
                        <a:pt x="1874028" y="505107"/>
                      </a:lnTo>
                      <a:lnTo>
                        <a:pt x="1869521" y="503257"/>
                      </a:lnTo>
                      <a:lnTo>
                        <a:pt x="1865279" y="500616"/>
                      </a:lnTo>
                      <a:lnTo>
                        <a:pt x="1861037" y="498502"/>
                      </a:lnTo>
                      <a:lnTo>
                        <a:pt x="1856795" y="495596"/>
                      </a:lnTo>
                      <a:lnTo>
                        <a:pt x="1852553" y="492954"/>
                      </a:lnTo>
                      <a:lnTo>
                        <a:pt x="1848576" y="490048"/>
                      </a:lnTo>
                      <a:lnTo>
                        <a:pt x="1845129" y="486878"/>
                      </a:lnTo>
                      <a:lnTo>
                        <a:pt x="1841153" y="483708"/>
                      </a:lnTo>
                      <a:lnTo>
                        <a:pt x="1837441" y="480274"/>
                      </a:lnTo>
                      <a:lnTo>
                        <a:pt x="1830282" y="472877"/>
                      </a:lnTo>
                      <a:lnTo>
                        <a:pt x="1823919" y="465480"/>
                      </a:lnTo>
                      <a:lnTo>
                        <a:pt x="1817556" y="457026"/>
                      </a:lnTo>
                      <a:lnTo>
                        <a:pt x="1811458" y="448309"/>
                      </a:lnTo>
                      <a:lnTo>
                        <a:pt x="1806156" y="439326"/>
                      </a:lnTo>
                      <a:lnTo>
                        <a:pt x="1800853" y="429816"/>
                      </a:lnTo>
                      <a:lnTo>
                        <a:pt x="1796081" y="419777"/>
                      </a:lnTo>
                      <a:lnTo>
                        <a:pt x="1791574" y="409210"/>
                      </a:lnTo>
                      <a:lnTo>
                        <a:pt x="1787332" y="398907"/>
                      </a:lnTo>
                      <a:lnTo>
                        <a:pt x="1783355" y="388076"/>
                      </a:lnTo>
                      <a:lnTo>
                        <a:pt x="1779643" y="376716"/>
                      </a:lnTo>
                      <a:lnTo>
                        <a:pt x="1776462" y="365357"/>
                      </a:lnTo>
                      <a:lnTo>
                        <a:pt x="1773280" y="353733"/>
                      </a:lnTo>
                      <a:lnTo>
                        <a:pt x="1770099" y="342109"/>
                      </a:lnTo>
                      <a:lnTo>
                        <a:pt x="1767712" y="330221"/>
                      </a:lnTo>
                      <a:lnTo>
                        <a:pt x="1765326" y="318069"/>
                      </a:lnTo>
                      <a:lnTo>
                        <a:pt x="1763205" y="306181"/>
                      </a:lnTo>
                      <a:lnTo>
                        <a:pt x="1761084" y="294029"/>
                      </a:lnTo>
                      <a:lnTo>
                        <a:pt x="1759494" y="282141"/>
                      </a:lnTo>
                      <a:lnTo>
                        <a:pt x="1757903" y="269725"/>
                      </a:lnTo>
                      <a:lnTo>
                        <a:pt x="1755252" y="245949"/>
                      </a:lnTo>
                      <a:lnTo>
                        <a:pt x="1753396" y="221909"/>
                      </a:lnTo>
                      <a:lnTo>
                        <a:pt x="1752600" y="210549"/>
                      </a:lnTo>
                      <a:lnTo>
                        <a:pt x="1752600" y="198925"/>
                      </a:lnTo>
                      <a:lnTo>
                        <a:pt x="1753396" y="188094"/>
                      </a:lnTo>
                      <a:lnTo>
                        <a:pt x="1754456" y="177263"/>
                      </a:lnTo>
                      <a:lnTo>
                        <a:pt x="1756047" y="166167"/>
                      </a:lnTo>
                      <a:lnTo>
                        <a:pt x="1758168" y="155864"/>
                      </a:lnTo>
                      <a:lnTo>
                        <a:pt x="1760554" y="145826"/>
                      </a:lnTo>
                      <a:lnTo>
                        <a:pt x="1763736" y="135523"/>
                      </a:lnTo>
                      <a:lnTo>
                        <a:pt x="1767182" y="126012"/>
                      </a:lnTo>
                      <a:lnTo>
                        <a:pt x="1770629" y="116502"/>
                      </a:lnTo>
                      <a:lnTo>
                        <a:pt x="1774871" y="107520"/>
                      </a:lnTo>
                      <a:lnTo>
                        <a:pt x="1779643" y="98802"/>
                      </a:lnTo>
                      <a:lnTo>
                        <a:pt x="1784415" y="90084"/>
                      </a:lnTo>
                      <a:lnTo>
                        <a:pt x="1789983" y="82159"/>
                      </a:lnTo>
                      <a:lnTo>
                        <a:pt x="1795551" y="74234"/>
                      </a:lnTo>
                      <a:lnTo>
                        <a:pt x="1801384" y="66837"/>
                      </a:lnTo>
                      <a:lnTo>
                        <a:pt x="1807481" y="59704"/>
                      </a:lnTo>
                      <a:lnTo>
                        <a:pt x="1814110" y="52835"/>
                      </a:lnTo>
                      <a:lnTo>
                        <a:pt x="1820738" y="46495"/>
                      </a:lnTo>
                      <a:lnTo>
                        <a:pt x="1827896" y="40419"/>
                      </a:lnTo>
                      <a:lnTo>
                        <a:pt x="1834790" y="34607"/>
                      </a:lnTo>
                      <a:lnTo>
                        <a:pt x="1842213" y="29324"/>
                      </a:lnTo>
                      <a:lnTo>
                        <a:pt x="1849902" y="24568"/>
                      </a:lnTo>
                      <a:lnTo>
                        <a:pt x="1857325" y="20077"/>
                      </a:lnTo>
                      <a:lnTo>
                        <a:pt x="1865279" y="16115"/>
                      </a:lnTo>
                      <a:lnTo>
                        <a:pt x="1873498" y="12416"/>
                      </a:lnTo>
                      <a:lnTo>
                        <a:pt x="1881452" y="9246"/>
                      </a:lnTo>
                      <a:lnTo>
                        <a:pt x="1889406" y="6604"/>
                      </a:lnTo>
                      <a:lnTo>
                        <a:pt x="1897625" y="4491"/>
                      </a:lnTo>
                      <a:lnTo>
                        <a:pt x="1906109" y="2377"/>
                      </a:lnTo>
                      <a:lnTo>
                        <a:pt x="1914327" y="1321"/>
                      </a:lnTo>
                      <a:lnTo>
                        <a:pt x="1922812" y="528"/>
                      </a:lnTo>
                      <a:lnTo>
                        <a:pt x="193394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4860032" y="2748718"/>
                  <a:ext cx="3168352" cy="5664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东方御匠有中国最大的原创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  <a:endPara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4732945" y="3281291"/>
                <a:ext cx="3168352" cy="794116"/>
                <a:chOff x="4860032" y="3594314"/>
                <a:chExt cx="3168352" cy="794116"/>
              </a:xfrm>
            </p:grpSpPr>
            <p:sp>
              <p:nvSpPr>
                <p:cNvPr id="87" name="KSO_Shape"/>
                <p:cNvSpPr/>
                <p:nvPr/>
              </p:nvSpPr>
              <p:spPr bwMode="auto">
                <a:xfrm>
                  <a:off x="4964242" y="3594314"/>
                  <a:ext cx="208800" cy="201600"/>
                </a:xfrm>
                <a:custGeom>
                  <a:avLst/>
                  <a:gdLst>
                    <a:gd name="T0" fmla="*/ 1467173 w 3549651"/>
                    <a:gd name="T1" fmla="*/ 2801186 h 3030537"/>
                    <a:gd name="T2" fmla="*/ 3546160 w 3549651"/>
                    <a:gd name="T3" fmla="*/ 2475237 h 3030537"/>
                    <a:gd name="T4" fmla="*/ 3202089 w 3549651"/>
                    <a:gd name="T5" fmla="*/ 2691437 h 3030537"/>
                    <a:gd name="T6" fmla="*/ 2656781 w 3549651"/>
                    <a:gd name="T7" fmla="*/ 2671725 h 3030537"/>
                    <a:gd name="T8" fmla="*/ 2970870 w 3549651"/>
                    <a:gd name="T9" fmla="*/ 1932623 h 3030537"/>
                    <a:gd name="T10" fmla="*/ 2842055 w 3549651"/>
                    <a:gd name="T11" fmla="*/ 2061210 h 3030537"/>
                    <a:gd name="T12" fmla="*/ 3048286 w 3549651"/>
                    <a:gd name="T13" fmla="*/ 2235200 h 3030537"/>
                    <a:gd name="T14" fmla="*/ 3041940 w 3549651"/>
                    <a:gd name="T15" fmla="*/ 2302193 h 3030537"/>
                    <a:gd name="T16" fmla="*/ 2899799 w 3549651"/>
                    <a:gd name="T17" fmla="*/ 2268220 h 3030537"/>
                    <a:gd name="T18" fmla="*/ 2837930 w 3549651"/>
                    <a:gd name="T19" fmla="*/ 2310765 h 3030537"/>
                    <a:gd name="T20" fmla="*/ 2968014 w 3549651"/>
                    <a:gd name="T21" fmla="*/ 2412048 h 3030537"/>
                    <a:gd name="T22" fmla="*/ 3131412 w 3549651"/>
                    <a:gd name="T23" fmla="*/ 2329815 h 3030537"/>
                    <a:gd name="T24" fmla="*/ 3109520 w 3549651"/>
                    <a:gd name="T25" fmla="*/ 2184718 h 3030537"/>
                    <a:gd name="T26" fmla="*/ 2922961 w 3549651"/>
                    <a:gd name="T27" fmla="*/ 2085023 h 3030537"/>
                    <a:gd name="T28" fmla="*/ 3032422 w 3549651"/>
                    <a:gd name="T29" fmla="*/ 2045335 h 3030537"/>
                    <a:gd name="T30" fmla="*/ 3135537 w 3549651"/>
                    <a:gd name="T31" fmla="*/ 2071370 h 3030537"/>
                    <a:gd name="T32" fmla="*/ 3054314 w 3549651"/>
                    <a:gd name="T33" fmla="*/ 1982470 h 3030537"/>
                    <a:gd name="T34" fmla="*/ 3192012 w 3549651"/>
                    <a:gd name="T35" fmla="*/ 1921193 h 3030537"/>
                    <a:gd name="T36" fmla="*/ 3435365 w 3549651"/>
                    <a:gd name="T37" fmla="*/ 2266315 h 3030537"/>
                    <a:gd name="T38" fmla="*/ 2550476 w 3549651"/>
                    <a:gd name="T39" fmla="*/ 2353628 h 3030537"/>
                    <a:gd name="T40" fmla="*/ 2704356 w 3549651"/>
                    <a:gd name="T41" fmla="*/ 2034223 h 3030537"/>
                    <a:gd name="T42" fmla="*/ 3157240 w 3549651"/>
                    <a:gd name="T43" fmla="*/ 1786255 h 3030537"/>
                    <a:gd name="T44" fmla="*/ 2866305 w 3549651"/>
                    <a:gd name="T45" fmla="*/ 1836738 h 3030537"/>
                    <a:gd name="T46" fmla="*/ 2845094 w 3549651"/>
                    <a:gd name="T47" fmla="*/ 1784033 h 3030537"/>
                    <a:gd name="T48" fmla="*/ 1725613 w 3549651"/>
                    <a:gd name="T49" fmla="*/ 1796449 h 3030537"/>
                    <a:gd name="T50" fmla="*/ 3089168 w 3549651"/>
                    <a:gd name="T51" fmla="*/ 1512570 h 3030537"/>
                    <a:gd name="T52" fmla="*/ 3077413 w 3549651"/>
                    <a:gd name="T53" fmla="*/ 1640840 h 3030537"/>
                    <a:gd name="T54" fmla="*/ 3168594 w 3549651"/>
                    <a:gd name="T55" fmla="*/ 1534477 h 3030537"/>
                    <a:gd name="T56" fmla="*/ 3220061 w 3549651"/>
                    <a:gd name="T57" fmla="*/ 1624012 h 3030537"/>
                    <a:gd name="T58" fmla="*/ 2806415 w 3549651"/>
                    <a:gd name="T59" fmla="*/ 1648142 h 3030537"/>
                    <a:gd name="T60" fmla="*/ 2796884 w 3549651"/>
                    <a:gd name="T61" fmla="*/ 1542415 h 3030537"/>
                    <a:gd name="T62" fmla="*/ 2906808 w 3549651"/>
                    <a:gd name="T63" fmla="*/ 1616710 h 3030537"/>
                    <a:gd name="T64" fmla="*/ 2909985 w 3549651"/>
                    <a:gd name="T65" fmla="*/ 1528762 h 3030537"/>
                    <a:gd name="T66" fmla="*/ 495617 w 3549651"/>
                    <a:gd name="T67" fmla="*/ 1676586 h 3030537"/>
                    <a:gd name="T68" fmla="*/ 2370455 w 3549651"/>
                    <a:gd name="T69" fmla="*/ 633147 h 3030537"/>
                    <a:gd name="T70" fmla="*/ 2926081 w 3549651"/>
                    <a:gd name="T71" fmla="*/ 1087945 h 3030537"/>
                    <a:gd name="T72" fmla="*/ 3011806 w 3549651"/>
                    <a:gd name="T73" fmla="*/ 1130821 h 3030537"/>
                    <a:gd name="T74" fmla="*/ 3084196 w 3549651"/>
                    <a:gd name="T75" fmla="*/ 1155593 h 3030537"/>
                    <a:gd name="T76" fmla="*/ 3131186 w 3549651"/>
                    <a:gd name="T77" fmla="*/ 1156546 h 3030537"/>
                    <a:gd name="T78" fmla="*/ 3138171 w 3549651"/>
                    <a:gd name="T79" fmla="*/ 1506220 h 3030537"/>
                    <a:gd name="T80" fmla="*/ 3008948 w 3549651"/>
                    <a:gd name="T81" fmla="*/ 1345198 h 3030537"/>
                    <a:gd name="T82" fmla="*/ 2881313 w 3549651"/>
                    <a:gd name="T83" fmla="*/ 1506537 h 3030537"/>
                    <a:gd name="T84" fmla="*/ 2879091 w 3549651"/>
                    <a:gd name="T85" fmla="*/ 1140666 h 3030537"/>
                    <a:gd name="T86" fmla="*/ 2689861 w 3549651"/>
                    <a:gd name="T87" fmla="*/ 951062 h 3030537"/>
                    <a:gd name="T88" fmla="*/ 1800760 w 3549651"/>
                    <a:gd name="T89" fmla="*/ 464071 h 3030537"/>
                    <a:gd name="T90" fmla="*/ 1852446 w 3549651"/>
                    <a:gd name="T91" fmla="*/ 559565 h 3030537"/>
                    <a:gd name="T92" fmla="*/ 1883838 w 3549651"/>
                    <a:gd name="T93" fmla="*/ 456140 h 3030537"/>
                    <a:gd name="T94" fmla="*/ 463232 w 3549651"/>
                    <a:gd name="T95" fmla="*/ 274650 h 3030537"/>
                    <a:gd name="T96" fmla="*/ 522922 w 3549651"/>
                    <a:gd name="T97" fmla="*/ 349623 h 3030537"/>
                    <a:gd name="T98" fmla="*/ 581025 w 3549651"/>
                    <a:gd name="T99" fmla="*/ 356295 h 3030537"/>
                    <a:gd name="T100" fmla="*/ 904240 w 3549651"/>
                    <a:gd name="T101" fmla="*/ 287040 h 3030537"/>
                    <a:gd name="T102" fmla="*/ 1695450 w 3549651"/>
                    <a:gd name="T103" fmla="*/ 563106 h 3030537"/>
                    <a:gd name="T104" fmla="*/ 722312 w 3549651"/>
                    <a:gd name="T105" fmla="*/ 373767 h 3030537"/>
                    <a:gd name="T106" fmla="*/ 1077277 w 3549651"/>
                    <a:gd name="T107" fmla="*/ 1654666 h 3030537"/>
                    <a:gd name="T108" fmla="*/ 1091247 w 3549651"/>
                    <a:gd name="T109" fmla="*/ 1707084 h 3030537"/>
                    <a:gd name="T110" fmla="*/ 554355 w 3549651"/>
                    <a:gd name="T111" fmla="*/ 1905000 h 3030537"/>
                    <a:gd name="T112" fmla="*/ 4445 w 3549651"/>
                    <a:gd name="T113" fmla="*/ 1701048 h 3030537"/>
                    <a:gd name="T114" fmla="*/ 518795 w 3549651"/>
                    <a:gd name="T115" fmla="*/ 421738 h 3030537"/>
                    <a:gd name="T116" fmla="*/ 429577 w 3549651"/>
                    <a:gd name="T117" fmla="*/ 274015 h 3030537"/>
                    <a:gd name="T118" fmla="*/ 1918383 w 3549651"/>
                    <a:gd name="T119" fmla="*/ 157115 h 3030537"/>
                    <a:gd name="T120" fmla="*/ 1760813 w 3549651"/>
                    <a:gd name="T121" fmla="*/ 142227 h 3030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549651" h="3030537">
                      <a:moveTo>
                        <a:pt x="1319213" y="2925762"/>
                      </a:moveTo>
                      <a:lnTo>
                        <a:pt x="2373313" y="2925762"/>
                      </a:lnTo>
                      <a:lnTo>
                        <a:pt x="2373313" y="3030537"/>
                      </a:lnTo>
                      <a:lnTo>
                        <a:pt x="1319213" y="3030537"/>
                      </a:lnTo>
                      <a:lnTo>
                        <a:pt x="1319213" y="2925762"/>
                      </a:lnTo>
                      <a:close/>
                      <a:moveTo>
                        <a:pt x="1727737" y="2644775"/>
                      </a:moveTo>
                      <a:lnTo>
                        <a:pt x="1965105" y="2644775"/>
                      </a:lnTo>
                      <a:lnTo>
                        <a:pt x="1988937" y="2663139"/>
                      </a:lnTo>
                      <a:lnTo>
                        <a:pt x="2013088" y="2680237"/>
                      </a:lnTo>
                      <a:lnTo>
                        <a:pt x="2036920" y="2696384"/>
                      </a:lnTo>
                      <a:lnTo>
                        <a:pt x="2060116" y="2711582"/>
                      </a:lnTo>
                      <a:lnTo>
                        <a:pt x="2082995" y="2725830"/>
                      </a:lnTo>
                      <a:lnTo>
                        <a:pt x="2105238" y="2738811"/>
                      </a:lnTo>
                      <a:lnTo>
                        <a:pt x="2126528" y="2750526"/>
                      </a:lnTo>
                      <a:lnTo>
                        <a:pt x="2146230" y="2761608"/>
                      </a:lnTo>
                      <a:lnTo>
                        <a:pt x="2164342" y="2771107"/>
                      </a:lnTo>
                      <a:lnTo>
                        <a:pt x="2181183" y="2779655"/>
                      </a:lnTo>
                      <a:lnTo>
                        <a:pt x="2208193" y="2792954"/>
                      </a:lnTo>
                      <a:lnTo>
                        <a:pt x="2225988" y="2801186"/>
                      </a:lnTo>
                      <a:lnTo>
                        <a:pt x="2232025" y="2804035"/>
                      </a:lnTo>
                      <a:lnTo>
                        <a:pt x="2232025" y="2873375"/>
                      </a:lnTo>
                      <a:lnTo>
                        <a:pt x="1460500" y="2873375"/>
                      </a:lnTo>
                      <a:lnTo>
                        <a:pt x="1460500" y="2804035"/>
                      </a:lnTo>
                      <a:lnTo>
                        <a:pt x="1467173" y="2801186"/>
                      </a:lnTo>
                      <a:lnTo>
                        <a:pt x="1484650" y="2792954"/>
                      </a:lnTo>
                      <a:lnTo>
                        <a:pt x="1511977" y="2779655"/>
                      </a:lnTo>
                      <a:lnTo>
                        <a:pt x="1528501" y="2771107"/>
                      </a:lnTo>
                      <a:lnTo>
                        <a:pt x="1546613" y="2761608"/>
                      </a:lnTo>
                      <a:lnTo>
                        <a:pt x="1566632" y="2750526"/>
                      </a:lnTo>
                      <a:lnTo>
                        <a:pt x="1587604" y="2738811"/>
                      </a:lnTo>
                      <a:lnTo>
                        <a:pt x="1609848" y="2725830"/>
                      </a:lnTo>
                      <a:lnTo>
                        <a:pt x="1632727" y="2711582"/>
                      </a:lnTo>
                      <a:lnTo>
                        <a:pt x="1656241" y="2696384"/>
                      </a:lnTo>
                      <a:lnTo>
                        <a:pt x="1680073" y="2680237"/>
                      </a:lnTo>
                      <a:lnTo>
                        <a:pt x="1704223" y="2663139"/>
                      </a:lnTo>
                      <a:lnTo>
                        <a:pt x="1727737" y="2644775"/>
                      </a:lnTo>
                      <a:close/>
                      <a:moveTo>
                        <a:pt x="2467288" y="2470150"/>
                      </a:moveTo>
                      <a:lnTo>
                        <a:pt x="2471732" y="2470150"/>
                      </a:lnTo>
                      <a:lnTo>
                        <a:pt x="2944988" y="2470150"/>
                      </a:lnTo>
                      <a:lnTo>
                        <a:pt x="2999900" y="2470150"/>
                      </a:lnTo>
                      <a:lnTo>
                        <a:pt x="3054176" y="2470150"/>
                      </a:lnTo>
                      <a:lnTo>
                        <a:pt x="3527433" y="2470150"/>
                      </a:lnTo>
                      <a:lnTo>
                        <a:pt x="3531876" y="2470150"/>
                      </a:lnTo>
                      <a:lnTo>
                        <a:pt x="3535685" y="2470468"/>
                      </a:lnTo>
                      <a:lnTo>
                        <a:pt x="3538859" y="2471422"/>
                      </a:lnTo>
                      <a:lnTo>
                        <a:pt x="3542033" y="2472376"/>
                      </a:lnTo>
                      <a:lnTo>
                        <a:pt x="3544255" y="2473647"/>
                      </a:lnTo>
                      <a:lnTo>
                        <a:pt x="3546160" y="2475237"/>
                      </a:lnTo>
                      <a:lnTo>
                        <a:pt x="3548064" y="2477145"/>
                      </a:lnTo>
                      <a:lnTo>
                        <a:pt x="3549016" y="2479052"/>
                      </a:lnTo>
                      <a:lnTo>
                        <a:pt x="3549651" y="2481278"/>
                      </a:lnTo>
                      <a:lnTo>
                        <a:pt x="3549651" y="2483504"/>
                      </a:lnTo>
                      <a:lnTo>
                        <a:pt x="3549334" y="2486047"/>
                      </a:lnTo>
                      <a:lnTo>
                        <a:pt x="3548699" y="2488591"/>
                      </a:lnTo>
                      <a:lnTo>
                        <a:pt x="3547429" y="2491770"/>
                      </a:lnTo>
                      <a:lnTo>
                        <a:pt x="3545525" y="2494314"/>
                      </a:lnTo>
                      <a:lnTo>
                        <a:pt x="3543303" y="2497493"/>
                      </a:lnTo>
                      <a:lnTo>
                        <a:pt x="3540129" y="2500355"/>
                      </a:lnTo>
                      <a:lnTo>
                        <a:pt x="3388090" y="2653284"/>
                      </a:lnTo>
                      <a:lnTo>
                        <a:pt x="3385234" y="2655192"/>
                      </a:lnTo>
                      <a:lnTo>
                        <a:pt x="3381425" y="2657418"/>
                      </a:lnTo>
                      <a:lnTo>
                        <a:pt x="3375077" y="2660279"/>
                      </a:lnTo>
                      <a:lnTo>
                        <a:pt x="3366189" y="2663777"/>
                      </a:lnTo>
                      <a:lnTo>
                        <a:pt x="3354762" y="2667592"/>
                      </a:lnTo>
                      <a:lnTo>
                        <a:pt x="3339844" y="2671725"/>
                      </a:lnTo>
                      <a:lnTo>
                        <a:pt x="3321117" y="2675858"/>
                      </a:lnTo>
                      <a:lnTo>
                        <a:pt x="3297946" y="2679992"/>
                      </a:lnTo>
                      <a:lnTo>
                        <a:pt x="3270967" y="2684443"/>
                      </a:lnTo>
                      <a:lnTo>
                        <a:pt x="3255731" y="2686350"/>
                      </a:lnTo>
                      <a:lnTo>
                        <a:pt x="3239226" y="2688258"/>
                      </a:lnTo>
                      <a:lnTo>
                        <a:pt x="3221133" y="2690166"/>
                      </a:lnTo>
                      <a:lnTo>
                        <a:pt x="3202089" y="2691437"/>
                      </a:lnTo>
                      <a:lnTo>
                        <a:pt x="3181775" y="2693027"/>
                      </a:lnTo>
                      <a:lnTo>
                        <a:pt x="3159556" y="2694617"/>
                      </a:lnTo>
                      <a:lnTo>
                        <a:pt x="3136385" y="2695889"/>
                      </a:lnTo>
                      <a:lnTo>
                        <a:pt x="3111310" y="2696842"/>
                      </a:lnTo>
                      <a:lnTo>
                        <a:pt x="3084965" y="2697796"/>
                      </a:lnTo>
                      <a:lnTo>
                        <a:pt x="3056716" y="2698114"/>
                      </a:lnTo>
                      <a:lnTo>
                        <a:pt x="3027197" y="2698432"/>
                      </a:lnTo>
                      <a:lnTo>
                        <a:pt x="2996091" y="2698750"/>
                      </a:lnTo>
                      <a:lnTo>
                        <a:pt x="2964667" y="2698432"/>
                      </a:lnTo>
                      <a:lnTo>
                        <a:pt x="2934831" y="2698114"/>
                      </a:lnTo>
                      <a:lnTo>
                        <a:pt x="2906899" y="2697796"/>
                      </a:lnTo>
                      <a:lnTo>
                        <a:pt x="2880554" y="2696842"/>
                      </a:lnTo>
                      <a:lnTo>
                        <a:pt x="2856114" y="2695889"/>
                      </a:lnTo>
                      <a:lnTo>
                        <a:pt x="2832625" y="2694617"/>
                      </a:lnTo>
                      <a:lnTo>
                        <a:pt x="2810724" y="2693027"/>
                      </a:lnTo>
                      <a:lnTo>
                        <a:pt x="2790727" y="2691437"/>
                      </a:lnTo>
                      <a:lnTo>
                        <a:pt x="2772000" y="2690166"/>
                      </a:lnTo>
                      <a:lnTo>
                        <a:pt x="2754225" y="2688258"/>
                      </a:lnTo>
                      <a:lnTo>
                        <a:pt x="2737720" y="2686350"/>
                      </a:lnTo>
                      <a:lnTo>
                        <a:pt x="2722802" y="2684443"/>
                      </a:lnTo>
                      <a:lnTo>
                        <a:pt x="2709153" y="2682535"/>
                      </a:lnTo>
                      <a:lnTo>
                        <a:pt x="2696457" y="2679992"/>
                      </a:lnTo>
                      <a:lnTo>
                        <a:pt x="2674873" y="2675858"/>
                      </a:lnTo>
                      <a:lnTo>
                        <a:pt x="2656781" y="2671725"/>
                      </a:lnTo>
                      <a:lnTo>
                        <a:pt x="2642180" y="2667592"/>
                      </a:lnTo>
                      <a:lnTo>
                        <a:pt x="2631071" y="2663777"/>
                      </a:lnTo>
                      <a:lnTo>
                        <a:pt x="2623136" y="2660279"/>
                      </a:lnTo>
                      <a:lnTo>
                        <a:pt x="2617422" y="2657418"/>
                      </a:lnTo>
                      <a:lnTo>
                        <a:pt x="2613613" y="2655192"/>
                      </a:lnTo>
                      <a:lnTo>
                        <a:pt x="2612026" y="2653602"/>
                      </a:lnTo>
                      <a:lnTo>
                        <a:pt x="2611392" y="2653284"/>
                      </a:lnTo>
                      <a:lnTo>
                        <a:pt x="2459036" y="2500355"/>
                      </a:lnTo>
                      <a:lnTo>
                        <a:pt x="2455861" y="2497493"/>
                      </a:lnTo>
                      <a:lnTo>
                        <a:pt x="2453640" y="2494314"/>
                      </a:lnTo>
                      <a:lnTo>
                        <a:pt x="2451735" y="2491770"/>
                      </a:lnTo>
                      <a:lnTo>
                        <a:pt x="2450465" y="2488591"/>
                      </a:lnTo>
                      <a:lnTo>
                        <a:pt x="2449831" y="2486047"/>
                      </a:lnTo>
                      <a:lnTo>
                        <a:pt x="2449513" y="2483504"/>
                      </a:lnTo>
                      <a:lnTo>
                        <a:pt x="2449513" y="2481278"/>
                      </a:lnTo>
                      <a:lnTo>
                        <a:pt x="2450148" y="2479052"/>
                      </a:lnTo>
                      <a:lnTo>
                        <a:pt x="2451418" y="2477145"/>
                      </a:lnTo>
                      <a:lnTo>
                        <a:pt x="2453005" y="2475237"/>
                      </a:lnTo>
                      <a:lnTo>
                        <a:pt x="2454909" y="2473647"/>
                      </a:lnTo>
                      <a:lnTo>
                        <a:pt x="2457131" y="2472376"/>
                      </a:lnTo>
                      <a:lnTo>
                        <a:pt x="2460305" y="2471422"/>
                      </a:lnTo>
                      <a:lnTo>
                        <a:pt x="2463479" y="2470468"/>
                      </a:lnTo>
                      <a:lnTo>
                        <a:pt x="2467288" y="2470150"/>
                      </a:lnTo>
                      <a:close/>
                      <a:moveTo>
                        <a:pt x="2970870" y="1932623"/>
                      </a:moveTo>
                      <a:lnTo>
                        <a:pt x="2968014" y="1933258"/>
                      </a:lnTo>
                      <a:lnTo>
                        <a:pt x="2965793" y="1933575"/>
                      </a:lnTo>
                      <a:lnTo>
                        <a:pt x="2963572" y="1934528"/>
                      </a:lnTo>
                      <a:lnTo>
                        <a:pt x="2961669" y="1935798"/>
                      </a:lnTo>
                      <a:lnTo>
                        <a:pt x="2960400" y="1937068"/>
                      </a:lnTo>
                      <a:lnTo>
                        <a:pt x="2959448" y="1938973"/>
                      </a:lnTo>
                      <a:lnTo>
                        <a:pt x="2958496" y="1940560"/>
                      </a:lnTo>
                      <a:lnTo>
                        <a:pt x="2958179" y="1942783"/>
                      </a:lnTo>
                      <a:lnTo>
                        <a:pt x="2958179" y="1979930"/>
                      </a:lnTo>
                      <a:lnTo>
                        <a:pt x="2946122" y="1982153"/>
                      </a:lnTo>
                      <a:lnTo>
                        <a:pt x="2934065" y="1984693"/>
                      </a:lnTo>
                      <a:lnTo>
                        <a:pt x="2922643" y="1988185"/>
                      </a:lnTo>
                      <a:lnTo>
                        <a:pt x="2911856" y="1992313"/>
                      </a:lnTo>
                      <a:lnTo>
                        <a:pt x="2901703" y="1997075"/>
                      </a:lnTo>
                      <a:lnTo>
                        <a:pt x="2892185" y="2002473"/>
                      </a:lnTo>
                      <a:lnTo>
                        <a:pt x="2882984" y="2008188"/>
                      </a:lnTo>
                      <a:lnTo>
                        <a:pt x="2874417" y="2014220"/>
                      </a:lnTo>
                      <a:lnTo>
                        <a:pt x="2868072" y="2020253"/>
                      </a:lnTo>
                      <a:lnTo>
                        <a:pt x="2862361" y="2026603"/>
                      </a:lnTo>
                      <a:lnTo>
                        <a:pt x="2856967" y="2032953"/>
                      </a:lnTo>
                      <a:lnTo>
                        <a:pt x="2851890" y="2039938"/>
                      </a:lnTo>
                      <a:lnTo>
                        <a:pt x="2848083" y="2046605"/>
                      </a:lnTo>
                      <a:lnTo>
                        <a:pt x="2844593" y="2053908"/>
                      </a:lnTo>
                      <a:lnTo>
                        <a:pt x="2842055" y="2061210"/>
                      </a:lnTo>
                      <a:lnTo>
                        <a:pt x="2840151" y="2068513"/>
                      </a:lnTo>
                      <a:lnTo>
                        <a:pt x="2838565" y="2076133"/>
                      </a:lnTo>
                      <a:lnTo>
                        <a:pt x="2837930" y="2083435"/>
                      </a:lnTo>
                      <a:lnTo>
                        <a:pt x="2837930" y="2091055"/>
                      </a:lnTo>
                      <a:lnTo>
                        <a:pt x="2838565" y="2098675"/>
                      </a:lnTo>
                      <a:lnTo>
                        <a:pt x="2840151" y="2106295"/>
                      </a:lnTo>
                      <a:lnTo>
                        <a:pt x="2842372" y="2113598"/>
                      </a:lnTo>
                      <a:lnTo>
                        <a:pt x="2844910" y="2120900"/>
                      </a:lnTo>
                      <a:lnTo>
                        <a:pt x="2849035" y="2128203"/>
                      </a:lnTo>
                      <a:lnTo>
                        <a:pt x="2853160" y="2134870"/>
                      </a:lnTo>
                      <a:lnTo>
                        <a:pt x="2857601" y="2141220"/>
                      </a:lnTo>
                      <a:lnTo>
                        <a:pt x="2862678" y="2146935"/>
                      </a:lnTo>
                      <a:lnTo>
                        <a:pt x="2868389" y="2152650"/>
                      </a:lnTo>
                      <a:lnTo>
                        <a:pt x="2874417" y="2157730"/>
                      </a:lnTo>
                      <a:lnTo>
                        <a:pt x="2880763" y="2162175"/>
                      </a:lnTo>
                      <a:lnTo>
                        <a:pt x="2887426" y="2165985"/>
                      </a:lnTo>
                      <a:lnTo>
                        <a:pt x="2894406" y="2169795"/>
                      </a:lnTo>
                      <a:lnTo>
                        <a:pt x="2915029" y="2178685"/>
                      </a:lnTo>
                      <a:lnTo>
                        <a:pt x="2948026" y="2192020"/>
                      </a:lnTo>
                      <a:lnTo>
                        <a:pt x="3015923" y="2220278"/>
                      </a:lnTo>
                      <a:lnTo>
                        <a:pt x="3033056" y="2227263"/>
                      </a:lnTo>
                      <a:lnTo>
                        <a:pt x="3038450" y="2230120"/>
                      </a:lnTo>
                      <a:lnTo>
                        <a:pt x="3043844" y="2232343"/>
                      </a:lnTo>
                      <a:lnTo>
                        <a:pt x="3048286" y="2235200"/>
                      </a:lnTo>
                      <a:lnTo>
                        <a:pt x="3053045" y="2238058"/>
                      </a:lnTo>
                      <a:lnTo>
                        <a:pt x="3056852" y="2240915"/>
                      </a:lnTo>
                      <a:lnTo>
                        <a:pt x="3060342" y="2244090"/>
                      </a:lnTo>
                      <a:lnTo>
                        <a:pt x="3063198" y="2247583"/>
                      </a:lnTo>
                      <a:lnTo>
                        <a:pt x="3065736" y="2250758"/>
                      </a:lnTo>
                      <a:lnTo>
                        <a:pt x="3067005" y="2253298"/>
                      </a:lnTo>
                      <a:lnTo>
                        <a:pt x="3068274" y="2256473"/>
                      </a:lnTo>
                      <a:lnTo>
                        <a:pt x="3069543" y="2259013"/>
                      </a:lnTo>
                      <a:lnTo>
                        <a:pt x="3070178" y="2262188"/>
                      </a:lnTo>
                      <a:lnTo>
                        <a:pt x="3070495" y="2265045"/>
                      </a:lnTo>
                      <a:lnTo>
                        <a:pt x="3070495" y="2268220"/>
                      </a:lnTo>
                      <a:lnTo>
                        <a:pt x="3070178" y="2271713"/>
                      </a:lnTo>
                      <a:lnTo>
                        <a:pt x="3069860" y="2274570"/>
                      </a:lnTo>
                      <a:lnTo>
                        <a:pt x="3069226" y="2277428"/>
                      </a:lnTo>
                      <a:lnTo>
                        <a:pt x="3067957" y="2280603"/>
                      </a:lnTo>
                      <a:lnTo>
                        <a:pt x="3066688" y="2283143"/>
                      </a:lnTo>
                      <a:lnTo>
                        <a:pt x="3065101" y="2285683"/>
                      </a:lnTo>
                      <a:lnTo>
                        <a:pt x="3063198" y="2288540"/>
                      </a:lnTo>
                      <a:lnTo>
                        <a:pt x="3061294" y="2290763"/>
                      </a:lnTo>
                      <a:lnTo>
                        <a:pt x="3059073" y="2292985"/>
                      </a:lnTo>
                      <a:lnTo>
                        <a:pt x="3056535" y="2294890"/>
                      </a:lnTo>
                      <a:lnTo>
                        <a:pt x="3052410" y="2298065"/>
                      </a:lnTo>
                      <a:lnTo>
                        <a:pt x="3047334" y="2300288"/>
                      </a:lnTo>
                      <a:lnTo>
                        <a:pt x="3041940" y="2302193"/>
                      </a:lnTo>
                      <a:lnTo>
                        <a:pt x="3035912" y="2303780"/>
                      </a:lnTo>
                      <a:lnTo>
                        <a:pt x="3029566" y="2305368"/>
                      </a:lnTo>
                      <a:lnTo>
                        <a:pt x="3022903" y="2306003"/>
                      </a:lnTo>
                      <a:lnTo>
                        <a:pt x="3015606" y="2306955"/>
                      </a:lnTo>
                      <a:lnTo>
                        <a:pt x="3007991" y="2306955"/>
                      </a:lnTo>
                      <a:lnTo>
                        <a:pt x="3001011" y="2306955"/>
                      </a:lnTo>
                      <a:lnTo>
                        <a:pt x="2993396" y="2306320"/>
                      </a:lnTo>
                      <a:lnTo>
                        <a:pt x="2986099" y="2305685"/>
                      </a:lnTo>
                      <a:lnTo>
                        <a:pt x="2978484" y="2304415"/>
                      </a:lnTo>
                      <a:lnTo>
                        <a:pt x="2970870" y="2303463"/>
                      </a:lnTo>
                      <a:lnTo>
                        <a:pt x="2963255" y="2301875"/>
                      </a:lnTo>
                      <a:lnTo>
                        <a:pt x="2955640" y="2299970"/>
                      </a:lnTo>
                      <a:lnTo>
                        <a:pt x="2948343" y="2298065"/>
                      </a:lnTo>
                      <a:lnTo>
                        <a:pt x="2943584" y="2296478"/>
                      </a:lnTo>
                      <a:lnTo>
                        <a:pt x="2938825" y="2294573"/>
                      </a:lnTo>
                      <a:lnTo>
                        <a:pt x="2928354" y="2289493"/>
                      </a:lnTo>
                      <a:lnTo>
                        <a:pt x="2918519" y="2284413"/>
                      </a:lnTo>
                      <a:lnTo>
                        <a:pt x="2913760" y="2281238"/>
                      </a:lnTo>
                      <a:lnTo>
                        <a:pt x="2909635" y="2278063"/>
                      </a:lnTo>
                      <a:lnTo>
                        <a:pt x="2905193" y="2274570"/>
                      </a:lnTo>
                      <a:lnTo>
                        <a:pt x="2904241" y="2273935"/>
                      </a:lnTo>
                      <a:lnTo>
                        <a:pt x="2903924" y="2273300"/>
                      </a:lnTo>
                      <a:lnTo>
                        <a:pt x="2902020" y="2270760"/>
                      </a:lnTo>
                      <a:lnTo>
                        <a:pt x="2899799" y="2268220"/>
                      </a:lnTo>
                      <a:lnTo>
                        <a:pt x="2897578" y="2265998"/>
                      </a:lnTo>
                      <a:lnTo>
                        <a:pt x="2894723" y="2264093"/>
                      </a:lnTo>
                      <a:lnTo>
                        <a:pt x="2891550" y="2262505"/>
                      </a:lnTo>
                      <a:lnTo>
                        <a:pt x="2888695" y="2261235"/>
                      </a:lnTo>
                      <a:lnTo>
                        <a:pt x="2885522" y="2260283"/>
                      </a:lnTo>
                      <a:lnTo>
                        <a:pt x="2882032" y="2259965"/>
                      </a:lnTo>
                      <a:lnTo>
                        <a:pt x="2878225" y="2259965"/>
                      </a:lnTo>
                      <a:lnTo>
                        <a:pt x="2875369" y="2259965"/>
                      </a:lnTo>
                      <a:lnTo>
                        <a:pt x="2872196" y="2260283"/>
                      </a:lnTo>
                      <a:lnTo>
                        <a:pt x="2866168" y="2261870"/>
                      </a:lnTo>
                      <a:lnTo>
                        <a:pt x="2860457" y="2264093"/>
                      </a:lnTo>
                      <a:lnTo>
                        <a:pt x="2855063" y="2266633"/>
                      </a:lnTo>
                      <a:lnTo>
                        <a:pt x="2849987" y="2270125"/>
                      </a:lnTo>
                      <a:lnTo>
                        <a:pt x="2845545" y="2273935"/>
                      </a:lnTo>
                      <a:lnTo>
                        <a:pt x="2841738" y="2278063"/>
                      </a:lnTo>
                      <a:lnTo>
                        <a:pt x="2838565" y="2282508"/>
                      </a:lnTo>
                      <a:lnTo>
                        <a:pt x="2836344" y="2286318"/>
                      </a:lnTo>
                      <a:lnTo>
                        <a:pt x="2834757" y="2289493"/>
                      </a:lnTo>
                      <a:lnTo>
                        <a:pt x="2834123" y="2293620"/>
                      </a:lnTo>
                      <a:lnTo>
                        <a:pt x="2833488" y="2297430"/>
                      </a:lnTo>
                      <a:lnTo>
                        <a:pt x="2833488" y="2300605"/>
                      </a:lnTo>
                      <a:lnTo>
                        <a:pt x="2834440" y="2304098"/>
                      </a:lnTo>
                      <a:lnTo>
                        <a:pt x="2836027" y="2307590"/>
                      </a:lnTo>
                      <a:lnTo>
                        <a:pt x="2837930" y="2310765"/>
                      </a:lnTo>
                      <a:lnTo>
                        <a:pt x="2842372" y="2316480"/>
                      </a:lnTo>
                      <a:lnTo>
                        <a:pt x="2847449" y="2321878"/>
                      </a:lnTo>
                      <a:lnTo>
                        <a:pt x="2853160" y="2327275"/>
                      </a:lnTo>
                      <a:lnTo>
                        <a:pt x="2859188" y="2331720"/>
                      </a:lnTo>
                      <a:lnTo>
                        <a:pt x="2865851" y="2336165"/>
                      </a:lnTo>
                      <a:lnTo>
                        <a:pt x="2872831" y="2340610"/>
                      </a:lnTo>
                      <a:lnTo>
                        <a:pt x="2880128" y="2344420"/>
                      </a:lnTo>
                      <a:lnTo>
                        <a:pt x="2888377" y="2348230"/>
                      </a:lnTo>
                      <a:lnTo>
                        <a:pt x="2896309" y="2351723"/>
                      </a:lnTo>
                      <a:lnTo>
                        <a:pt x="2904559" y="2354580"/>
                      </a:lnTo>
                      <a:lnTo>
                        <a:pt x="2913125" y="2357438"/>
                      </a:lnTo>
                      <a:lnTo>
                        <a:pt x="2922009" y="2359978"/>
                      </a:lnTo>
                      <a:lnTo>
                        <a:pt x="2930575" y="2362200"/>
                      </a:lnTo>
                      <a:lnTo>
                        <a:pt x="2939776" y="2364105"/>
                      </a:lnTo>
                      <a:lnTo>
                        <a:pt x="2948978" y="2365693"/>
                      </a:lnTo>
                      <a:lnTo>
                        <a:pt x="2958179" y="2367280"/>
                      </a:lnTo>
                      <a:lnTo>
                        <a:pt x="2958179" y="2402840"/>
                      </a:lnTo>
                      <a:lnTo>
                        <a:pt x="2958496" y="2404745"/>
                      </a:lnTo>
                      <a:lnTo>
                        <a:pt x="2959448" y="2406333"/>
                      </a:lnTo>
                      <a:lnTo>
                        <a:pt x="2960400" y="2408238"/>
                      </a:lnTo>
                      <a:lnTo>
                        <a:pt x="2961669" y="2409508"/>
                      </a:lnTo>
                      <a:lnTo>
                        <a:pt x="2963572" y="2410460"/>
                      </a:lnTo>
                      <a:lnTo>
                        <a:pt x="2965793" y="2411730"/>
                      </a:lnTo>
                      <a:lnTo>
                        <a:pt x="2968014" y="2412048"/>
                      </a:lnTo>
                      <a:lnTo>
                        <a:pt x="2970870" y="2412365"/>
                      </a:lnTo>
                      <a:lnTo>
                        <a:pt x="3013385" y="2412365"/>
                      </a:lnTo>
                      <a:lnTo>
                        <a:pt x="3015923" y="2412048"/>
                      </a:lnTo>
                      <a:lnTo>
                        <a:pt x="3018144" y="2411730"/>
                      </a:lnTo>
                      <a:lnTo>
                        <a:pt x="3020048" y="2410460"/>
                      </a:lnTo>
                      <a:lnTo>
                        <a:pt x="3021951" y="2409508"/>
                      </a:lnTo>
                      <a:lnTo>
                        <a:pt x="3023538" y="2408238"/>
                      </a:lnTo>
                      <a:lnTo>
                        <a:pt x="3024807" y="2406333"/>
                      </a:lnTo>
                      <a:lnTo>
                        <a:pt x="3025441" y="2404745"/>
                      </a:lnTo>
                      <a:lnTo>
                        <a:pt x="3025759" y="2402840"/>
                      </a:lnTo>
                      <a:lnTo>
                        <a:pt x="3025759" y="2369503"/>
                      </a:lnTo>
                      <a:lnTo>
                        <a:pt x="3040036" y="2367915"/>
                      </a:lnTo>
                      <a:lnTo>
                        <a:pt x="3053679" y="2366010"/>
                      </a:lnTo>
                      <a:lnTo>
                        <a:pt x="3066688" y="2363470"/>
                      </a:lnTo>
                      <a:lnTo>
                        <a:pt x="3079061" y="2360295"/>
                      </a:lnTo>
                      <a:lnTo>
                        <a:pt x="3090483" y="2356168"/>
                      </a:lnTo>
                      <a:lnTo>
                        <a:pt x="3095877" y="2354263"/>
                      </a:lnTo>
                      <a:lnTo>
                        <a:pt x="3100954" y="2352040"/>
                      </a:lnTo>
                      <a:lnTo>
                        <a:pt x="3105713" y="2349183"/>
                      </a:lnTo>
                      <a:lnTo>
                        <a:pt x="3110472" y="2346960"/>
                      </a:lnTo>
                      <a:lnTo>
                        <a:pt x="3114597" y="2344103"/>
                      </a:lnTo>
                      <a:lnTo>
                        <a:pt x="3118404" y="2341245"/>
                      </a:lnTo>
                      <a:lnTo>
                        <a:pt x="3125384" y="2335530"/>
                      </a:lnTo>
                      <a:lnTo>
                        <a:pt x="3131412" y="2329815"/>
                      </a:lnTo>
                      <a:lnTo>
                        <a:pt x="3137123" y="2323783"/>
                      </a:lnTo>
                      <a:lnTo>
                        <a:pt x="3142200" y="2317433"/>
                      </a:lnTo>
                      <a:lnTo>
                        <a:pt x="3146324" y="2310765"/>
                      </a:lnTo>
                      <a:lnTo>
                        <a:pt x="3150132" y="2304098"/>
                      </a:lnTo>
                      <a:lnTo>
                        <a:pt x="3153622" y="2296795"/>
                      </a:lnTo>
                      <a:lnTo>
                        <a:pt x="3156160" y="2290128"/>
                      </a:lnTo>
                      <a:lnTo>
                        <a:pt x="3158064" y="2282825"/>
                      </a:lnTo>
                      <a:lnTo>
                        <a:pt x="3159650" y="2275523"/>
                      </a:lnTo>
                      <a:lnTo>
                        <a:pt x="3160285" y="2267903"/>
                      </a:lnTo>
                      <a:lnTo>
                        <a:pt x="3160285" y="2260600"/>
                      </a:lnTo>
                      <a:lnTo>
                        <a:pt x="3159967" y="2252980"/>
                      </a:lnTo>
                      <a:lnTo>
                        <a:pt x="3159015" y="2245678"/>
                      </a:lnTo>
                      <a:lnTo>
                        <a:pt x="3157112" y="2238058"/>
                      </a:lnTo>
                      <a:lnTo>
                        <a:pt x="3154574" y="2230755"/>
                      </a:lnTo>
                      <a:lnTo>
                        <a:pt x="3152670" y="2226945"/>
                      </a:lnTo>
                      <a:lnTo>
                        <a:pt x="3150766" y="2223135"/>
                      </a:lnTo>
                      <a:lnTo>
                        <a:pt x="3148545" y="2219325"/>
                      </a:lnTo>
                      <a:lnTo>
                        <a:pt x="3146007" y="2215833"/>
                      </a:lnTo>
                      <a:lnTo>
                        <a:pt x="3143152" y="2212340"/>
                      </a:lnTo>
                      <a:lnTo>
                        <a:pt x="3140296" y="2208848"/>
                      </a:lnTo>
                      <a:lnTo>
                        <a:pt x="3133633" y="2202498"/>
                      </a:lnTo>
                      <a:lnTo>
                        <a:pt x="3126336" y="2195830"/>
                      </a:lnTo>
                      <a:lnTo>
                        <a:pt x="3118404" y="2190115"/>
                      </a:lnTo>
                      <a:lnTo>
                        <a:pt x="3109520" y="2184718"/>
                      </a:lnTo>
                      <a:lnTo>
                        <a:pt x="3100954" y="2179638"/>
                      </a:lnTo>
                      <a:lnTo>
                        <a:pt x="3091118" y="2174875"/>
                      </a:lnTo>
                      <a:lnTo>
                        <a:pt x="3081600" y="2170430"/>
                      </a:lnTo>
                      <a:lnTo>
                        <a:pt x="3071764" y="2165668"/>
                      </a:lnTo>
                      <a:lnTo>
                        <a:pt x="3061928" y="2161858"/>
                      </a:lnTo>
                      <a:lnTo>
                        <a:pt x="3041940" y="2154238"/>
                      </a:lnTo>
                      <a:lnTo>
                        <a:pt x="3022903" y="2147253"/>
                      </a:lnTo>
                      <a:lnTo>
                        <a:pt x="3015289" y="2144713"/>
                      </a:lnTo>
                      <a:lnTo>
                        <a:pt x="2988637" y="2134235"/>
                      </a:lnTo>
                      <a:lnTo>
                        <a:pt x="2968966" y="2126933"/>
                      </a:lnTo>
                      <a:lnTo>
                        <a:pt x="2965793" y="2125980"/>
                      </a:lnTo>
                      <a:lnTo>
                        <a:pt x="2954054" y="2120900"/>
                      </a:lnTo>
                      <a:lnTo>
                        <a:pt x="2948978" y="2118678"/>
                      </a:lnTo>
                      <a:lnTo>
                        <a:pt x="2944536" y="2116455"/>
                      </a:lnTo>
                      <a:lnTo>
                        <a:pt x="2939776" y="2113598"/>
                      </a:lnTo>
                      <a:lnTo>
                        <a:pt x="2935969" y="2110740"/>
                      </a:lnTo>
                      <a:lnTo>
                        <a:pt x="2932479" y="2106930"/>
                      </a:lnTo>
                      <a:lnTo>
                        <a:pt x="2929306" y="2103120"/>
                      </a:lnTo>
                      <a:lnTo>
                        <a:pt x="2927720" y="2100263"/>
                      </a:lnTo>
                      <a:lnTo>
                        <a:pt x="2926134" y="2097088"/>
                      </a:lnTo>
                      <a:lnTo>
                        <a:pt x="2924864" y="2094230"/>
                      </a:lnTo>
                      <a:lnTo>
                        <a:pt x="2924230" y="2091055"/>
                      </a:lnTo>
                      <a:lnTo>
                        <a:pt x="2923278" y="2088198"/>
                      </a:lnTo>
                      <a:lnTo>
                        <a:pt x="2922961" y="2085023"/>
                      </a:lnTo>
                      <a:lnTo>
                        <a:pt x="2922961" y="2081848"/>
                      </a:lnTo>
                      <a:lnTo>
                        <a:pt x="2923278" y="2078990"/>
                      </a:lnTo>
                      <a:lnTo>
                        <a:pt x="2923913" y="2075815"/>
                      </a:lnTo>
                      <a:lnTo>
                        <a:pt x="2924547" y="2072640"/>
                      </a:lnTo>
                      <a:lnTo>
                        <a:pt x="2925816" y="2069783"/>
                      </a:lnTo>
                      <a:lnTo>
                        <a:pt x="2926768" y="2066925"/>
                      </a:lnTo>
                      <a:lnTo>
                        <a:pt x="2928354" y="2064385"/>
                      </a:lnTo>
                      <a:lnTo>
                        <a:pt x="2930258" y="2062163"/>
                      </a:lnTo>
                      <a:lnTo>
                        <a:pt x="2932162" y="2059623"/>
                      </a:lnTo>
                      <a:lnTo>
                        <a:pt x="2934383" y="2057718"/>
                      </a:lnTo>
                      <a:lnTo>
                        <a:pt x="2938190" y="2055178"/>
                      </a:lnTo>
                      <a:lnTo>
                        <a:pt x="2942315" y="2052955"/>
                      </a:lnTo>
                      <a:lnTo>
                        <a:pt x="2946122" y="2050733"/>
                      </a:lnTo>
                      <a:lnTo>
                        <a:pt x="2949929" y="2048510"/>
                      </a:lnTo>
                      <a:lnTo>
                        <a:pt x="2957861" y="2045653"/>
                      </a:lnTo>
                      <a:lnTo>
                        <a:pt x="2965476" y="2043430"/>
                      </a:lnTo>
                      <a:lnTo>
                        <a:pt x="2973091" y="2041525"/>
                      </a:lnTo>
                      <a:lnTo>
                        <a:pt x="2980388" y="2040255"/>
                      </a:lnTo>
                      <a:lnTo>
                        <a:pt x="2987368" y="2039938"/>
                      </a:lnTo>
                      <a:lnTo>
                        <a:pt x="2993714" y="2039620"/>
                      </a:lnTo>
                      <a:lnTo>
                        <a:pt x="3003232" y="2039938"/>
                      </a:lnTo>
                      <a:lnTo>
                        <a:pt x="3012750" y="2040890"/>
                      </a:lnTo>
                      <a:lnTo>
                        <a:pt x="3022903" y="2042795"/>
                      </a:lnTo>
                      <a:lnTo>
                        <a:pt x="3032422" y="2045335"/>
                      </a:lnTo>
                      <a:lnTo>
                        <a:pt x="3036546" y="2046605"/>
                      </a:lnTo>
                      <a:lnTo>
                        <a:pt x="3041623" y="2049145"/>
                      </a:lnTo>
                      <a:lnTo>
                        <a:pt x="3046382" y="2051368"/>
                      </a:lnTo>
                      <a:lnTo>
                        <a:pt x="3051776" y="2054543"/>
                      </a:lnTo>
                      <a:lnTo>
                        <a:pt x="3062246" y="2060575"/>
                      </a:lnTo>
                      <a:lnTo>
                        <a:pt x="3071447" y="2066925"/>
                      </a:lnTo>
                      <a:lnTo>
                        <a:pt x="3075889" y="2070735"/>
                      </a:lnTo>
                      <a:lnTo>
                        <a:pt x="3077158" y="2072005"/>
                      </a:lnTo>
                      <a:lnTo>
                        <a:pt x="3079379" y="2074228"/>
                      </a:lnTo>
                      <a:lnTo>
                        <a:pt x="3081282" y="2077085"/>
                      </a:lnTo>
                      <a:lnTo>
                        <a:pt x="3083503" y="2079308"/>
                      </a:lnTo>
                      <a:lnTo>
                        <a:pt x="3086359" y="2081213"/>
                      </a:lnTo>
                      <a:lnTo>
                        <a:pt x="3089214" y="2082800"/>
                      </a:lnTo>
                      <a:lnTo>
                        <a:pt x="3092387" y="2084388"/>
                      </a:lnTo>
                      <a:lnTo>
                        <a:pt x="3095560" y="2085023"/>
                      </a:lnTo>
                      <a:lnTo>
                        <a:pt x="3098733" y="2085340"/>
                      </a:lnTo>
                      <a:lnTo>
                        <a:pt x="3102857" y="2085658"/>
                      </a:lnTo>
                      <a:lnTo>
                        <a:pt x="3105713" y="2085658"/>
                      </a:lnTo>
                      <a:lnTo>
                        <a:pt x="3108886" y="2085340"/>
                      </a:lnTo>
                      <a:lnTo>
                        <a:pt x="3114914" y="2083753"/>
                      </a:lnTo>
                      <a:lnTo>
                        <a:pt x="3120625" y="2081530"/>
                      </a:lnTo>
                      <a:lnTo>
                        <a:pt x="3126019" y="2078355"/>
                      </a:lnTo>
                      <a:lnTo>
                        <a:pt x="3131095" y="2075180"/>
                      </a:lnTo>
                      <a:lnTo>
                        <a:pt x="3135537" y="2071370"/>
                      </a:lnTo>
                      <a:lnTo>
                        <a:pt x="3139344" y="2067560"/>
                      </a:lnTo>
                      <a:lnTo>
                        <a:pt x="3142517" y="2063115"/>
                      </a:lnTo>
                      <a:lnTo>
                        <a:pt x="3144738" y="2059305"/>
                      </a:lnTo>
                      <a:lnTo>
                        <a:pt x="3146324" y="2055495"/>
                      </a:lnTo>
                      <a:lnTo>
                        <a:pt x="3146959" y="2051685"/>
                      </a:lnTo>
                      <a:lnTo>
                        <a:pt x="3147593" y="2048193"/>
                      </a:lnTo>
                      <a:lnTo>
                        <a:pt x="3147593" y="2044383"/>
                      </a:lnTo>
                      <a:lnTo>
                        <a:pt x="3146642" y="2040890"/>
                      </a:lnTo>
                      <a:lnTo>
                        <a:pt x="3145055" y="2038033"/>
                      </a:lnTo>
                      <a:lnTo>
                        <a:pt x="3143152" y="2034540"/>
                      </a:lnTo>
                      <a:lnTo>
                        <a:pt x="3139662" y="2030413"/>
                      </a:lnTo>
                      <a:lnTo>
                        <a:pt x="3135537" y="2025650"/>
                      </a:lnTo>
                      <a:lnTo>
                        <a:pt x="3131412" y="2021523"/>
                      </a:lnTo>
                      <a:lnTo>
                        <a:pt x="3126336" y="2017395"/>
                      </a:lnTo>
                      <a:lnTo>
                        <a:pt x="3120942" y="2013585"/>
                      </a:lnTo>
                      <a:lnTo>
                        <a:pt x="3115866" y="2009140"/>
                      </a:lnTo>
                      <a:lnTo>
                        <a:pt x="3109520" y="2005965"/>
                      </a:lnTo>
                      <a:lnTo>
                        <a:pt x="3103809" y="2002473"/>
                      </a:lnTo>
                      <a:lnTo>
                        <a:pt x="3097781" y="1998980"/>
                      </a:lnTo>
                      <a:lnTo>
                        <a:pt x="3091118" y="1995805"/>
                      </a:lnTo>
                      <a:lnTo>
                        <a:pt x="3078744" y="1990408"/>
                      </a:lnTo>
                      <a:lnTo>
                        <a:pt x="3066053" y="1985963"/>
                      </a:lnTo>
                      <a:lnTo>
                        <a:pt x="3060025" y="1984058"/>
                      </a:lnTo>
                      <a:lnTo>
                        <a:pt x="3054314" y="1982470"/>
                      </a:lnTo>
                      <a:lnTo>
                        <a:pt x="3047334" y="1980883"/>
                      </a:lnTo>
                      <a:lnTo>
                        <a:pt x="3040036" y="1979930"/>
                      </a:lnTo>
                      <a:lnTo>
                        <a:pt x="3033056" y="1978660"/>
                      </a:lnTo>
                      <a:lnTo>
                        <a:pt x="3025759" y="1978025"/>
                      </a:lnTo>
                      <a:lnTo>
                        <a:pt x="3025759" y="1942783"/>
                      </a:lnTo>
                      <a:lnTo>
                        <a:pt x="3025441" y="1940560"/>
                      </a:lnTo>
                      <a:lnTo>
                        <a:pt x="3024807" y="1938973"/>
                      </a:lnTo>
                      <a:lnTo>
                        <a:pt x="3023538" y="1937068"/>
                      </a:lnTo>
                      <a:lnTo>
                        <a:pt x="3021951" y="1935798"/>
                      </a:lnTo>
                      <a:lnTo>
                        <a:pt x="3020048" y="1934528"/>
                      </a:lnTo>
                      <a:lnTo>
                        <a:pt x="3018144" y="1933575"/>
                      </a:lnTo>
                      <a:lnTo>
                        <a:pt x="3015923" y="1933258"/>
                      </a:lnTo>
                      <a:lnTo>
                        <a:pt x="3013385" y="1932623"/>
                      </a:lnTo>
                      <a:lnTo>
                        <a:pt x="2970870" y="1932623"/>
                      </a:lnTo>
                      <a:close/>
                      <a:moveTo>
                        <a:pt x="2845545" y="1870075"/>
                      </a:moveTo>
                      <a:lnTo>
                        <a:pt x="2990858" y="1870075"/>
                      </a:lnTo>
                      <a:lnTo>
                        <a:pt x="3011481" y="1870075"/>
                      </a:lnTo>
                      <a:lnTo>
                        <a:pt x="3156477" y="1870075"/>
                      </a:lnTo>
                      <a:lnTo>
                        <a:pt x="3159015" y="1875155"/>
                      </a:lnTo>
                      <a:lnTo>
                        <a:pt x="3161554" y="1879918"/>
                      </a:lnTo>
                      <a:lnTo>
                        <a:pt x="3167582" y="1890078"/>
                      </a:lnTo>
                      <a:lnTo>
                        <a:pt x="3174879" y="1900238"/>
                      </a:lnTo>
                      <a:lnTo>
                        <a:pt x="3183129" y="1910715"/>
                      </a:lnTo>
                      <a:lnTo>
                        <a:pt x="3192012" y="1921193"/>
                      </a:lnTo>
                      <a:lnTo>
                        <a:pt x="3201848" y="1932305"/>
                      </a:lnTo>
                      <a:lnTo>
                        <a:pt x="3212001" y="1943735"/>
                      </a:lnTo>
                      <a:lnTo>
                        <a:pt x="3223106" y="1955483"/>
                      </a:lnTo>
                      <a:lnTo>
                        <a:pt x="3246901" y="1979930"/>
                      </a:lnTo>
                      <a:lnTo>
                        <a:pt x="3271966" y="2005965"/>
                      </a:lnTo>
                      <a:lnTo>
                        <a:pt x="3284975" y="2019618"/>
                      </a:lnTo>
                      <a:lnTo>
                        <a:pt x="3297983" y="2034223"/>
                      </a:lnTo>
                      <a:lnTo>
                        <a:pt x="3310992" y="2048510"/>
                      </a:lnTo>
                      <a:lnTo>
                        <a:pt x="3324000" y="2064068"/>
                      </a:lnTo>
                      <a:lnTo>
                        <a:pt x="3336691" y="2079943"/>
                      </a:lnTo>
                      <a:lnTo>
                        <a:pt x="3349382" y="2096453"/>
                      </a:lnTo>
                      <a:lnTo>
                        <a:pt x="3361439" y="2113598"/>
                      </a:lnTo>
                      <a:lnTo>
                        <a:pt x="3373813" y="2131695"/>
                      </a:lnTo>
                      <a:lnTo>
                        <a:pt x="3384917" y="2150428"/>
                      </a:lnTo>
                      <a:lnTo>
                        <a:pt x="3396022" y="2169478"/>
                      </a:lnTo>
                      <a:lnTo>
                        <a:pt x="3400781" y="2179638"/>
                      </a:lnTo>
                      <a:lnTo>
                        <a:pt x="3405858" y="2189798"/>
                      </a:lnTo>
                      <a:lnTo>
                        <a:pt x="3410934" y="2200275"/>
                      </a:lnTo>
                      <a:lnTo>
                        <a:pt x="3415376" y="2210435"/>
                      </a:lnTo>
                      <a:lnTo>
                        <a:pt x="3420135" y="2221230"/>
                      </a:lnTo>
                      <a:lnTo>
                        <a:pt x="3424260" y="2232343"/>
                      </a:lnTo>
                      <a:lnTo>
                        <a:pt x="3428067" y="2243455"/>
                      </a:lnTo>
                      <a:lnTo>
                        <a:pt x="3431874" y="2254885"/>
                      </a:lnTo>
                      <a:lnTo>
                        <a:pt x="3435365" y="2266315"/>
                      </a:lnTo>
                      <a:lnTo>
                        <a:pt x="3438220" y="2278063"/>
                      </a:lnTo>
                      <a:lnTo>
                        <a:pt x="3441393" y="2290128"/>
                      </a:lnTo>
                      <a:lnTo>
                        <a:pt x="3443931" y="2302193"/>
                      </a:lnTo>
                      <a:lnTo>
                        <a:pt x="3446787" y="2314893"/>
                      </a:lnTo>
                      <a:lnTo>
                        <a:pt x="3448690" y="2327593"/>
                      </a:lnTo>
                      <a:lnTo>
                        <a:pt x="3450594" y="2340610"/>
                      </a:lnTo>
                      <a:lnTo>
                        <a:pt x="3452180" y="2353628"/>
                      </a:lnTo>
                      <a:lnTo>
                        <a:pt x="3453132" y="2366963"/>
                      </a:lnTo>
                      <a:lnTo>
                        <a:pt x="3454084" y="2380615"/>
                      </a:lnTo>
                      <a:lnTo>
                        <a:pt x="3454401" y="2394903"/>
                      </a:lnTo>
                      <a:lnTo>
                        <a:pt x="3454401" y="2408873"/>
                      </a:lnTo>
                      <a:lnTo>
                        <a:pt x="3454401" y="2416493"/>
                      </a:lnTo>
                      <a:lnTo>
                        <a:pt x="3454084" y="2423795"/>
                      </a:lnTo>
                      <a:lnTo>
                        <a:pt x="3452815" y="2438400"/>
                      </a:lnTo>
                      <a:lnTo>
                        <a:pt x="3069860" y="2438400"/>
                      </a:lnTo>
                      <a:lnTo>
                        <a:pt x="3000377" y="2438400"/>
                      </a:lnTo>
                      <a:lnTo>
                        <a:pt x="2930575" y="2438400"/>
                      </a:lnTo>
                      <a:lnTo>
                        <a:pt x="2549525" y="2438400"/>
                      </a:lnTo>
                      <a:lnTo>
                        <a:pt x="2548256" y="2423795"/>
                      </a:lnTo>
                      <a:lnTo>
                        <a:pt x="2547938" y="2408873"/>
                      </a:lnTo>
                      <a:lnTo>
                        <a:pt x="2547938" y="2394903"/>
                      </a:lnTo>
                      <a:lnTo>
                        <a:pt x="2548256" y="2380615"/>
                      </a:lnTo>
                      <a:lnTo>
                        <a:pt x="2549207" y="2366963"/>
                      </a:lnTo>
                      <a:lnTo>
                        <a:pt x="2550476" y="2353628"/>
                      </a:lnTo>
                      <a:lnTo>
                        <a:pt x="2551746" y="2340610"/>
                      </a:lnTo>
                      <a:lnTo>
                        <a:pt x="2553649" y="2327593"/>
                      </a:lnTo>
                      <a:lnTo>
                        <a:pt x="2555553" y="2314893"/>
                      </a:lnTo>
                      <a:lnTo>
                        <a:pt x="2558091" y="2302193"/>
                      </a:lnTo>
                      <a:lnTo>
                        <a:pt x="2560947" y="2290128"/>
                      </a:lnTo>
                      <a:lnTo>
                        <a:pt x="2563802" y="2278063"/>
                      </a:lnTo>
                      <a:lnTo>
                        <a:pt x="2567292" y="2266315"/>
                      </a:lnTo>
                      <a:lnTo>
                        <a:pt x="2570465" y="2254885"/>
                      </a:lnTo>
                      <a:lnTo>
                        <a:pt x="2574272" y="2243455"/>
                      </a:lnTo>
                      <a:lnTo>
                        <a:pt x="2578080" y="2232343"/>
                      </a:lnTo>
                      <a:lnTo>
                        <a:pt x="2582522" y="2221230"/>
                      </a:lnTo>
                      <a:lnTo>
                        <a:pt x="2586963" y="2210435"/>
                      </a:lnTo>
                      <a:lnTo>
                        <a:pt x="2591723" y="2200275"/>
                      </a:lnTo>
                      <a:lnTo>
                        <a:pt x="2596164" y="2189798"/>
                      </a:lnTo>
                      <a:lnTo>
                        <a:pt x="2601558" y="2179638"/>
                      </a:lnTo>
                      <a:lnTo>
                        <a:pt x="2606635" y="2169478"/>
                      </a:lnTo>
                      <a:lnTo>
                        <a:pt x="2617105" y="2150428"/>
                      </a:lnTo>
                      <a:lnTo>
                        <a:pt x="2628844" y="2131695"/>
                      </a:lnTo>
                      <a:lnTo>
                        <a:pt x="2640583" y="2113598"/>
                      </a:lnTo>
                      <a:lnTo>
                        <a:pt x="2652640" y="2096453"/>
                      </a:lnTo>
                      <a:lnTo>
                        <a:pt x="2665331" y="2079943"/>
                      </a:lnTo>
                      <a:lnTo>
                        <a:pt x="2678339" y="2064068"/>
                      </a:lnTo>
                      <a:lnTo>
                        <a:pt x="2691348" y="2048510"/>
                      </a:lnTo>
                      <a:lnTo>
                        <a:pt x="2704356" y="2034223"/>
                      </a:lnTo>
                      <a:lnTo>
                        <a:pt x="2717365" y="2019618"/>
                      </a:lnTo>
                      <a:lnTo>
                        <a:pt x="2730373" y="2005965"/>
                      </a:lnTo>
                      <a:lnTo>
                        <a:pt x="2755121" y="1979930"/>
                      </a:lnTo>
                      <a:lnTo>
                        <a:pt x="2778917" y="1955483"/>
                      </a:lnTo>
                      <a:lnTo>
                        <a:pt x="2790021" y="1943735"/>
                      </a:lnTo>
                      <a:lnTo>
                        <a:pt x="2800809" y="1932305"/>
                      </a:lnTo>
                      <a:lnTo>
                        <a:pt x="2810327" y="1921193"/>
                      </a:lnTo>
                      <a:lnTo>
                        <a:pt x="2819211" y="1910715"/>
                      </a:lnTo>
                      <a:lnTo>
                        <a:pt x="2827460" y="1900238"/>
                      </a:lnTo>
                      <a:lnTo>
                        <a:pt x="2834440" y="1890078"/>
                      </a:lnTo>
                      <a:lnTo>
                        <a:pt x="2840468" y="1879918"/>
                      </a:lnTo>
                      <a:lnTo>
                        <a:pt x="2843007" y="1875155"/>
                      </a:lnTo>
                      <a:lnTo>
                        <a:pt x="2845545" y="1870075"/>
                      </a:lnTo>
                      <a:close/>
                      <a:moveTo>
                        <a:pt x="2866305" y="1774825"/>
                      </a:moveTo>
                      <a:lnTo>
                        <a:pt x="3134130" y="1774825"/>
                      </a:lnTo>
                      <a:lnTo>
                        <a:pt x="3136979" y="1775143"/>
                      </a:lnTo>
                      <a:lnTo>
                        <a:pt x="3140145" y="1775460"/>
                      </a:lnTo>
                      <a:lnTo>
                        <a:pt x="3142994" y="1776413"/>
                      </a:lnTo>
                      <a:lnTo>
                        <a:pt x="3145843" y="1777683"/>
                      </a:lnTo>
                      <a:lnTo>
                        <a:pt x="3148376" y="1778635"/>
                      </a:lnTo>
                      <a:lnTo>
                        <a:pt x="3150909" y="1780223"/>
                      </a:lnTo>
                      <a:lnTo>
                        <a:pt x="3153125" y="1782128"/>
                      </a:lnTo>
                      <a:lnTo>
                        <a:pt x="3155341" y="1784033"/>
                      </a:lnTo>
                      <a:lnTo>
                        <a:pt x="3157240" y="1786255"/>
                      </a:lnTo>
                      <a:lnTo>
                        <a:pt x="3158823" y="1788478"/>
                      </a:lnTo>
                      <a:lnTo>
                        <a:pt x="3160406" y="1791335"/>
                      </a:lnTo>
                      <a:lnTo>
                        <a:pt x="3161356" y="1793875"/>
                      </a:lnTo>
                      <a:lnTo>
                        <a:pt x="3162622" y="1796733"/>
                      </a:lnTo>
                      <a:lnTo>
                        <a:pt x="3163255" y="1799590"/>
                      </a:lnTo>
                      <a:lnTo>
                        <a:pt x="3163888" y="1802765"/>
                      </a:lnTo>
                      <a:lnTo>
                        <a:pt x="3163888" y="1806258"/>
                      </a:lnTo>
                      <a:lnTo>
                        <a:pt x="3163888" y="1809433"/>
                      </a:lnTo>
                      <a:lnTo>
                        <a:pt x="3163255" y="1812290"/>
                      </a:lnTo>
                      <a:lnTo>
                        <a:pt x="3162622" y="1815465"/>
                      </a:lnTo>
                      <a:lnTo>
                        <a:pt x="3161356" y="1818005"/>
                      </a:lnTo>
                      <a:lnTo>
                        <a:pt x="3160406" y="1820863"/>
                      </a:lnTo>
                      <a:lnTo>
                        <a:pt x="3158823" y="1823403"/>
                      </a:lnTo>
                      <a:lnTo>
                        <a:pt x="3157240" y="1825626"/>
                      </a:lnTo>
                      <a:lnTo>
                        <a:pt x="3155341" y="1828166"/>
                      </a:lnTo>
                      <a:lnTo>
                        <a:pt x="3153125" y="1830071"/>
                      </a:lnTo>
                      <a:lnTo>
                        <a:pt x="3150909" y="1831976"/>
                      </a:lnTo>
                      <a:lnTo>
                        <a:pt x="3148376" y="1833246"/>
                      </a:lnTo>
                      <a:lnTo>
                        <a:pt x="3145843" y="1834516"/>
                      </a:lnTo>
                      <a:lnTo>
                        <a:pt x="3142994" y="1835786"/>
                      </a:lnTo>
                      <a:lnTo>
                        <a:pt x="3140145" y="1836421"/>
                      </a:lnTo>
                      <a:lnTo>
                        <a:pt x="3136979" y="1836738"/>
                      </a:lnTo>
                      <a:lnTo>
                        <a:pt x="3134130" y="1836738"/>
                      </a:lnTo>
                      <a:lnTo>
                        <a:pt x="2866305" y="1836738"/>
                      </a:lnTo>
                      <a:lnTo>
                        <a:pt x="2863139" y="1836738"/>
                      </a:lnTo>
                      <a:lnTo>
                        <a:pt x="2860607" y="1836421"/>
                      </a:lnTo>
                      <a:lnTo>
                        <a:pt x="2857441" y="1835786"/>
                      </a:lnTo>
                      <a:lnTo>
                        <a:pt x="2854908" y="1834516"/>
                      </a:lnTo>
                      <a:lnTo>
                        <a:pt x="2852059" y="1833246"/>
                      </a:lnTo>
                      <a:lnTo>
                        <a:pt x="2849843" y="1831976"/>
                      </a:lnTo>
                      <a:lnTo>
                        <a:pt x="2847627" y="1830071"/>
                      </a:lnTo>
                      <a:lnTo>
                        <a:pt x="2845094" y="1828166"/>
                      </a:lnTo>
                      <a:lnTo>
                        <a:pt x="2843195" y="1825626"/>
                      </a:lnTo>
                      <a:lnTo>
                        <a:pt x="2841928" y="1823403"/>
                      </a:lnTo>
                      <a:lnTo>
                        <a:pt x="2840346" y="1820863"/>
                      </a:lnTo>
                      <a:lnTo>
                        <a:pt x="2839079" y="1818005"/>
                      </a:lnTo>
                      <a:lnTo>
                        <a:pt x="2838130" y="1815465"/>
                      </a:lnTo>
                      <a:lnTo>
                        <a:pt x="2837180" y="1812290"/>
                      </a:lnTo>
                      <a:lnTo>
                        <a:pt x="2836863" y="1809433"/>
                      </a:lnTo>
                      <a:lnTo>
                        <a:pt x="2836863" y="1806258"/>
                      </a:lnTo>
                      <a:lnTo>
                        <a:pt x="2836863" y="1802765"/>
                      </a:lnTo>
                      <a:lnTo>
                        <a:pt x="2837180" y="1799590"/>
                      </a:lnTo>
                      <a:lnTo>
                        <a:pt x="2838130" y="1796733"/>
                      </a:lnTo>
                      <a:lnTo>
                        <a:pt x="2839079" y="1793875"/>
                      </a:lnTo>
                      <a:lnTo>
                        <a:pt x="2840346" y="1791335"/>
                      </a:lnTo>
                      <a:lnTo>
                        <a:pt x="2841928" y="1788478"/>
                      </a:lnTo>
                      <a:lnTo>
                        <a:pt x="2843195" y="1786255"/>
                      </a:lnTo>
                      <a:lnTo>
                        <a:pt x="2845094" y="1784033"/>
                      </a:lnTo>
                      <a:lnTo>
                        <a:pt x="2847627" y="1782128"/>
                      </a:lnTo>
                      <a:lnTo>
                        <a:pt x="2849843" y="1780223"/>
                      </a:lnTo>
                      <a:lnTo>
                        <a:pt x="2852059" y="1778635"/>
                      </a:lnTo>
                      <a:lnTo>
                        <a:pt x="2854908" y="1777683"/>
                      </a:lnTo>
                      <a:lnTo>
                        <a:pt x="2857441" y="1776413"/>
                      </a:lnTo>
                      <a:lnTo>
                        <a:pt x="2860607" y="1775460"/>
                      </a:lnTo>
                      <a:lnTo>
                        <a:pt x="2863139" y="1775143"/>
                      </a:lnTo>
                      <a:lnTo>
                        <a:pt x="2866305" y="1774825"/>
                      </a:lnTo>
                      <a:close/>
                      <a:moveTo>
                        <a:pt x="1756013" y="1701800"/>
                      </a:moveTo>
                      <a:lnTo>
                        <a:pt x="1936196" y="1701800"/>
                      </a:lnTo>
                      <a:lnTo>
                        <a:pt x="1940946" y="1710058"/>
                      </a:lnTo>
                      <a:lnTo>
                        <a:pt x="1945063" y="1717998"/>
                      </a:lnTo>
                      <a:lnTo>
                        <a:pt x="1948546" y="1726256"/>
                      </a:lnTo>
                      <a:lnTo>
                        <a:pt x="1952029" y="1733561"/>
                      </a:lnTo>
                      <a:lnTo>
                        <a:pt x="1956779" y="1747219"/>
                      </a:lnTo>
                      <a:lnTo>
                        <a:pt x="1960579" y="1758653"/>
                      </a:lnTo>
                      <a:lnTo>
                        <a:pt x="1963429" y="1768181"/>
                      </a:lnTo>
                      <a:lnTo>
                        <a:pt x="1965013" y="1775486"/>
                      </a:lnTo>
                      <a:lnTo>
                        <a:pt x="1965646" y="1781203"/>
                      </a:lnTo>
                      <a:lnTo>
                        <a:pt x="1965646" y="1796449"/>
                      </a:lnTo>
                      <a:lnTo>
                        <a:pt x="1966913" y="1796449"/>
                      </a:lnTo>
                      <a:lnTo>
                        <a:pt x="1947913" y="2595563"/>
                      </a:lnTo>
                      <a:lnTo>
                        <a:pt x="1744296" y="2595563"/>
                      </a:lnTo>
                      <a:lnTo>
                        <a:pt x="1725613" y="1796449"/>
                      </a:lnTo>
                      <a:lnTo>
                        <a:pt x="1726879" y="1796449"/>
                      </a:lnTo>
                      <a:lnTo>
                        <a:pt x="1726879" y="1781203"/>
                      </a:lnTo>
                      <a:lnTo>
                        <a:pt x="1727829" y="1775169"/>
                      </a:lnTo>
                      <a:lnTo>
                        <a:pt x="1729413" y="1767864"/>
                      </a:lnTo>
                      <a:lnTo>
                        <a:pt x="1732263" y="1758018"/>
                      </a:lnTo>
                      <a:lnTo>
                        <a:pt x="1736063" y="1745948"/>
                      </a:lnTo>
                      <a:lnTo>
                        <a:pt x="1740813" y="1732609"/>
                      </a:lnTo>
                      <a:lnTo>
                        <a:pt x="1744296" y="1725303"/>
                      </a:lnTo>
                      <a:lnTo>
                        <a:pt x="1747779" y="1717681"/>
                      </a:lnTo>
                      <a:lnTo>
                        <a:pt x="1751896" y="1709740"/>
                      </a:lnTo>
                      <a:lnTo>
                        <a:pt x="1756013" y="1701800"/>
                      </a:lnTo>
                      <a:close/>
                      <a:moveTo>
                        <a:pt x="2994811" y="1497012"/>
                      </a:moveTo>
                      <a:lnTo>
                        <a:pt x="3002754" y="1497012"/>
                      </a:lnTo>
                      <a:lnTo>
                        <a:pt x="3010696" y="1497012"/>
                      </a:lnTo>
                      <a:lnTo>
                        <a:pt x="3022451" y="1497330"/>
                      </a:lnTo>
                      <a:lnTo>
                        <a:pt x="3035159" y="1497965"/>
                      </a:lnTo>
                      <a:lnTo>
                        <a:pt x="3049456" y="1499552"/>
                      </a:lnTo>
                      <a:lnTo>
                        <a:pt x="3056445" y="1500822"/>
                      </a:lnTo>
                      <a:lnTo>
                        <a:pt x="3063117" y="1501775"/>
                      </a:lnTo>
                      <a:lnTo>
                        <a:pt x="3069471" y="1503362"/>
                      </a:lnTo>
                      <a:lnTo>
                        <a:pt x="3075507" y="1505267"/>
                      </a:lnTo>
                      <a:lnTo>
                        <a:pt x="3080908" y="1507807"/>
                      </a:lnTo>
                      <a:lnTo>
                        <a:pt x="3085356" y="1510030"/>
                      </a:lnTo>
                      <a:lnTo>
                        <a:pt x="3089168" y="1512570"/>
                      </a:lnTo>
                      <a:lnTo>
                        <a:pt x="3090757" y="1514157"/>
                      </a:lnTo>
                      <a:lnTo>
                        <a:pt x="3092028" y="1516062"/>
                      </a:lnTo>
                      <a:lnTo>
                        <a:pt x="3092981" y="1518602"/>
                      </a:lnTo>
                      <a:lnTo>
                        <a:pt x="3094252" y="1521777"/>
                      </a:lnTo>
                      <a:lnTo>
                        <a:pt x="3094887" y="1524952"/>
                      </a:lnTo>
                      <a:lnTo>
                        <a:pt x="3095522" y="1528762"/>
                      </a:lnTo>
                      <a:lnTo>
                        <a:pt x="3095840" y="1532255"/>
                      </a:lnTo>
                      <a:lnTo>
                        <a:pt x="3095522" y="1536382"/>
                      </a:lnTo>
                      <a:lnTo>
                        <a:pt x="3094569" y="1544320"/>
                      </a:lnTo>
                      <a:lnTo>
                        <a:pt x="3092345" y="1553527"/>
                      </a:lnTo>
                      <a:lnTo>
                        <a:pt x="3089804" y="1562735"/>
                      </a:lnTo>
                      <a:lnTo>
                        <a:pt x="3086627" y="1572260"/>
                      </a:lnTo>
                      <a:lnTo>
                        <a:pt x="3082814" y="1582102"/>
                      </a:lnTo>
                      <a:lnTo>
                        <a:pt x="3074872" y="1601470"/>
                      </a:lnTo>
                      <a:lnTo>
                        <a:pt x="3066929" y="1619885"/>
                      </a:lnTo>
                      <a:lnTo>
                        <a:pt x="3063752" y="1628140"/>
                      </a:lnTo>
                      <a:lnTo>
                        <a:pt x="3060893" y="1635442"/>
                      </a:lnTo>
                      <a:lnTo>
                        <a:pt x="3058987" y="1642427"/>
                      </a:lnTo>
                      <a:lnTo>
                        <a:pt x="3058034" y="1648142"/>
                      </a:lnTo>
                      <a:lnTo>
                        <a:pt x="3062164" y="1647190"/>
                      </a:lnTo>
                      <a:lnTo>
                        <a:pt x="3065976" y="1646555"/>
                      </a:lnTo>
                      <a:lnTo>
                        <a:pt x="3069789" y="1644967"/>
                      </a:lnTo>
                      <a:lnTo>
                        <a:pt x="3073601" y="1643062"/>
                      </a:lnTo>
                      <a:lnTo>
                        <a:pt x="3077413" y="1640840"/>
                      </a:lnTo>
                      <a:lnTo>
                        <a:pt x="3080908" y="1637982"/>
                      </a:lnTo>
                      <a:lnTo>
                        <a:pt x="3084403" y="1635125"/>
                      </a:lnTo>
                      <a:lnTo>
                        <a:pt x="3087262" y="1631950"/>
                      </a:lnTo>
                      <a:lnTo>
                        <a:pt x="3090439" y="1628457"/>
                      </a:lnTo>
                      <a:lnTo>
                        <a:pt x="3093616" y="1624647"/>
                      </a:lnTo>
                      <a:lnTo>
                        <a:pt x="3099335" y="1616710"/>
                      </a:lnTo>
                      <a:lnTo>
                        <a:pt x="3104736" y="1607820"/>
                      </a:lnTo>
                      <a:lnTo>
                        <a:pt x="3109183" y="1598612"/>
                      </a:lnTo>
                      <a:lnTo>
                        <a:pt x="3113631" y="1589087"/>
                      </a:lnTo>
                      <a:lnTo>
                        <a:pt x="3118079" y="1579880"/>
                      </a:lnTo>
                      <a:lnTo>
                        <a:pt x="3125704" y="1562735"/>
                      </a:lnTo>
                      <a:lnTo>
                        <a:pt x="3129199" y="1555115"/>
                      </a:lnTo>
                      <a:lnTo>
                        <a:pt x="3132693" y="1548447"/>
                      </a:lnTo>
                      <a:lnTo>
                        <a:pt x="3135553" y="1543367"/>
                      </a:lnTo>
                      <a:lnTo>
                        <a:pt x="3137141" y="1540827"/>
                      </a:lnTo>
                      <a:lnTo>
                        <a:pt x="3138730" y="1538922"/>
                      </a:lnTo>
                      <a:lnTo>
                        <a:pt x="3140318" y="1537970"/>
                      </a:lnTo>
                      <a:lnTo>
                        <a:pt x="3142224" y="1536382"/>
                      </a:lnTo>
                      <a:lnTo>
                        <a:pt x="3144131" y="1535430"/>
                      </a:lnTo>
                      <a:lnTo>
                        <a:pt x="3146354" y="1534795"/>
                      </a:lnTo>
                      <a:lnTo>
                        <a:pt x="3151438" y="1533525"/>
                      </a:lnTo>
                      <a:lnTo>
                        <a:pt x="3156521" y="1533207"/>
                      </a:lnTo>
                      <a:lnTo>
                        <a:pt x="3162240" y="1533525"/>
                      </a:lnTo>
                      <a:lnTo>
                        <a:pt x="3168594" y="1534477"/>
                      </a:lnTo>
                      <a:lnTo>
                        <a:pt x="3174948" y="1536065"/>
                      </a:lnTo>
                      <a:lnTo>
                        <a:pt x="3181619" y="1537652"/>
                      </a:lnTo>
                      <a:lnTo>
                        <a:pt x="3188291" y="1539557"/>
                      </a:lnTo>
                      <a:lnTo>
                        <a:pt x="3194963" y="1541780"/>
                      </a:lnTo>
                      <a:lnTo>
                        <a:pt x="3207988" y="1547177"/>
                      </a:lnTo>
                      <a:lnTo>
                        <a:pt x="3219108" y="1551940"/>
                      </a:lnTo>
                      <a:lnTo>
                        <a:pt x="3228639" y="1556702"/>
                      </a:lnTo>
                      <a:lnTo>
                        <a:pt x="3235946" y="1560512"/>
                      </a:lnTo>
                      <a:lnTo>
                        <a:pt x="3242300" y="1564322"/>
                      </a:lnTo>
                      <a:lnTo>
                        <a:pt x="3247383" y="1567815"/>
                      </a:lnTo>
                      <a:lnTo>
                        <a:pt x="3251513" y="1570672"/>
                      </a:lnTo>
                      <a:lnTo>
                        <a:pt x="3254690" y="1573847"/>
                      </a:lnTo>
                      <a:lnTo>
                        <a:pt x="3256914" y="1576387"/>
                      </a:lnTo>
                      <a:lnTo>
                        <a:pt x="3258503" y="1579245"/>
                      </a:lnTo>
                      <a:lnTo>
                        <a:pt x="3259138" y="1581467"/>
                      </a:lnTo>
                      <a:lnTo>
                        <a:pt x="3258821" y="1584325"/>
                      </a:lnTo>
                      <a:lnTo>
                        <a:pt x="3258185" y="1586865"/>
                      </a:lnTo>
                      <a:lnTo>
                        <a:pt x="3256597" y="1589405"/>
                      </a:lnTo>
                      <a:lnTo>
                        <a:pt x="3254373" y="1592262"/>
                      </a:lnTo>
                      <a:lnTo>
                        <a:pt x="3251513" y="1595120"/>
                      </a:lnTo>
                      <a:lnTo>
                        <a:pt x="3248019" y="1598295"/>
                      </a:lnTo>
                      <a:lnTo>
                        <a:pt x="3240394" y="1605597"/>
                      </a:lnTo>
                      <a:lnTo>
                        <a:pt x="3230863" y="1613535"/>
                      </a:lnTo>
                      <a:lnTo>
                        <a:pt x="3220061" y="1624012"/>
                      </a:lnTo>
                      <a:lnTo>
                        <a:pt x="3214342" y="1629727"/>
                      </a:lnTo>
                      <a:lnTo>
                        <a:pt x="3208624" y="1636077"/>
                      </a:lnTo>
                      <a:lnTo>
                        <a:pt x="3202905" y="1643062"/>
                      </a:lnTo>
                      <a:lnTo>
                        <a:pt x="3197187" y="1650682"/>
                      </a:lnTo>
                      <a:lnTo>
                        <a:pt x="3191150" y="1658620"/>
                      </a:lnTo>
                      <a:lnTo>
                        <a:pt x="3185432" y="1667827"/>
                      </a:lnTo>
                      <a:lnTo>
                        <a:pt x="3179713" y="1677988"/>
                      </a:lnTo>
                      <a:lnTo>
                        <a:pt x="3174312" y="1688148"/>
                      </a:lnTo>
                      <a:lnTo>
                        <a:pt x="3168911" y="1699578"/>
                      </a:lnTo>
                      <a:lnTo>
                        <a:pt x="3163510" y="1712278"/>
                      </a:lnTo>
                      <a:lnTo>
                        <a:pt x="3159062" y="1725613"/>
                      </a:lnTo>
                      <a:lnTo>
                        <a:pt x="3154297" y="1739900"/>
                      </a:lnTo>
                      <a:lnTo>
                        <a:pt x="3005613" y="1739900"/>
                      </a:lnTo>
                      <a:lnTo>
                        <a:pt x="3000530" y="1739900"/>
                      </a:lnTo>
                      <a:lnTo>
                        <a:pt x="2851210" y="1739900"/>
                      </a:lnTo>
                      <a:lnTo>
                        <a:pt x="2847080" y="1725613"/>
                      </a:lnTo>
                      <a:lnTo>
                        <a:pt x="2842315" y="1712595"/>
                      </a:lnTo>
                      <a:lnTo>
                        <a:pt x="2837549" y="1700530"/>
                      </a:lnTo>
                      <a:lnTo>
                        <a:pt x="2832466" y="1689735"/>
                      </a:lnTo>
                      <a:lnTo>
                        <a:pt x="2827383" y="1679258"/>
                      </a:lnTo>
                      <a:lnTo>
                        <a:pt x="2821982" y="1670685"/>
                      </a:lnTo>
                      <a:lnTo>
                        <a:pt x="2817216" y="1662112"/>
                      </a:lnTo>
                      <a:lnTo>
                        <a:pt x="2811816" y="1654810"/>
                      </a:lnTo>
                      <a:lnTo>
                        <a:pt x="2806415" y="1648142"/>
                      </a:lnTo>
                      <a:lnTo>
                        <a:pt x="2801331" y="1641792"/>
                      </a:lnTo>
                      <a:lnTo>
                        <a:pt x="2796566" y="1636712"/>
                      </a:lnTo>
                      <a:lnTo>
                        <a:pt x="2791483" y="1631632"/>
                      </a:lnTo>
                      <a:lnTo>
                        <a:pt x="2781952" y="1623060"/>
                      </a:lnTo>
                      <a:lnTo>
                        <a:pt x="2773374" y="1616392"/>
                      </a:lnTo>
                      <a:lnTo>
                        <a:pt x="2766702" y="1610677"/>
                      </a:lnTo>
                      <a:lnTo>
                        <a:pt x="2763525" y="1607820"/>
                      </a:lnTo>
                      <a:lnTo>
                        <a:pt x="2760983" y="1605280"/>
                      </a:lnTo>
                      <a:lnTo>
                        <a:pt x="2759077" y="1602422"/>
                      </a:lnTo>
                      <a:lnTo>
                        <a:pt x="2757489" y="1599882"/>
                      </a:lnTo>
                      <a:lnTo>
                        <a:pt x="2756218" y="1597025"/>
                      </a:lnTo>
                      <a:lnTo>
                        <a:pt x="2755900" y="1594167"/>
                      </a:lnTo>
                      <a:lnTo>
                        <a:pt x="2755900" y="1590992"/>
                      </a:lnTo>
                      <a:lnTo>
                        <a:pt x="2756536" y="1587182"/>
                      </a:lnTo>
                      <a:lnTo>
                        <a:pt x="2758124" y="1583372"/>
                      </a:lnTo>
                      <a:lnTo>
                        <a:pt x="2760348" y="1579245"/>
                      </a:lnTo>
                      <a:lnTo>
                        <a:pt x="2763525" y="1574482"/>
                      </a:lnTo>
                      <a:lnTo>
                        <a:pt x="2767337" y="1569402"/>
                      </a:lnTo>
                      <a:lnTo>
                        <a:pt x="2772103" y="1563052"/>
                      </a:lnTo>
                      <a:lnTo>
                        <a:pt x="2777186" y="1556702"/>
                      </a:lnTo>
                      <a:lnTo>
                        <a:pt x="2780999" y="1552892"/>
                      </a:lnTo>
                      <a:lnTo>
                        <a:pt x="2785764" y="1549082"/>
                      </a:lnTo>
                      <a:lnTo>
                        <a:pt x="2791165" y="1545907"/>
                      </a:lnTo>
                      <a:lnTo>
                        <a:pt x="2796884" y="1542415"/>
                      </a:lnTo>
                      <a:lnTo>
                        <a:pt x="2802920" y="1539875"/>
                      </a:lnTo>
                      <a:lnTo>
                        <a:pt x="2809592" y="1537652"/>
                      </a:lnTo>
                      <a:lnTo>
                        <a:pt x="2815946" y="1535112"/>
                      </a:lnTo>
                      <a:lnTo>
                        <a:pt x="2822935" y="1533525"/>
                      </a:lnTo>
                      <a:lnTo>
                        <a:pt x="2829607" y="1532572"/>
                      </a:lnTo>
                      <a:lnTo>
                        <a:pt x="2836279" y="1531620"/>
                      </a:lnTo>
                      <a:lnTo>
                        <a:pt x="2842633" y="1531620"/>
                      </a:lnTo>
                      <a:lnTo>
                        <a:pt x="2848987" y="1531620"/>
                      </a:lnTo>
                      <a:lnTo>
                        <a:pt x="2854387" y="1532890"/>
                      </a:lnTo>
                      <a:lnTo>
                        <a:pt x="2859153" y="1534477"/>
                      </a:lnTo>
                      <a:lnTo>
                        <a:pt x="2861377" y="1535112"/>
                      </a:lnTo>
                      <a:lnTo>
                        <a:pt x="2863919" y="1536382"/>
                      </a:lnTo>
                      <a:lnTo>
                        <a:pt x="2865507" y="1537652"/>
                      </a:lnTo>
                      <a:lnTo>
                        <a:pt x="2867413" y="1538922"/>
                      </a:lnTo>
                      <a:lnTo>
                        <a:pt x="2868684" y="1540827"/>
                      </a:lnTo>
                      <a:lnTo>
                        <a:pt x="2870273" y="1543367"/>
                      </a:lnTo>
                      <a:lnTo>
                        <a:pt x="2873450" y="1548447"/>
                      </a:lnTo>
                      <a:lnTo>
                        <a:pt x="2876944" y="1555115"/>
                      </a:lnTo>
                      <a:lnTo>
                        <a:pt x="2880439" y="1562735"/>
                      </a:lnTo>
                      <a:lnTo>
                        <a:pt x="2888064" y="1579880"/>
                      </a:lnTo>
                      <a:lnTo>
                        <a:pt x="2892194" y="1589087"/>
                      </a:lnTo>
                      <a:lnTo>
                        <a:pt x="2896324" y="1598612"/>
                      </a:lnTo>
                      <a:lnTo>
                        <a:pt x="2901407" y="1607820"/>
                      </a:lnTo>
                      <a:lnTo>
                        <a:pt x="2906808" y="1616710"/>
                      </a:lnTo>
                      <a:lnTo>
                        <a:pt x="2912527" y="1624647"/>
                      </a:lnTo>
                      <a:lnTo>
                        <a:pt x="2915068" y="1628457"/>
                      </a:lnTo>
                      <a:lnTo>
                        <a:pt x="2918563" y="1631950"/>
                      </a:lnTo>
                      <a:lnTo>
                        <a:pt x="2921740" y="1635125"/>
                      </a:lnTo>
                      <a:lnTo>
                        <a:pt x="2924917" y="1637982"/>
                      </a:lnTo>
                      <a:lnTo>
                        <a:pt x="2928412" y="1640840"/>
                      </a:lnTo>
                      <a:lnTo>
                        <a:pt x="2931906" y="1643062"/>
                      </a:lnTo>
                      <a:lnTo>
                        <a:pt x="2935719" y="1644967"/>
                      </a:lnTo>
                      <a:lnTo>
                        <a:pt x="2939849" y="1646555"/>
                      </a:lnTo>
                      <a:lnTo>
                        <a:pt x="2943979" y="1647190"/>
                      </a:lnTo>
                      <a:lnTo>
                        <a:pt x="2948109" y="1648142"/>
                      </a:lnTo>
                      <a:lnTo>
                        <a:pt x="2946838" y="1642427"/>
                      </a:lnTo>
                      <a:lnTo>
                        <a:pt x="2944932" y="1635442"/>
                      </a:lnTo>
                      <a:lnTo>
                        <a:pt x="2942391" y="1628140"/>
                      </a:lnTo>
                      <a:lnTo>
                        <a:pt x="2938896" y="1619885"/>
                      </a:lnTo>
                      <a:lnTo>
                        <a:pt x="2931271" y="1601470"/>
                      </a:lnTo>
                      <a:lnTo>
                        <a:pt x="2923011" y="1582102"/>
                      </a:lnTo>
                      <a:lnTo>
                        <a:pt x="2919198" y="1572260"/>
                      </a:lnTo>
                      <a:lnTo>
                        <a:pt x="2916021" y="1562735"/>
                      </a:lnTo>
                      <a:lnTo>
                        <a:pt x="2913162" y="1553527"/>
                      </a:lnTo>
                      <a:lnTo>
                        <a:pt x="2911256" y="1544320"/>
                      </a:lnTo>
                      <a:lnTo>
                        <a:pt x="2909985" y="1536382"/>
                      </a:lnTo>
                      <a:lnTo>
                        <a:pt x="2909985" y="1532255"/>
                      </a:lnTo>
                      <a:lnTo>
                        <a:pt x="2909985" y="1528762"/>
                      </a:lnTo>
                      <a:lnTo>
                        <a:pt x="2910621" y="1524952"/>
                      </a:lnTo>
                      <a:lnTo>
                        <a:pt x="2911256" y="1521777"/>
                      </a:lnTo>
                      <a:lnTo>
                        <a:pt x="2912527" y="1518602"/>
                      </a:lnTo>
                      <a:lnTo>
                        <a:pt x="2914115" y="1516062"/>
                      </a:lnTo>
                      <a:lnTo>
                        <a:pt x="2915068" y="1514157"/>
                      </a:lnTo>
                      <a:lnTo>
                        <a:pt x="2916657" y="1512570"/>
                      </a:lnTo>
                      <a:lnTo>
                        <a:pt x="2920469" y="1510030"/>
                      </a:lnTo>
                      <a:lnTo>
                        <a:pt x="2924917" y="1507807"/>
                      </a:lnTo>
                      <a:lnTo>
                        <a:pt x="2930318" y="1505267"/>
                      </a:lnTo>
                      <a:lnTo>
                        <a:pt x="2936037" y="1503362"/>
                      </a:lnTo>
                      <a:lnTo>
                        <a:pt x="2942708" y="1501775"/>
                      </a:lnTo>
                      <a:lnTo>
                        <a:pt x="2949698" y="1500822"/>
                      </a:lnTo>
                      <a:lnTo>
                        <a:pt x="2956369" y="1499552"/>
                      </a:lnTo>
                      <a:lnTo>
                        <a:pt x="2970666" y="1497965"/>
                      </a:lnTo>
                      <a:lnTo>
                        <a:pt x="2983692" y="1497330"/>
                      </a:lnTo>
                      <a:lnTo>
                        <a:pt x="2994811" y="1497012"/>
                      </a:lnTo>
                      <a:close/>
                      <a:moveTo>
                        <a:pt x="1762125" y="765175"/>
                      </a:moveTo>
                      <a:lnTo>
                        <a:pt x="1928813" y="765175"/>
                      </a:lnTo>
                      <a:lnTo>
                        <a:pt x="1928813" y="1662113"/>
                      </a:lnTo>
                      <a:lnTo>
                        <a:pt x="1762125" y="1662113"/>
                      </a:lnTo>
                      <a:lnTo>
                        <a:pt x="1762125" y="765175"/>
                      </a:lnTo>
                      <a:close/>
                      <a:moveTo>
                        <a:pt x="542925" y="551035"/>
                      </a:moveTo>
                      <a:lnTo>
                        <a:pt x="81597" y="1676586"/>
                      </a:lnTo>
                      <a:lnTo>
                        <a:pt x="495617" y="1676586"/>
                      </a:lnTo>
                      <a:lnTo>
                        <a:pt x="550545" y="1676586"/>
                      </a:lnTo>
                      <a:lnTo>
                        <a:pt x="605155" y="1676586"/>
                      </a:lnTo>
                      <a:lnTo>
                        <a:pt x="1019492" y="1676586"/>
                      </a:lnTo>
                      <a:lnTo>
                        <a:pt x="558165" y="551035"/>
                      </a:lnTo>
                      <a:lnTo>
                        <a:pt x="554355" y="551988"/>
                      </a:lnTo>
                      <a:lnTo>
                        <a:pt x="552450" y="552623"/>
                      </a:lnTo>
                      <a:lnTo>
                        <a:pt x="550545" y="552623"/>
                      </a:lnTo>
                      <a:lnTo>
                        <a:pt x="548640" y="552623"/>
                      </a:lnTo>
                      <a:lnTo>
                        <a:pt x="546735" y="551988"/>
                      </a:lnTo>
                      <a:lnTo>
                        <a:pt x="542925" y="551035"/>
                      </a:lnTo>
                      <a:close/>
                      <a:moveTo>
                        <a:pt x="1997075" y="460376"/>
                      </a:moveTo>
                      <a:lnTo>
                        <a:pt x="2034223" y="474985"/>
                      </a:lnTo>
                      <a:lnTo>
                        <a:pt x="2075815" y="491500"/>
                      </a:lnTo>
                      <a:lnTo>
                        <a:pt x="2098358" y="501028"/>
                      </a:lnTo>
                      <a:lnTo>
                        <a:pt x="2122170" y="510873"/>
                      </a:lnTo>
                      <a:lnTo>
                        <a:pt x="2146618" y="521671"/>
                      </a:lnTo>
                      <a:lnTo>
                        <a:pt x="2171700" y="533105"/>
                      </a:lnTo>
                      <a:lnTo>
                        <a:pt x="2198053" y="545491"/>
                      </a:lnTo>
                      <a:lnTo>
                        <a:pt x="2225040" y="558195"/>
                      </a:lnTo>
                      <a:lnTo>
                        <a:pt x="2252980" y="571852"/>
                      </a:lnTo>
                      <a:lnTo>
                        <a:pt x="2281238" y="586144"/>
                      </a:lnTo>
                      <a:lnTo>
                        <a:pt x="2310130" y="600753"/>
                      </a:lnTo>
                      <a:lnTo>
                        <a:pt x="2339975" y="616632"/>
                      </a:lnTo>
                      <a:lnTo>
                        <a:pt x="2370455" y="633147"/>
                      </a:lnTo>
                      <a:lnTo>
                        <a:pt x="2401253" y="650298"/>
                      </a:lnTo>
                      <a:lnTo>
                        <a:pt x="2432368" y="668401"/>
                      </a:lnTo>
                      <a:lnTo>
                        <a:pt x="2464118" y="687139"/>
                      </a:lnTo>
                      <a:lnTo>
                        <a:pt x="2495868" y="706513"/>
                      </a:lnTo>
                      <a:lnTo>
                        <a:pt x="2527935" y="727156"/>
                      </a:lnTo>
                      <a:lnTo>
                        <a:pt x="2560320" y="748117"/>
                      </a:lnTo>
                      <a:lnTo>
                        <a:pt x="2593023" y="770032"/>
                      </a:lnTo>
                      <a:lnTo>
                        <a:pt x="2625725" y="792899"/>
                      </a:lnTo>
                      <a:lnTo>
                        <a:pt x="2658746" y="816400"/>
                      </a:lnTo>
                      <a:lnTo>
                        <a:pt x="2691766" y="840855"/>
                      </a:lnTo>
                      <a:lnTo>
                        <a:pt x="2724468" y="865945"/>
                      </a:lnTo>
                      <a:lnTo>
                        <a:pt x="2757488" y="891988"/>
                      </a:lnTo>
                      <a:lnTo>
                        <a:pt x="2789873" y="919302"/>
                      </a:lnTo>
                      <a:lnTo>
                        <a:pt x="2822576" y="946933"/>
                      </a:lnTo>
                      <a:lnTo>
                        <a:pt x="2854961" y="975516"/>
                      </a:lnTo>
                      <a:lnTo>
                        <a:pt x="2886711" y="1005370"/>
                      </a:lnTo>
                      <a:lnTo>
                        <a:pt x="2918461" y="1035542"/>
                      </a:lnTo>
                      <a:lnTo>
                        <a:pt x="2918461" y="1039036"/>
                      </a:lnTo>
                      <a:lnTo>
                        <a:pt x="2918778" y="1048246"/>
                      </a:lnTo>
                      <a:lnTo>
                        <a:pt x="2919413" y="1054598"/>
                      </a:lnTo>
                      <a:lnTo>
                        <a:pt x="2920366" y="1061902"/>
                      </a:lnTo>
                      <a:lnTo>
                        <a:pt x="2921953" y="1070160"/>
                      </a:lnTo>
                      <a:lnTo>
                        <a:pt x="2923858" y="1078735"/>
                      </a:lnTo>
                      <a:lnTo>
                        <a:pt x="2926081" y="1087945"/>
                      </a:lnTo>
                      <a:lnTo>
                        <a:pt x="2929573" y="1097473"/>
                      </a:lnTo>
                      <a:lnTo>
                        <a:pt x="2933701" y="1107001"/>
                      </a:lnTo>
                      <a:lnTo>
                        <a:pt x="2936241" y="1111765"/>
                      </a:lnTo>
                      <a:lnTo>
                        <a:pt x="2938781" y="1116529"/>
                      </a:lnTo>
                      <a:lnTo>
                        <a:pt x="2941638" y="1121293"/>
                      </a:lnTo>
                      <a:lnTo>
                        <a:pt x="2944496" y="1125739"/>
                      </a:lnTo>
                      <a:lnTo>
                        <a:pt x="2947988" y="1130503"/>
                      </a:lnTo>
                      <a:lnTo>
                        <a:pt x="2951798" y="1134950"/>
                      </a:lnTo>
                      <a:lnTo>
                        <a:pt x="2955608" y="1139396"/>
                      </a:lnTo>
                      <a:lnTo>
                        <a:pt x="2959736" y="1143207"/>
                      </a:lnTo>
                      <a:lnTo>
                        <a:pt x="2964498" y="1147336"/>
                      </a:lnTo>
                      <a:lnTo>
                        <a:pt x="2969261" y="1150829"/>
                      </a:lnTo>
                      <a:lnTo>
                        <a:pt x="2971166" y="1146065"/>
                      </a:lnTo>
                      <a:lnTo>
                        <a:pt x="2974023" y="1141937"/>
                      </a:lnTo>
                      <a:lnTo>
                        <a:pt x="2977198" y="1138126"/>
                      </a:lnTo>
                      <a:lnTo>
                        <a:pt x="2980373" y="1134632"/>
                      </a:lnTo>
                      <a:lnTo>
                        <a:pt x="2984818" y="1132091"/>
                      </a:lnTo>
                      <a:lnTo>
                        <a:pt x="2989263" y="1130186"/>
                      </a:lnTo>
                      <a:lnTo>
                        <a:pt x="2994343" y="1128915"/>
                      </a:lnTo>
                      <a:lnTo>
                        <a:pt x="2999741" y="1128280"/>
                      </a:lnTo>
                      <a:lnTo>
                        <a:pt x="3002598" y="1128598"/>
                      </a:lnTo>
                      <a:lnTo>
                        <a:pt x="3005773" y="1128915"/>
                      </a:lnTo>
                      <a:lnTo>
                        <a:pt x="3008948" y="1129550"/>
                      </a:lnTo>
                      <a:lnTo>
                        <a:pt x="3011806" y="1130821"/>
                      </a:lnTo>
                      <a:lnTo>
                        <a:pt x="3014663" y="1132091"/>
                      </a:lnTo>
                      <a:lnTo>
                        <a:pt x="3017203" y="1133997"/>
                      </a:lnTo>
                      <a:lnTo>
                        <a:pt x="3019743" y="1135585"/>
                      </a:lnTo>
                      <a:lnTo>
                        <a:pt x="3022283" y="1137808"/>
                      </a:lnTo>
                      <a:lnTo>
                        <a:pt x="3024188" y="1140031"/>
                      </a:lnTo>
                      <a:lnTo>
                        <a:pt x="3026093" y="1142254"/>
                      </a:lnTo>
                      <a:lnTo>
                        <a:pt x="3027681" y="1145113"/>
                      </a:lnTo>
                      <a:lnTo>
                        <a:pt x="3028951" y="1147653"/>
                      </a:lnTo>
                      <a:lnTo>
                        <a:pt x="3029903" y="1150829"/>
                      </a:lnTo>
                      <a:lnTo>
                        <a:pt x="3030538" y="1153688"/>
                      </a:lnTo>
                      <a:lnTo>
                        <a:pt x="3031491" y="1156864"/>
                      </a:lnTo>
                      <a:lnTo>
                        <a:pt x="3031491" y="1160357"/>
                      </a:lnTo>
                      <a:lnTo>
                        <a:pt x="3031491" y="1171791"/>
                      </a:lnTo>
                      <a:lnTo>
                        <a:pt x="3037206" y="1171791"/>
                      </a:lnTo>
                      <a:lnTo>
                        <a:pt x="3042603" y="1171473"/>
                      </a:lnTo>
                      <a:lnTo>
                        <a:pt x="3047366" y="1171155"/>
                      </a:lnTo>
                      <a:lnTo>
                        <a:pt x="3052446" y="1170203"/>
                      </a:lnTo>
                      <a:lnTo>
                        <a:pt x="3057526" y="1169250"/>
                      </a:lnTo>
                      <a:lnTo>
                        <a:pt x="3061653" y="1167662"/>
                      </a:lnTo>
                      <a:lnTo>
                        <a:pt x="3065781" y="1166074"/>
                      </a:lnTo>
                      <a:lnTo>
                        <a:pt x="3069908" y="1164168"/>
                      </a:lnTo>
                      <a:lnTo>
                        <a:pt x="3073718" y="1162263"/>
                      </a:lnTo>
                      <a:lnTo>
                        <a:pt x="3077528" y="1160357"/>
                      </a:lnTo>
                      <a:lnTo>
                        <a:pt x="3084196" y="1155593"/>
                      </a:lnTo>
                      <a:lnTo>
                        <a:pt x="3090228" y="1150829"/>
                      </a:lnTo>
                      <a:lnTo>
                        <a:pt x="3095308" y="1145748"/>
                      </a:lnTo>
                      <a:lnTo>
                        <a:pt x="3099753" y="1140349"/>
                      </a:lnTo>
                      <a:lnTo>
                        <a:pt x="3103246" y="1135585"/>
                      </a:lnTo>
                      <a:lnTo>
                        <a:pt x="3106738" y="1130821"/>
                      </a:lnTo>
                      <a:lnTo>
                        <a:pt x="3108961" y="1126692"/>
                      </a:lnTo>
                      <a:lnTo>
                        <a:pt x="3112136" y="1120658"/>
                      </a:lnTo>
                      <a:lnTo>
                        <a:pt x="3113088" y="1117799"/>
                      </a:lnTo>
                      <a:lnTo>
                        <a:pt x="3117851" y="1117482"/>
                      </a:lnTo>
                      <a:lnTo>
                        <a:pt x="3122931" y="1117482"/>
                      </a:lnTo>
                      <a:lnTo>
                        <a:pt x="3125471" y="1117482"/>
                      </a:lnTo>
                      <a:lnTo>
                        <a:pt x="3128011" y="1117799"/>
                      </a:lnTo>
                      <a:lnTo>
                        <a:pt x="3130868" y="1118752"/>
                      </a:lnTo>
                      <a:lnTo>
                        <a:pt x="3133408" y="1119705"/>
                      </a:lnTo>
                      <a:lnTo>
                        <a:pt x="3135948" y="1121293"/>
                      </a:lnTo>
                      <a:lnTo>
                        <a:pt x="3137853" y="1123199"/>
                      </a:lnTo>
                      <a:lnTo>
                        <a:pt x="3139123" y="1125422"/>
                      </a:lnTo>
                      <a:lnTo>
                        <a:pt x="3140076" y="1128598"/>
                      </a:lnTo>
                      <a:lnTo>
                        <a:pt x="3140393" y="1132091"/>
                      </a:lnTo>
                      <a:lnTo>
                        <a:pt x="3139758" y="1136220"/>
                      </a:lnTo>
                      <a:lnTo>
                        <a:pt x="3138806" y="1140349"/>
                      </a:lnTo>
                      <a:lnTo>
                        <a:pt x="3136901" y="1145113"/>
                      </a:lnTo>
                      <a:lnTo>
                        <a:pt x="3134361" y="1150829"/>
                      </a:lnTo>
                      <a:lnTo>
                        <a:pt x="3131186" y="1156546"/>
                      </a:lnTo>
                      <a:lnTo>
                        <a:pt x="3127058" y="1162898"/>
                      </a:lnTo>
                      <a:lnTo>
                        <a:pt x="3121978" y="1169885"/>
                      </a:lnTo>
                      <a:lnTo>
                        <a:pt x="3116581" y="1176872"/>
                      </a:lnTo>
                      <a:lnTo>
                        <a:pt x="3110231" y="1183542"/>
                      </a:lnTo>
                      <a:lnTo>
                        <a:pt x="3102928" y="1190529"/>
                      </a:lnTo>
                      <a:lnTo>
                        <a:pt x="3095308" y="1196881"/>
                      </a:lnTo>
                      <a:lnTo>
                        <a:pt x="3086418" y="1203233"/>
                      </a:lnTo>
                      <a:lnTo>
                        <a:pt x="3081973" y="1205774"/>
                      </a:lnTo>
                      <a:lnTo>
                        <a:pt x="3076893" y="1208632"/>
                      </a:lnTo>
                      <a:lnTo>
                        <a:pt x="3071813" y="1211173"/>
                      </a:lnTo>
                      <a:lnTo>
                        <a:pt x="3067051" y="1213396"/>
                      </a:lnTo>
                      <a:lnTo>
                        <a:pt x="3061336" y="1215301"/>
                      </a:lnTo>
                      <a:lnTo>
                        <a:pt x="3055938" y="1217207"/>
                      </a:lnTo>
                      <a:lnTo>
                        <a:pt x="3050223" y="1218795"/>
                      </a:lnTo>
                      <a:lnTo>
                        <a:pt x="3043873" y="1220065"/>
                      </a:lnTo>
                      <a:lnTo>
                        <a:pt x="3037841" y="1221018"/>
                      </a:lnTo>
                      <a:lnTo>
                        <a:pt x="3031491" y="1221971"/>
                      </a:lnTo>
                      <a:lnTo>
                        <a:pt x="3031491" y="1242297"/>
                      </a:lnTo>
                      <a:lnTo>
                        <a:pt x="3045143" y="1274374"/>
                      </a:lnTo>
                      <a:lnTo>
                        <a:pt x="3064193" y="1317567"/>
                      </a:lnTo>
                      <a:lnTo>
                        <a:pt x="3111183" y="1423327"/>
                      </a:lnTo>
                      <a:lnTo>
                        <a:pt x="3148013" y="1504949"/>
                      </a:lnTo>
                      <a:lnTo>
                        <a:pt x="3141663" y="1505902"/>
                      </a:lnTo>
                      <a:lnTo>
                        <a:pt x="3138171" y="1506220"/>
                      </a:lnTo>
                      <a:lnTo>
                        <a:pt x="3135313" y="1506855"/>
                      </a:lnTo>
                      <a:lnTo>
                        <a:pt x="3132773" y="1507808"/>
                      </a:lnTo>
                      <a:lnTo>
                        <a:pt x="3129916" y="1508125"/>
                      </a:lnTo>
                      <a:lnTo>
                        <a:pt x="3127693" y="1507808"/>
                      </a:lnTo>
                      <a:lnTo>
                        <a:pt x="3125471" y="1507490"/>
                      </a:lnTo>
                      <a:lnTo>
                        <a:pt x="3123566" y="1506537"/>
                      </a:lnTo>
                      <a:lnTo>
                        <a:pt x="3121661" y="1505902"/>
                      </a:lnTo>
                      <a:lnTo>
                        <a:pt x="3119756" y="1504314"/>
                      </a:lnTo>
                      <a:lnTo>
                        <a:pt x="3117851" y="1502726"/>
                      </a:lnTo>
                      <a:lnTo>
                        <a:pt x="3116263" y="1501138"/>
                      </a:lnTo>
                      <a:lnTo>
                        <a:pt x="3115311" y="1499232"/>
                      </a:lnTo>
                      <a:lnTo>
                        <a:pt x="3113088" y="1497009"/>
                      </a:lnTo>
                      <a:lnTo>
                        <a:pt x="3110866" y="1493833"/>
                      </a:lnTo>
                      <a:lnTo>
                        <a:pt x="3107373" y="1490657"/>
                      </a:lnTo>
                      <a:lnTo>
                        <a:pt x="3102611" y="1486529"/>
                      </a:lnTo>
                      <a:lnTo>
                        <a:pt x="3096261" y="1482717"/>
                      </a:lnTo>
                      <a:lnTo>
                        <a:pt x="3092451" y="1480812"/>
                      </a:lnTo>
                      <a:lnTo>
                        <a:pt x="3088323" y="1478906"/>
                      </a:lnTo>
                      <a:lnTo>
                        <a:pt x="3083878" y="1477636"/>
                      </a:lnTo>
                      <a:lnTo>
                        <a:pt x="3078481" y="1475731"/>
                      </a:lnTo>
                      <a:lnTo>
                        <a:pt x="3072448" y="1474143"/>
                      </a:lnTo>
                      <a:lnTo>
                        <a:pt x="3065781" y="1472554"/>
                      </a:lnTo>
                      <a:lnTo>
                        <a:pt x="3054986" y="1448417"/>
                      </a:lnTo>
                      <a:lnTo>
                        <a:pt x="3008948" y="1345198"/>
                      </a:lnTo>
                      <a:lnTo>
                        <a:pt x="3004186" y="1346151"/>
                      </a:lnTo>
                      <a:lnTo>
                        <a:pt x="3001963" y="1346786"/>
                      </a:lnTo>
                      <a:lnTo>
                        <a:pt x="2999741" y="1347104"/>
                      </a:lnTo>
                      <a:lnTo>
                        <a:pt x="2997201" y="1347104"/>
                      </a:lnTo>
                      <a:lnTo>
                        <a:pt x="2995296" y="1346151"/>
                      </a:lnTo>
                      <a:lnTo>
                        <a:pt x="2992121" y="1345516"/>
                      </a:lnTo>
                      <a:lnTo>
                        <a:pt x="2940051" y="1472554"/>
                      </a:lnTo>
                      <a:lnTo>
                        <a:pt x="2933066" y="1473825"/>
                      </a:lnTo>
                      <a:lnTo>
                        <a:pt x="2927033" y="1475731"/>
                      </a:lnTo>
                      <a:lnTo>
                        <a:pt x="2921636" y="1477001"/>
                      </a:lnTo>
                      <a:lnTo>
                        <a:pt x="2916873" y="1478906"/>
                      </a:lnTo>
                      <a:lnTo>
                        <a:pt x="2912428" y="1480812"/>
                      </a:lnTo>
                      <a:lnTo>
                        <a:pt x="2908618" y="1482717"/>
                      </a:lnTo>
                      <a:lnTo>
                        <a:pt x="2905126" y="1484623"/>
                      </a:lnTo>
                      <a:lnTo>
                        <a:pt x="2901951" y="1486529"/>
                      </a:lnTo>
                      <a:lnTo>
                        <a:pt x="2897506" y="1490657"/>
                      </a:lnTo>
                      <a:lnTo>
                        <a:pt x="2893696" y="1493833"/>
                      </a:lnTo>
                      <a:lnTo>
                        <a:pt x="2891473" y="1497327"/>
                      </a:lnTo>
                      <a:lnTo>
                        <a:pt x="2889568" y="1499550"/>
                      </a:lnTo>
                      <a:lnTo>
                        <a:pt x="2888298" y="1501456"/>
                      </a:lnTo>
                      <a:lnTo>
                        <a:pt x="2886711" y="1503044"/>
                      </a:lnTo>
                      <a:lnTo>
                        <a:pt x="2885123" y="1504632"/>
                      </a:lnTo>
                      <a:lnTo>
                        <a:pt x="2883218" y="1505902"/>
                      </a:lnTo>
                      <a:lnTo>
                        <a:pt x="2881313" y="1506537"/>
                      </a:lnTo>
                      <a:lnTo>
                        <a:pt x="2879408" y="1507490"/>
                      </a:lnTo>
                      <a:lnTo>
                        <a:pt x="2877503" y="1507808"/>
                      </a:lnTo>
                      <a:lnTo>
                        <a:pt x="2875281" y="1507808"/>
                      </a:lnTo>
                      <a:lnTo>
                        <a:pt x="2872106" y="1507490"/>
                      </a:lnTo>
                      <a:lnTo>
                        <a:pt x="2869248" y="1506537"/>
                      </a:lnTo>
                      <a:lnTo>
                        <a:pt x="2865121" y="1504949"/>
                      </a:lnTo>
                      <a:lnTo>
                        <a:pt x="2860041" y="1503996"/>
                      </a:lnTo>
                      <a:lnTo>
                        <a:pt x="2967356" y="1242297"/>
                      </a:lnTo>
                      <a:lnTo>
                        <a:pt x="2967356" y="1211808"/>
                      </a:lnTo>
                      <a:lnTo>
                        <a:pt x="2959418" y="1208949"/>
                      </a:lnTo>
                      <a:lnTo>
                        <a:pt x="2951481" y="1205774"/>
                      </a:lnTo>
                      <a:lnTo>
                        <a:pt x="2943861" y="1201962"/>
                      </a:lnTo>
                      <a:lnTo>
                        <a:pt x="2936558" y="1197834"/>
                      </a:lnTo>
                      <a:lnTo>
                        <a:pt x="2929573" y="1194022"/>
                      </a:lnTo>
                      <a:lnTo>
                        <a:pt x="2923223" y="1189259"/>
                      </a:lnTo>
                      <a:lnTo>
                        <a:pt x="2917508" y="1184812"/>
                      </a:lnTo>
                      <a:lnTo>
                        <a:pt x="2911793" y="1180048"/>
                      </a:lnTo>
                      <a:lnTo>
                        <a:pt x="2906396" y="1175602"/>
                      </a:lnTo>
                      <a:lnTo>
                        <a:pt x="2901633" y="1170520"/>
                      </a:lnTo>
                      <a:lnTo>
                        <a:pt x="2897188" y="1165756"/>
                      </a:lnTo>
                      <a:lnTo>
                        <a:pt x="2892743" y="1160675"/>
                      </a:lnTo>
                      <a:lnTo>
                        <a:pt x="2888933" y="1155593"/>
                      </a:lnTo>
                      <a:lnTo>
                        <a:pt x="2885123" y="1150829"/>
                      </a:lnTo>
                      <a:lnTo>
                        <a:pt x="2879091" y="1140666"/>
                      </a:lnTo>
                      <a:lnTo>
                        <a:pt x="2874011" y="1130821"/>
                      </a:lnTo>
                      <a:lnTo>
                        <a:pt x="2869883" y="1121611"/>
                      </a:lnTo>
                      <a:lnTo>
                        <a:pt x="2867026" y="1113353"/>
                      </a:lnTo>
                      <a:lnTo>
                        <a:pt x="2864486" y="1105095"/>
                      </a:lnTo>
                      <a:lnTo>
                        <a:pt x="2862581" y="1098744"/>
                      </a:lnTo>
                      <a:lnTo>
                        <a:pt x="2861628" y="1093027"/>
                      </a:lnTo>
                      <a:lnTo>
                        <a:pt x="2860676" y="1088898"/>
                      </a:lnTo>
                      <a:lnTo>
                        <a:pt x="2860358" y="1085404"/>
                      </a:lnTo>
                      <a:lnTo>
                        <a:pt x="2859723" y="1083499"/>
                      </a:lnTo>
                      <a:lnTo>
                        <a:pt x="2856866" y="1078417"/>
                      </a:lnTo>
                      <a:lnTo>
                        <a:pt x="2854643" y="1074924"/>
                      </a:lnTo>
                      <a:lnTo>
                        <a:pt x="2851151" y="1070477"/>
                      </a:lnTo>
                      <a:lnTo>
                        <a:pt x="2846706" y="1065078"/>
                      </a:lnTo>
                      <a:lnTo>
                        <a:pt x="2841308" y="1058409"/>
                      </a:lnTo>
                      <a:lnTo>
                        <a:pt x="2834323" y="1051739"/>
                      </a:lnTo>
                      <a:lnTo>
                        <a:pt x="2826068" y="1043482"/>
                      </a:lnTo>
                      <a:lnTo>
                        <a:pt x="2815908" y="1035224"/>
                      </a:lnTo>
                      <a:lnTo>
                        <a:pt x="2804161" y="1025696"/>
                      </a:lnTo>
                      <a:lnTo>
                        <a:pt x="2790826" y="1015216"/>
                      </a:lnTo>
                      <a:lnTo>
                        <a:pt x="2774951" y="1003782"/>
                      </a:lnTo>
                      <a:lnTo>
                        <a:pt x="2757171" y="992031"/>
                      </a:lnTo>
                      <a:lnTo>
                        <a:pt x="2737168" y="979010"/>
                      </a:lnTo>
                      <a:lnTo>
                        <a:pt x="2714943" y="965671"/>
                      </a:lnTo>
                      <a:lnTo>
                        <a:pt x="2689861" y="951062"/>
                      </a:lnTo>
                      <a:lnTo>
                        <a:pt x="2662238" y="935817"/>
                      </a:lnTo>
                      <a:lnTo>
                        <a:pt x="2631758" y="919619"/>
                      </a:lnTo>
                      <a:lnTo>
                        <a:pt x="2598420" y="902469"/>
                      </a:lnTo>
                      <a:lnTo>
                        <a:pt x="2561908" y="884684"/>
                      </a:lnTo>
                      <a:lnTo>
                        <a:pt x="2522220" y="865945"/>
                      </a:lnTo>
                      <a:lnTo>
                        <a:pt x="2479040" y="846572"/>
                      </a:lnTo>
                      <a:lnTo>
                        <a:pt x="2432368" y="826564"/>
                      </a:lnTo>
                      <a:lnTo>
                        <a:pt x="2382203" y="805602"/>
                      </a:lnTo>
                      <a:lnTo>
                        <a:pt x="2328228" y="783371"/>
                      </a:lnTo>
                      <a:lnTo>
                        <a:pt x="2270125" y="760821"/>
                      </a:lnTo>
                      <a:lnTo>
                        <a:pt x="2208213" y="737637"/>
                      </a:lnTo>
                      <a:lnTo>
                        <a:pt x="2142490" y="712864"/>
                      </a:lnTo>
                      <a:lnTo>
                        <a:pt x="2071688" y="687774"/>
                      </a:lnTo>
                      <a:lnTo>
                        <a:pt x="1997075" y="661731"/>
                      </a:lnTo>
                      <a:lnTo>
                        <a:pt x="1997075" y="460376"/>
                      </a:lnTo>
                      <a:close/>
                      <a:moveTo>
                        <a:pt x="1840397" y="442815"/>
                      </a:moveTo>
                      <a:lnTo>
                        <a:pt x="1834372" y="443766"/>
                      </a:lnTo>
                      <a:lnTo>
                        <a:pt x="1828664" y="445353"/>
                      </a:lnTo>
                      <a:lnTo>
                        <a:pt x="1823273" y="447256"/>
                      </a:lnTo>
                      <a:lnTo>
                        <a:pt x="1818517" y="449477"/>
                      </a:lnTo>
                      <a:lnTo>
                        <a:pt x="1813444" y="452650"/>
                      </a:lnTo>
                      <a:lnTo>
                        <a:pt x="1809004" y="456140"/>
                      </a:lnTo>
                      <a:lnTo>
                        <a:pt x="1804565" y="459947"/>
                      </a:lnTo>
                      <a:lnTo>
                        <a:pt x="1800760" y="464071"/>
                      </a:lnTo>
                      <a:lnTo>
                        <a:pt x="1797589" y="468195"/>
                      </a:lnTo>
                      <a:lnTo>
                        <a:pt x="1794735" y="473271"/>
                      </a:lnTo>
                      <a:lnTo>
                        <a:pt x="1792198" y="478665"/>
                      </a:lnTo>
                      <a:lnTo>
                        <a:pt x="1790296" y="484058"/>
                      </a:lnTo>
                      <a:lnTo>
                        <a:pt x="1788710" y="489452"/>
                      </a:lnTo>
                      <a:lnTo>
                        <a:pt x="1787759" y="495479"/>
                      </a:lnTo>
                      <a:lnTo>
                        <a:pt x="1787442" y="501190"/>
                      </a:lnTo>
                      <a:lnTo>
                        <a:pt x="1787759" y="507218"/>
                      </a:lnTo>
                      <a:lnTo>
                        <a:pt x="1788710" y="512928"/>
                      </a:lnTo>
                      <a:lnTo>
                        <a:pt x="1790296" y="518639"/>
                      </a:lnTo>
                      <a:lnTo>
                        <a:pt x="1792198" y="524032"/>
                      </a:lnTo>
                      <a:lnTo>
                        <a:pt x="1794735" y="529426"/>
                      </a:lnTo>
                      <a:lnTo>
                        <a:pt x="1797589" y="533867"/>
                      </a:lnTo>
                      <a:lnTo>
                        <a:pt x="1800760" y="538626"/>
                      </a:lnTo>
                      <a:lnTo>
                        <a:pt x="1804565" y="542750"/>
                      </a:lnTo>
                      <a:lnTo>
                        <a:pt x="1809004" y="546557"/>
                      </a:lnTo>
                      <a:lnTo>
                        <a:pt x="1813444" y="550047"/>
                      </a:lnTo>
                      <a:lnTo>
                        <a:pt x="1818517" y="553220"/>
                      </a:lnTo>
                      <a:lnTo>
                        <a:pt x="1823273" y="555441"/>
                      </a:lnTo>
                      <a:lnTo>
                        <a:pt x="1828664" y="557344"/>
                      </a:lnTo>
                      <a:lnTo>
                        <a:pt x="1834372" y="558931"/>
                      </a:lnTo>
                      <a:lnTo>
                        <a:pt x="1840397" y="559565"/>
                      </a:lnTo>
                      <a:lnTo>
                        <a:pt x="1846421" y="559882"/>
                      </a:lnTo>
                      <a:lnTo>
                        <a:pt x="1852446" y="559565"/>
                      </a:lnTo>
                      <a:lnTo>
                        <a:pt x="1858154" y="558931"/>
                      </a:lnTo>
                      <a:lnTo>
                        <a:pt x="1863861" y="557344"/>
                      </a:lnTo>
                      <a:lnTo>
                        <a:pt x="1869252" y="555441"/>
                      </a:lnTo>
                      <a:lnTo>
                        <a:pt x="1874326" y="553220"/>
                      </a:lnTo>
                      <a:lnTo>
                        <a:pt x="1879082" y="550047"/>
                      </a:lnTo>
                      <a:lnTo>
                        <a:pt x="1883838" y="546557"/>
                      </a:lnTo>
                      <a:lnTo>
                        <a:pt x="1887961" y="542750"/>
                      </a:lnTo>
                      <a:lnTo>
                        <a:pt x="1891766" y="538626"/>
                      </a:lnTo>
                      <a:lnTo>
                        <a:pt x="1894937" y="533867"/>
                      </a:lnTo>
                      <a:lnTo>
                        <a:pt x="1897790" y="529426"/>
                      </a:lnTo>
                      <a:lnTo>
                        <a:pt x="1900644" y="524032"/>
                      </a:lnTo>
                      <a:lnTo>
                        <a:pt x="1902547" y="518639"/>
                      </a:lnTo>
                      <a:lnTo>
                        <a:pt x="1904132" y="512928"/>
                      </a:lnTo>
                      <a:lnTo>
                        <a:pt x="1904767" y="507218"/>
                      </a:lnTo>
                      <a:lnTo>
                        <a:pt x="1905084" y="501190"/>
                      </a:lnTo>
                      <a:lnTo>
                        <a:pt x="1904767" y="495479"/>
                      </a:lnTo>
                      <a:lnTo>
                        <a:pt x="1904132" y="489452"/>
                      </a:lnTo>
                      <a:lnTo>
                        <a:pt x="1902547" y="484058"/>
                      </a:lnTo>
                      <a:lnTo>
                        <a:pt x="1900644" y="478665"/>
                      </a:lnTo>
                      <a:lnTo>
                        <a:pt x="1897790" y="473271"/>
                      </a:lnTo>
                      <a:lnTo>
                        <a:pt x="1894937" y="468195"/>
                      </a:lnTo>
                      <a:lnTo>
                        <a:pt x="1891766" y="464071"/>
                      </a:lnTo>
                      <a:lnTo>
                        <a:pt x="1887961" y="459947"/>
                      </a:lnTo>
                      <a:lnTo>
                        <a:pt x="1883838" y="456140"/>
                      </a:lnTo>
                      <a:lnTo>
                        <a:pt x="1879082" y="452650"/>
                      </a:lnTo>
                      <a:lnTo>
                        <a:pt x="1874326" y="449477"/>
                      </a:lnTo>
                      <a:lnTo>
                        <a:pt x="1869252" y="447256"/>
                      </a:lnTo>
                      <a:lnTo>
                        <a:pt x="1863861" y="445353"/>
                      </a:lnTo>
                      <a:lnTo>
                        <a:pt x="1858154" y="443766"/>
                      </a:lnTo>
                      <a:lnTo>
                        <a:pt x="1852446" y="442815"/>
                      </a:lnTo>
                      <a:lnTo>
                        <a:pt x="1846421" y="442815"/>
                      </a:lnTo>
                      <a:lnTo>
                        <a:pt x="1840397" y="442815"/>
                      </a:lnTo>
                      <a:close/>
                      <a:moveTo>
                        <a:pt x="1722438" y="315912"/>
                      </a:moveTo>
                      <a:lnTo>
                        <a:pt x="1970088" y="315912"/>
                      </a:lnTo>
                      <a:lnTo>
                        <a:pt x="1970088" y="728662"/>
                      </a:lnTo>
                      <a:lnTo>
                        <a:pt x="1722438" y="728662"/>
                      </a:lnTo>
                      <a:lnTo>
                        <a:pt x="1722438" y="315912"/>
                      </a:lnTo>
                      <a:close/>
                      <a:moveTo>
                        <a:pt x="444817" y="252412"/>
                      </a:moveTo>
                      <a:lnTo>
                        <a:pt x="447675" y="252730"/>
                      </a:lnTo>
                      <a:lnTo>
                        <a:pt x="450215" y="253366"/>
                      </a:lnTo>
                      <a:lnTo>
                        <a:pt x="452755" y="254318"/>
                      </a:lnTo>
                      <a:lnTo>
                        <a:pt x="455295" y="255589"/>
                      </a:lnTo>
                      <a:lnTo>
                        <a:pt x="457517" y="257178"/>
                      </a:lnTo>
                      <a:lnTo>
                        <a:pt x="461327" y="259719"/>
                      </a:lnTo>
                      <a:lnTo>
                        <a:pt x="465137" y="263214"/>
                      </a:lnTo>
                      <a:lnTo>
                        <a:pt x="464502" y="266390"/>
                      </a:lnTo>
                      <a:lnTo>
                        <a:pt x="463550" y="269567"/>
                      </a:lnTo>
                      <a:lnTo>
                        <a:pt x="463232" y="274650"/>
                      </a:lnTo>
                      <a:lnTo>
                        <a:pt x="462915" y="280369"/>
                      </a:lnTo>
                      <a:lnTo>
                        <a:pt x="462915" y="287040"/>
                      </a:lnTo>
                      <a:lnTo>
                        <a:pt x="463232" y="294029"/>
                      </a:lnTo>
                      <a:lnTo>
                        <a:pt x="464502" y="302289"/>
                      </a:lnTo>
                      <a:lnTo>
                        <a:pt x="466725" y="310231"/>
                      </a:lnTo>
                      <a:lnTo>
                        <a:pt x="468312" y="314361"/>
                      </a:lnTo>
                      <a:lnTo>
                        <a:pt x="469900" y="318808"/>
                      </a:lnTo>
                      <a:lnTo>
                        <a:pt x="471805" y="322938"/>
                      </a:lnTo>
                      <a:lnTo>
                        <a:pt x="474027" y="327068"/>
                      </a:lnTo>
                      <a:lnTo>
                        <a:pt x="476567" y="331198"/>
                      </a:lnTo>
                      <a:lnTo>
                        <a:pt x="479742" y="335645"/>
                      </a:lnTo>
                      <a:lnTo>
                        <a:pt x="483235" y="339457"/>
                      </a:lnTo>
                      <a:lnTo>
                        <a:pt x="486727" y="343587"/>
                      </a:lnTo>
                      <a:lnTo>
                        <a:pt x="490855" y="347400"/>
                      </a:lnTo>
                      <a:lnTo>
                        <a:pt x="495300" y="351212"/>
                      </a:lnTo>
                      <a:lnTo>
                        <a:pt x="500697" y="354707"/>
                      </a:lnTo>
                      <a:lnTo>
                        <a:pt x="506095" y="358201"/>
                      </a:lnTo>
                      <a:lnTo>
                        <a:pt x="512127" y="361695"/>
                      </a:lnTo>
                      <a:lnTo>
                        <a:pt x="518795" y="364237"/>
                      </a:lnTo>
                      <a:lnTo>
                        <a:pt x="519112" y="361060"/>
                      </a:lnTo>
                      <a:lnTo>
                        <a:pt x="519747" y="358201"/>
                      </a:lnTo>
                      <a:lnTo>
                        <a:pt x="520700" y="355342"/>
                      </a:lnTo>
                      <a:lnTo>
                        <a:pt x="521652" y="352482"/>
                      </a:lnTo>
                      <a:lnTo>
                        <a:pt x="522922" y="349623"/>
                      </a:lnTo>
                      <a:lnTo>
                        <a:pt x="524510" y="347400"/>
                      </a:lnTo>
                      <a:lnTo>
                        <a:pt x="526415" y="344858"/>
                      </a:lnTo>
                      <a:lnTo>
                        <a:pt x="528637" y="342634"/>
                      </a:lnTo>
                      <a:lnTo>
                        <a:pt x="530542" y="340728"/>
                      </a:lnTo>
                      <a:lnTo>
                        <a:pt x="533400" y="338822"/>
                      </a:lnTo>
                      <a:lnTo>
                        <a:pt x="535622" y="337552"/>
                      </a:lnTo>
                      <a:lnTo>
                        <a:pt x="538162" y="336281"/>
                      </a:lnTo>
                      <a:lnTo>
                        <a:pt x="541337" y="335010"/>
                      </a:lnTo>
                      <a:lnTo>
                        <a:pt x="544195" y="334374"/>
                      </a:lnTo>
                      <a:lnTo>
                        <a:pt x="547370" y="334057"/>
                      </a:lnTo>
                      <a:lnTo>
                        <a:pt x="550545" y="334057"/>
                      </a:lnTo>
                      <a:lnTo>
                        <a:pt x="554037" y="334057"/>
                      </a:lnTo>
                      <a:lnTo>
                        <a:pt x="556895" y="334374"/>
                      </a:lnTo>
                      <a:lnTo>
                        <a:pt x="560070" y="335010"/>
                      </a:lnTo>
                      <a:lnTo>
                        <a:pt x="562927" y="336281"/>
                      </a:lnTo>
                      <a:lnTo>
                        <a:pt x="565785" y="337869"/>
                      </a:lnTo>
                      <a:lnTo>
                        <a:pt x="568325" y="339457"/>
                      </a:lnTo>
                      <a:lnTo>
                        <a:pt x="570865" y="341364"/>
                      </a:lnTo>
                      <a:lnTo>
                        <a:pt x="573087" y="343270"/>
                      </a:lnTo>
                      <a:lnTo>
                        <a:pt x="574992" y="345493"/>
                      </a:lnTo>
                      <a:lnTo>
                        <a:pt x="576897" y="347717"/>
                      </a:lnTo>
                      <a:lnTo>
                        <a:pt x="578485" y="350577"/>
                      </a:lnTo>
                      <a:lnTo>
                        <a:pt x="580072" y="353436"/>
                      </a:lnTo>
                      <a:lnTo>
                        <a:pt x="581025" y="356295"/>
                      </a:lnTo>
                      <a:lnTo>
                        <a:pt x="581977" y="359154"/>
                      </a:lnTo>
                      <a:lnTo>
                        <a:pt x="582295" y="362648"/>
                      </a:lnTo>
                      <a:lnTo>
                        <a:pt x="582295" y="365825"/>
                      </a:lnTo>
                      <a:lnTo>
                        <a:pt x="582295" y="372179"/>
                      </a:lnTo>
                      <a:lnTo>
                        <a:pt x="587692" y="371226"/>
                      </a:lnTo>
                      <a:lnTo>
                        <a:pt x="592455" y="369637"/>
                      </a:lnTo>
                      <a:lnTo>
                        <a:pt x="601980" y="366460"/>
                      </a:lnTo>
                      <a:lnTo>
                        <a:pt x="610870" y="362648"/>
                      </a:lnTo>
                      <a:lnTo>
                        <a:pt x="619442" y="358201"/>
                      </a:lnTo>
                      <a:lnTo>
                        <a:pt x="627380" y="353118"/>
                      </a:lnTo>
                      <a:lnTo>
                        <a:pt x="634682" y="347717"/>
                      </a:lnTo>
                      <a:lnTo>
                        <a:pt x="641032" y="342634"/>
                      </a:lnTo>
                      <a:lnTo>
                        <a:pt x="647382" y="336916"/>
                      </a:lnTo>
                      <a:lnTo>
                        <a:pt x="652462" y="332151"/>
                      </a:lnTo>
                      <a:lnTo>
                        <a:pt x="657542" y="327068"/>
                      </a:lnTo>
                      <a:lnTo>
                        <a:pt x="664845" y="318173"/>
                      </a:lnTo>
                      <a:lnTo>
                        <a:pt x="669290" y="312455"/>
                      </a:lnTo>
                      <a:lnTo>
                        <a:pt x="670877" y="310231"/>
                      </a:lnTo>
                      <a:lnTo>
                        <a:pt x="710247" y="304512"/>
                      </a:lnTo>
                      <a:lnTo>
                        <a:pt x="749617" y="299430"/>
                      </a:lnTo>
                      <a:lnTo>
                        <a:pt x="788670" y="295300"/>
                      </a:lnTo>
                      <a:lnTo>
                        <a:pt x="827722" y="291805"/>
                      </a:lnTo>
                      <a:lnTo>
                        <a:pt x="866140" y="289263"/>
                      </a:lnTo>
                      <a:lnTo>
                        <a:pt x="904240" y="287040"/>
                      </a:lnTo>
                      <a:lnTo>
                        <a:pt x="942340" y="285451"/>
                      </a:lnTo>
                      <a:lnTo>
                        <a:pt x="979170" y="284181"/>
                      </a:lnTo>
                      <a:lnTo>
                        <a:pt x="1016317" y="283863"/>
                      </a:lnTo>
                      <a:lnTo>
                        <a:pt x="1053147" y="284181"/>
                      </a:lnTo>
                      <a:lnTo>
                        <a:pt x="1089025" y="284498"/>
                      </a:lnTo>
                      <a:lnTo>
                        <a:pt x="1124902" y="285769"/>
                      </a:lnTo>
                      <a:lnTo>
                        <a:pt x="1160145" y="287358"/>
                      </a:lnTo>
                      <a:lnTo>
                        <a:pt x="1194752" y="289581"/>
                      </a:lnTo>
                      <a:lnTo>
                        <a:pt x="1228725" y="291805"/>
                      </a:lnTo>
                      <a:lnTo>
                        <a:pt x="1262380" y="294664"/>
                      </a:lnTo>
                      <a:lnTo>
                        <a:pt x="1295400" y="297523"/>
                      </a:lnTo>
                      <a:lnTo>
                        <a:pt x="1327467" y="301018"/>
                      </a:lnTo>
                      <a:lnTo>
                        <a:pt x="1358900" y="304830"/>
                      </a:lnTo>
                      <a:lnTo>
                        <a:pt x="1389697" y="308642"/>
                      </a:lnTo>
                      <a:lnTo>
                        <a:pt x="1419860" y="313090"/>
                      </a:lnTo>
                      <a:lnTo>
                        <a:pt x="1449070" y="317537"/>
                      </a:lnTo>
                      <a:lnTo>
                        <a:pt x="1477645" y="321985"/>
                      </a:lnTo>
                      <a:lnTo>
                        <a:pt x="1505585" y="326750"/>
                      </a:lnTo>
                      <a:lnTo>
                        <a:pt x="1532572" y="331833"/>
                      </a:lnTo>
                      <a:lnTo>
                        <a:pt x="1558607" y="336598"/>
                      </a:lnTo>
                      <a:lnTo>
                        <a:pt x="1608137" y="346764"/>
                      </a:lnTo>
                      <a:lnTo>
                        <a:pt x="1653857" y="356612"/>
                      </a:lnTo>
                      <a:lnTo>
                        <a:pt x="1695450" y="366460"/>
                      </a:lnTo>
                      <a:lnTo>
                        <a:pt x="1695450" y="563106"/>
                      </a:lnTo>
                      <a:lnTo>
                        <a:pt x="1614805" y="538645"/>
                      </a:lnTo>
                      <a:lnTo>
                        <a:pt x="1538605" y="516090"/>
                      </a:lnTo>
                      <a:lnTo>
                        <a:pt x="1466215" y="495440"/>
                      </a:lnTo>
                      <a:lnTo>
                        <a:pt x="1398270" y="476697"/>
                      </a:lnTo>
                      <a:lnTo>
                        <a:pt x="1334135" y="459860"/>
                      </a:lnTo>
                      <a:lnTo>
                        <a:pt x="1274127" y="444928"/>
                      </a:lnTo>
                      <a:lnTo>
                        <a:pt x="1217930" y="431586"/>
                      </a:lnTo>
                      <a:lnTo>
                        <a:pt x="1165225" y="419831"/>
                      </a:lnTo>
                      <a:lnTo>
                        <a:pt x="1116012" y="409348"/>
                      </a:lnTo>
                      <a:lnTo>
                        <a:pt x="1070292" y="400135"/>
                      </a:lnTo>
                      <a:lnTo>
                        <a:pt x="1027747" y="392511"/>
                      </a:lnTo>
                      <a:lnTo>
                        <a:pt x="988377" y="386157"/>
                      </a:lnTo>
                      <a:lnTo>
                        <a:pt x="952182" y="380756"/>
                      </a:lnTo>
                      <a:lnTo>
                        <a:pt x="918845" y="376626"/>
                      </a:lnTo>
                      <a:lnTo>
                        <a:pt x="888682" y="373450"/>
                      </a:lnTo>
                      <a:lnTo>
                        <a:pt x="860742" y="371226"/>
                      </a:lnTo>
                      <a:lnTo>
                        <a:pt x="835342" y="369320"/>
                      </a:lnTo>
                      <a:lnTo>
                        <a:pt x="812800" y="368367"/>
                      </a:lnTo>
                      <a:lnTo>
                        <a:pt x="792480" y="368367"/>
                      </a:lnTo>
                      <a:lnTo>
                        <a:pt x="774700" y="368684"/>
                      </a:lnTo>
                      <a:lnTo>
                        <a:pt x="758507" y="369637"/>
                      </a:lnTo>
                      <a:lnTo>
                        <a:pt x="744855" y="370590"/>
                      </a:lnTo>
                      <a:lnTo>
                        <a:pt x="732472" y="372179"/>
                      </a:lnTo>
                      <a:lnTo>
                        <a:pt x="722312" y="373767"/>
                      </a:lnTo>
                      <a:lnTo>
                        <a:pt x="713422" y="375673"/>
                      </a:lnTo>
                      <a:lnTo>
                        <a:pt x="706437" y="377262"/>
                      </a:lnTo>
                      <a:lnTo>
                        <a:pt x="700722" y="379168"/>
                      </a:lnTo>
                      <a:lnTo>
                        <a:pt x="696277" y="380756"/>
                      </a:lnTo>
                      <a:lnTo>
                        <a:pt x="690880" y="383298"/>
                      </a:lnTo>
                      <a:lnTo>
                        <a:pt x="689292" y="384569"/>
                      </a:lnTo>
                      <a:lnTo>
                        <a:pt x="687705" y="386475"/>
                      </a:lnTo>
                      <a:lnTo>
                        <a:pt x="682307" y="391240"/>
                      </a:lnTo>
                      <a:lnTo>
                        <a:pt x="678180" y="394734"/>
                      </a:lnTo>
                      <a:lnTo>
                        <a:pt x="673735" y="398546"/>
                      </a:lnTo>
                      <a:lnTo>
                        <a:pt x="668020" y="402994"/>
                      </a:lnTo>
                      <a:lnTo>
                        <a:pt x="661352" y="407124"/>
                      </a:lnTo>
                      <a:lnTo>
                        <a:pt x="654050" y="411571"/>
                      </a:lnTo>
                      <a:lnTo>
                        <a:pt x="646112" y="416019"/>
                      </a:lnTo>
                      <a:lnTo>
                        <a:pt x="637222" y="419831"/>
                      </a:lnTo>
                      <a:lnTo>
                        <a:pt x="627697" y="423644"/>
                      </a:lnTo>
                      <a:lnTo>
                        <a:pt x="617537" y="426503"/>
                      </a:lnTo>
                      <a:lnTo>
                        <a:pt x="606742" y="429362"/>
                      </a:lnTo>
                      <a:lnTo>
                        <a:pt x="601027" y="429997"/>
                      </a:lnTo>
                      <a:lnTo>
                        <a:pt x="594677" y="430950"/>
                      </a:lnTo>
                      <a:lnTo>
                        <a:pt x="588645" y="431586"/>
                      </a:lnTo>
                      <a:lnTo>
                        <a:pt x="582295" y="431586"/>
                      </a:lnTo>
                      <a:lnTo>
                        <a:pt x="582295" y="448105"/>
                      </a:lnTo>
                      <a:lnTo>
                        <a:pt x="1077277" y="1654666"/>
                      </a:lnTo>
                      <a:lnTo>
                        <a:pt x="1078230" y="1657843"/>
                      </a:lnTo>
                      <a:lnTo>
                        <a:pt x="1078865" y="1660384"/>
                      </a:lnTo>
                      <a:lnTo>
                        <a:pt x="1079182" y="1663243"/>
                      </a:lnTo>
                      <a:lnTo>
                        <a:pt x="1079500" y="1665785"/>
                      </a:lnTo>
                      <a:lnTo>
                        <a:pt x="1079500" y="1668644"/>
                      </a:lnTo>
                      <a:lnTo>
                        <a:pt x="1079182" y="1671185"/>
                      </a:lnTo>
                      <a:lnTo>
                        <a:pt x="1077595" y="1676586"/>
                      </a:lnTo>
                      <a:lnTo>
                        <a:pt x="1078865" y="1676586"/>
                      </a:lnTo>
                      <a:lnTo>
                        <a:pt x="1082992" y="1676586"/>
                      </a:lnTo>
                      <a:lnTo>
                        <a:pt x="1086802" y="1676904"/>
                      </a:lnTo>
                      <a:lnTo>
                        <a:pt x="1089977" y="1677857"/>
                      </a:lnTo>
                      <a:lnTo>
                        <a:pt x="1092835" y="1678810"/>
                      </a:lnTo>
                      <a:lnTo>
                        <a:pt x="1095692" y="1680080"/>
                      </a:lnTo>
                      <a:lnTo>
                        <a:pt x="1097597" y="1681669"/>
                      </a:lnTo>
                      <a:lnTo>
                        <a:pt x="1098867" y="1683575"/>
                      </a:lnTo>
                      <a:lnTo>
                        <a:pt x="1100137" y="1685481"/>
                      </a:lnTo>
                      <a:lnTo>
                        <a:pt x="1100455" y="1687705"/>
                      </a:lnTo>
                      <a:lnTo>
                        <a:pt x="1101090" y="1689929"/>
                      </a:lnTo>
                      <a:lnTo>
                        <a:pt x="1100455" y="1692788"/>
                      </a:lnTo>
                      <a:lnTo>
                        <a:pt x="1099820" y="1695329"/>
                      </a:lnTo>
                      <a:lnTo>
                        <a:pt x="1098232" y="1698188"/>
                      </a:lnTo>
                      <a:lnTo>
                        <a:pt x="1096327" y="1701048"/>
                      </a:lnTo>
                      <a:lnTo>
                        <a:pt x="1094105" y="1703907"/>
                      </a:lnTo>
                      <a:lnTo>
                        <a:pt x="1091247" y="1707084"/>
                      </a:lnTo>
                      <a:lnTo>
                        <a:pt x="938847" y="1859571"/>
                      </a:lnTo>
                      <a:lnTo>
                        <a:pt x="938212" y="1859889"/>
                      </a:lnTo>
                      <a:lnTo>
                        <a:pt x="936307" y="1861478"/>
                      </a:lnTo>
                      <a:lnTo>
                        <a:pt x="933132" y="1863701"/>
                      </a:lnTo>
                      <a:lnTo>
                        <a:pt x="927417" y="1866561"/>
                      </a:lnTo>
                      <a:lnTo>
                        <a:pt x="918845" y="1869737"/>
                      </a:lnTo>
                      <a:lnTo>
                        <a:pt x="907732" y="1873550"/>
                      </a:lnTo>
                      <a:lnTo>
                        <a:pt x="893445" y="1877997"/>
                      </a:lnTo>
                      <a:lnTo>
                        <a:pt x="875665" y="1882127"/>
                      </a:lnTo>
                      <a:lnTo>
                        <a:pt x="853440" y="1886257"/>
                      </a:lnTo>
                      <a:lnTo>
                        <a:pt x="840740" y="1888481"/>
                      </a:lnTo>
                      <a:lnTo>
                        <a:pt x="827087" y="1890704"/>
                      </a:lnTo>
                      <a:lnTo>
                        <a:pt x="812165" y="1892611"/>
                      </a:lnTo>
                      <a:lnTo>
                        <a:pt x="795972" y="1894517"/>
                      </a:lnTo>
                      <a:lnTo>
                        <a:pt x="778510" y="1896423"/>
                      </a:lnTo>
                      <a:lnTo>
                        <a:pt x="759460" y="1897693"/>
                      </a:lnTo>
                      <a:lnTo>
                        <a:pt x="739140" y="1899282"/>
                      </a:lnTo>
                      <a:lnTo>
                        <a:pt x="717550" y="1900870"/>
                      </a:lnTo>
                      <a:lnTo>
                        <a:pt x="694372" y="1902141"/>
                      </a:lnTo>
                      <a:lnTo>
                        <a:pt x="669290" y="1903094"/>
                      </a:lnTo>
                      <a:lnTo>
                        <a:pt x="643572" y="1904047"/>
                      </a:lnTo>
                      <a:lnTo>
                        <a:pt x="614997" y="1904365"/>
                      </a:lnTo>
                      <a:lnTo>
                        <a:pt x="585787" y="1904683"/>
                      </a:lnTo>
                      <a:lnTo>
                        <a:pt x="554355" y="1905000"/>
                      </a:lnTo>
                      <a:lnTo>
                        <a:pt x="522922" y="1904683"/>
                      </a:lnTo>
                      <a:lnTo>
                        <a:pt x="493077" y="1904365"/>
                      </a:lnTo>
                      <a:lnTo>
                        <a:pt x="465137" y="1904047"/>
                      </a:lnTo>
                      <a:lnTo>
                        <a:pt x="438785" y="1903094"/>
                      </a:lnTo>
                      <a:lnTo>
                        <a:pt x="414020" y="1902141"/>
                      </a:lnTo>
                      <a:lnTo>
                        <a:pt x="390207" y="1900870"/>
                      </a:lnTo>
                      <a:lnTo>
                        <a:pt x="368300" y="1899282"/>
                      </a:lnTo>
                      <a:lnTo>
                        <a:pt x="347662" y="1897693"/>
                      </a:lnTo>
                      <a:lnTo>
                        <a:pt x="328612" y="1896423"/>
                      </a:lnTo>
                      <a:lnTo>
                        <a:pt x="310832" y="1894517"/>
                      </a:lnTo>
                      <a:lnTo>
                        <a:pt x="294005" y="1892611"/>
                      </a:lnTo>
                      <a:lnTo>
                        <a:pt x="278765" y="1890704"/>
                      </a:lnTo>
                      <a:lnTo>
                        <a:pt x="251777" y="1886257"/>
                      </a:lnTo>
                      <a:lnTo>
                        <a:pt x="229235" y="1882127"/>
                      </a:lnTo>
                      <a:lnTo>
                        <a:pt x="210502" y="1877997"/>
                      </a:lnTo>
                      <a:lnTo>
                        <a:pt x="195580" y="1873550"/>
                      </a:lnTo>
                      <a:lnTo>
                        <a:pt x="183515" y="1869737"/>
                      </a:lnTo>
                      <a:lnTo>
                        <a:pt x="174942" y="1866561"/>
                      </a:lnTo>
                      <a:lnTo>
                        <a:pt x="168592" y="1863701"/>
                      </a:lnTo>
                      <a:lnTo>
                        <a:pt x="164782" y="1861478"/>
                      </a:lnTo>
                      <a:lnTo>
                        <a:pt x="161925" y="1859571"/>
                      </a:lnTo>
                      <a:lnTo>
                        <a:pt x="9525" y="1707084"/>
                      </a:lnTo>
                      <a:lnTo>
                        <a:pt x="6985" y="1703907"/>
                      </a:lnTo>
                      <a:lnTo>
                        <a:pt x="4445" y="1701048"/>
                      </a:lnTo>
                      <a:lnTo>
                        <a:pt x="2540" y="1698188"/>
                      </a:lnTo>
                      <a:lnTo>
                        <a:pt x="1270" y="1695329"/>
                      </a:lnTo>
                      <a:lnTo>
                        <a:pt x="317" y="1692788"/>
                      </a:lnTo>
                      <a:lnTo>
                        <a:pt x="0" y="1689929"/>
                      </a:lnTo>
                      <a:lnTo>
                        <a:pt x="0" y="1687705"/>
                      </a:lnTo>
                      <a:lnTo>
                        <a:pt x="635" y="1685481"/>
                      </a:lnTo>
                      <a:lnTo>
                        <a:pt x="1905" y="1683575"/>
                      </a:lnTo>
                      <a:lnTo>
                        <a:pt x="3492" y="1681669"/>
                      </a:lnTo>
                      <a:lnTo>
                        <a:pt x="5397" y="1680080"/>
                      </a:lnTo>
                      <a:lnTo>
                        <a:pt x="7937" y="1678810"/>
                      </a:lnTo>
                      <a:lnTo>
                        <a:pt x="11112" y="1677857"/>
                      </a:lnTo>
                      <a:lnTo>
                        <a:pt x="14287" y="1676904"/>
                      </a:lnTo>
                      <a:lnTo>
                        <a:pt x="18097" y="1676586"/>
                      </a:lnTo>
                      <a:lnTo>
                        <a:pt x="22542" y="1676586"/>
                      </a:lnTo>
                      <a:lnTo>
                        <a:pt x="23177" y="1676586"/>
                      </a:lnTo>
                      <a:lnTo>
                        <a:pt x="21907" y="1671185"/>
                      </a:lnTo>
                      <a:lnTo>
                        <a:pt x="21272" y="1668644"/>
                      </a:lnTo>
                      <a:lnTo>
                        <a:pt x="21272" y="1665785"/>
                      </a:lnTo>
                      <a:lnTo>
                        <a:pt x="21272" y="1663243"/>
                      </a:lnTo>
                      <a:lnTo>
                        <a:pt x="21907" y="1660384"/>
                      </a:lnTo>
                      <a:lnTo>
                        <a:pt x="22542" y="1657525"/>
                      </a:lnTo>
                      <a:lnTo>
                        <a:pt x="23812" y="1654666"/>
                      </a:lnTo>
                      <a:lnTo>
                        <a:pt x="518795" y="447787"/>
                      </a:lnTo>
                      <a:lnTo>
                        <a:pt x="518795" y="421738"/>
                      </a:lnTo>
                      <a:lnTo>
                        <a:pt x="509270" y="418243"/>
                      </a:lnTo>
                      <a:lnTo>
                        <a:pt x="500380" y="414113"/>
                      </a:lnTo>
                      <a:lnTo>
                        <a:pt x="492442" y="409666"/>
                      </a:lnTo>
                      <a:lnTo>
                        <a:pt x="484505" y="405218"/>
                      </a:lnTo>
                      <a:lnTo>
                        <a:pt x="477837" y="400453"/>
                      </a:lnTo>
                      <a:lnTo>
                        <a:pt x="471170" y="395687"/>
                      </a:lnTo>
                      <a:lnTo>
                        <a:pt x="465455" y="390287"/>
                      </a:lnTo>
                      <a:lnTo>
                        <a:pt x="460057" y="384569"/>
                      </a:lnTo>
                      <a:lnTo>
                        <a:pt x="455295" y="378850"/>
                      </a:lnTo>
                      <a:lnTo>
                        <a:pt x="450850" y="373132"/>
                      </a:lnTo>
                      <a:lnTo>
                        <a:pt x="446722" y="367414"/>
                      </a:lnTo>
                      <a:lnTo>
                        <a:pt x="443230" y="361060"/>
                      </a:lnTo>
                      <a:lnTo>
                        <a:pt x="440372" y="355024"/>
                      </a:lnTo>
                      <a:lnTo>
                        <a:pt x="437515" y="348988"/>
                      </a:lnTo>
                      <a:lnTo>
                        <a:pt x="435292" y="342634"/>
                      </a:lnTo>
                      <a:lnTo>
                        <a:pt x="433070" y="336598"/>
                      </a:lnTo>
                      <a:lnTo>
                        <a:pt x="431482" y="330563"/>
                      </a:lnTo>
                      <a:lnTo>
                        <a:pt x="430212" y="324526"/>
                      </a:lnTo>
                      <a:lnTo>
                        <a:pt x="429260" y="318173"/>
                      </a:lnTo>
                      <a:lnTo>
                        <a:pt x="428307" y="312455"/>
                      </a:lnTo>
                      <a:lnTo>
                        <a:pt x="427672" y="301336"/>
                      </a:lnTo>
                      <a:lnTo>
                        <a:pt x="427672" y="291170"/>
                      </a:lnTo>
                      <a:lnTo>
                        <a:pt x="427990" y="281957"/>
                      </a:lnTo>
                      <a:lnTo>
                        <a:pt x="429577" y="274015"/>
                      </a:lnTo>
                      <a:lnTo>
                        <a:pt x="431165" y="267344"/>
                      </a:lnTo>
                      <a:lnTo>
                        <a:pt x="432752" y="262260"/>
                      </a:lnTo>
                      <a:lnTo>
                        <a:pt x="434975" y="258448"/>
                      </a:lnTo>
                      <a:lnTo>
                        <a:pt x="437197" y="255907"/>
                      </a:lnTo>
                      <a:lnTo>
                        <a:pt x="439420" y="254001"/>
                      </a:lnTo>
                      <a:lnTo>
                        <a:pt x="442277" y="252730"/>
                      </a:lnTo>
                      <a:lnTo>
                        <a:pt x="444817" y="252412"/>
                      </a:lnTo>
                      <a:close/>
                      <a:moveTo>
                        <a:pt x="1790298" y="0"/>
                      </a:moveTo>
                      <a:lnTo>
                        <a:pt x="1837220" y="0"/>
                      </a:lnTo>
                      <a:lnTo>
                        <a:pt x="1845780" y="0"/>
                      </a:lnTo>
                      <a:lnTo>
                        <a:pt x="1892702" y="0"/>
                      </a:lnTo>
                      <a:lnTo>
                        <a:pt x="1950721" y="33577"/>
                      </a:lnTo>
                      <a:lnTo>
                        <a:pt x="1951038" y="33577"/>
                      </a:lnTo>
                      <a:lnTo>
                        <a:pt x="1951038" y="87744"/>
                      </a:lnTo>
                      <a:lnTo>
                        <a:pt x="1949136" y="88694"/>
                      </a:lnTo>
                      <a:lnTo>
                        <a:pt x="1947233" y="90595"/>
                      </a:lnTo>
                      <a:lnTo>
                        <a:pt x="1944380" y="93445"/>
                      </a:lnTo>
                      <a:lnTo>
                        <a:pt x="1941210" y="97563"/>
                      </a:lnTo>
                      <a:lnTo>
                        <a:pt x="1937722" y="102948"/>
                      </a:lnTo>
                      <a:lnTo>
                        <a:pt x="1933918" y="109917"/>
                      </a:lnTo>
                      <a:lnTo>
                        <a:pt x="1929796" y="118470"/>
                      </a:lnTo>
                      <a:lnTo>
                        <a:pt x="1925992" y="129240"/>
                      </a:lnTo>
                      <a:lnTo>
                        <a:pt x="1922187" y="142227"/>
                      </a:lnTo>
                      <a:lnTo>
                        <a:pt x="1918383" y="157115"/>
                      </a:lnTo>
                      <a:lnTo>
                        <a:pt x="1916797" y="165351"/>
                      </a:lnTo>
                      <a:lnTo>
                        <a:pt x="1915212" y="174537"/>
                      </a:lnTo>
                      <a:lnTo>
                        <a:pt x="1913627" y="184356"/>
                      </a:lnTo>
                      <a:lnTo>
                        <a:pt x="1912676" y="194810"/>
                      </a:lnTo>
                      <a:lnTo>
                        <a:pt x="1911408" y="205896"/>
                      </a:lnTo>
                      <a:lnTo>
                        <a:pt x="1910140" y="217933"/>
                      </a:lnTo>
                      <a:lnTo>
                        <a:pt x="1909505" y="230287"/>
                      </a:lnTo>
                      <a:lnTo>
                        <a:pt x="1909188" y="243591"/>
                      </a:lnTo>
                      <a:lnTo>
                        <a:pt x="1908871" y="257846"/>
                      </a:lnTo>
                      <a:lnTo>
                        <a:pt x="1908871" y="273050"/>
                      </a:lnTo>
                      <a:lnTo>
                        <a:pt x="1845780" y="273050"/>
                      </a:lnTo>
                      <a:lnTo>
                        <a:pt x="1837220" y="273050"/>
                      </a:lnTo>
                      <a:lnTo>
                        <a:pt x="1774129" y="273050"/>
                      </a:lnTo>
                      <a:lnTo>
                        <a:pt x="1774129" y="257846"/>
                      </a:lnTo>
                      <a:lnTo>
                        <a:pt x="1773812" y="243591"/>
                      </a:lnTo>
                      <a:lnTo>
                        <a:pt x="1773178" y="230287"/>
                      </a:lnTo>
                      <a:lnTo>
                        <a:pt x="1772227" y="217933"/>
                      </a:lnTo>
                      <a:lnTo>
                        <a:pt x="1771593" y="205896"/>
                      </a:lnTo>
                      <a:lnTo>
                        <a:pt x="1770325" y="194810"/>
                      </a:lnTo>
                      <a:lnTo>
                        <a:pt x="1769374" y="184356"/>
                      </a:lnTo>
                      <a:lnTo>
                        <a:pt x="1767788" y="174537"/>
                      </a:lnTo>
                      <a:lnTo>
                        <a:pt x="1766203" y="165351"/>
                      </a:lnTo>
                      <a:lnTo>
                        <a:pt x="1764301" y="157115"/>
                      </a:lnTo>
                      <a:lnTo>
                        <a:pt x="1760813" y="142227"/>
                      </a:lnTo>
                      <a:lnTo>
                        <a:pt x="1757009" y="129240"/>
                      </a:lnTo>
                      <a:lnTo>
                        <a:pt x="1753204" y="118470"/>
                      </a:lnTo>
                      <a:lnTo>
                        <a:pt x="1749083" y="109917"/>
                      </a:lnTo>
                      <a:lnTo>
                        <a:pt x="1745278" y="102948"/>
                      </a:lnTo>
                      <a:lnTo>
                        <a:pt x="1741791" y="97563"/>
                      </a:lnTo>
                      <a:lnTo>
                        <a:pt x="1738304" y="93445"/>
                      </a:lnTo>
                      <a:lnTo>
                        <a:pt x="1735767" y="90595"/>
                      </a:lnTo>
                      <a:lnTo>
                        <a:pt x="1733865" y="88694"/>
                      </a:lnTo>
                      <a:lnTo>
                        <a:pt x="1731963" y="87744"/>
                      </a:lnTo>
                      <a:lnTo>
                        <a:pt x="1731963" y="33577"/>
                      </a:lnTo>
                      <a:lnTo>
                        <a:pt x="1732280" y="33577"/>
                      </a:lnTo>
                      <a:lnTo>
                        <a:pt x="17902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4860032" y="3822010"/>
                  <a:ext cx="3168352" cy="5664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东方御匠有中国最大的原创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  <a:endPara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94" name="矩形 93"/>
            <p:cNvSpPr/>
            <p:nvPr/>
          </p:nvSpPr>
          <p:spPr>
            <a:xfrm>
              <a:off x="4729125" y="4171757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3" grpId="0" animBg="1"/>
      <p:bldP spid="3" grpId="0" animBg="1"/>
      <p:bldP spid="77" grpId="0" animBg="1"/>
      <p:bldP spid="83" grpId="0" animBg="1"/>
      <p:bldP spid="4" grpId="0" animBg="1"/>
      <p:bldP spid="80" grpId="0" animBg="1"/>
      <p:bldP spid="81" grpId="0" animBg="1"/>
      <p:bldP spid="82" grpId="0" animBg="1"/>
      <p:bldP spid="86" grpId="0"/>
      <p:bldP spid="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1680785"/>
            <a:ext cx="1800200" cy="2691165"/>
            <a:chOff x="1043608" y="1680785"/>
            <a:chExt cx="1800200" cy="269116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Blur radius="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043608" y="1680785"/>
              <a:ext cx="1800200" cy="2077194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1043608" y="3435846"/>
              <a:ext cx="1800200" cy="936104"/>
              <a:chOff x="1323323" y="3291830"/>
              <a:chExt cx="1800200" cy="93610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331640" y="3363838"/>
                <a:ext cx="1512168" cy="648072"/>
                <a:chOff x="1331640" y="3363838"/>
                <a:chExt cx="1512168" cy="648072"/>
              </a:xfrm>
            </p:grpSpPr>
            <p:sp>
              <p:nvSpPr>
                <p:cNvPr id="111" name="TextBox 110"/>
                <p:cNvSpPr txBox="1"/>
                <p:nvPr/>
              </p:nvSpPr>
              <p:spPr>
                <a:xfrm>
                  <a:off x="1331640" y="3363838"/>
                  <a:ext cx="15121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  <a:endParaRPr lang="zh-CN" altLang="en-US" sz="16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  <a:endParaRPr lang="zh-CN" altLang="en-US" sz="1200" b="1" spc="3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  <a:endParaRPr lang="zh-CN" altLang="en-US" sz="1200" b="1" spc="3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95" name="矩形 94"/>
            <p:cNvSpPr/>
            <p:nvPr/>
          </p:nvSpPr>
          <p:spPr>
            <a:xfrm>
              <a:off x="1043608" y="1680786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/>
            <p:cNvSpPr/>
            <p:nvPr/>
          </p:nvSpPr>
          <p:spPr>
            <a:xfrm flipH="1">
              <a:off x="1138377" y="2172560"/>
              <a:ext cx="88388" cy="145862"/>
            </a:xfrm>
            <a:prstGeom prst="chevron">
              <a:avLst>
                <a:gd name="adj" fmla="val 87140"/>
              </a:avLst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23928" y="1779662"/>
            <a:ext cx="4608885" cy="223224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23323" y="1533153"/>
            <a:ext cx="1800200" cy="2694781"/>
            <a:chOff x="1323323" y="1533153"/>
            <a:chExt cx="1800200" cy="269478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323323" y="1533153"/>
              <a:ext cx="1800200" cy="207719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3323" y="1533154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323323" y="3291830"/>
              <a:ext cx="1800200" cy="936104"/>
              <a:chOff x="1323323" y="3291830"/>
              <a:chExt cx="1800200" cy="936104"/>
            </a:xfrm>
            <a:solidFill>
              <a:srgbClr val="40E0C5"/>
            </a:solidFill>
          </p:grpSpPr>
          <p:sp>
            <p:nvSpPr>
              <p:cNvPr id="81" name="矩形 80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467339" y="3363838"/>
                <a:ext cx="1512168" cy="648072"/>
                <a:chOff x="1467339" y="3363838"/>
                <a:chExt cx="1512168" cy="648072"/>
              </a:xfrm>
              <a:grpFill/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1467339" y="3363838"/>
                  <a:ext cx="1512168" cy="3385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  <a:endParaRPr lang="zh-CN" altLang="en-US" sz="16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dirty="0">
                      <a:latin typeface="微软雅黑" pitchFamily="34" charset="-122"/>
                      <a:ea typeface="微软雅黑" pitchFamily="34" charset="-122"/>
                    </a:rPr>
                    <a:t>点石</a:t>
                  </a:r>
                  <a:endParaRPr lang="zh-CN" altLang="en-US" sz="1200" b="1" spc="3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  <a:endParaRPr lang="zh-CN" altLang="en-US" sz="1200" b="1" spc="3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98" name="矩形 97"/>
          <p:cNvSpPr/>
          <p:nvPr/>
        </p:nvSpPr>
        <p:spPr>
          <a:xfrm>
            <a:off x="4058619" y="2620142"/>
            <a:ext cx="4339502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058619" y="2118835"/>
            <a:ext cx="4474194" cy="3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此处可添加小标题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510376" y="3655486"/>
            <a:ext cx="792088" cy="252028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Arial" pitchFamily="34" charset="0"/>
                <a:cs typeface="Arial" pitchFamily="34" charset="0"/>
              </a:rPr>
              <a:t>MORE</a:t>
            </a:r>
            <a:endParaRPr lang="zh-CN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燕尾形 100"/>
          <p:cNvSpPr/>
          <p:nvPr/>
        </p:nvSpPr>
        <p:spPr>
          <a:xfrm>
            <a:off x="3321959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62028" y="1650321"/>
            <a:ext cx="463441" cy="76944"/>
            <a:chOff x="3962028" y="1650321"/>
            <a:chExt cx="463441" cy="76944"/>
          </a:xfrm>
        </p:grpSpPr>
        <p:sp>
          <p:nvSpPr>
            <p:cNvPr id="18" name="椭圆 17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燕尾形 81"/>
          <p:cNvSpPr/>
          <p:nvPr/>
        </p:nvSpPr>
        <p:spPr>
          <a:xfrm>
            <a:off x="3275692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62E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燕尾形 82"/>
          <p:cNvSpPr/>
          <p:nvPr/>
        </p:nvSpPr>
        <p:spPr>
          <a:xfrm>
            <a:off x="3229425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88E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7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8" grpId="0"/>
      <p:bldP spid="99" grpId="0"/>
      <p:bldP spid="100" grpId="0" animBg="1"/>
      <p:bldP spid="101" grpId="0" animBg="1"/>
      <p:bldP spid="82" grpId="0" animBg="1"/>
      <p:bldP spid="83" grpId="0" animBg="1"/>
      <p:bldP spid="84" grpId="0"/>
      <p:bldP spid="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椭圆 76"/>
          <p:cNvSpPr/>
          <p:nvPr/>
        </p:nvSpPr>
        <p:spPr>
          <a:xfrm>
            <a:off x="-1732232" y="2067694"/>
            <a:ext cx="4648198" cy="4648196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" name="椭圆 2"/>
          <p:cNvSpPr/>
          <p:nvPr/>
        </p:nvSpPr>
        <p:spPr>
          <a:xfrm>
            <a:off x="1242022" y="1976483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47512" y="2948625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664572" y="3996100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195736" y="1923885"/>
            <a:ext cx="3166104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062080" y="2896027"/>
            <a:ext cx="3166104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96945" y="3943502"/>
            <a:ext cx="3166104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1712" y="943430"/>
            <a:ext cx="1439038" cy="1550148"/>
          </a:xfrm>
          <a:prstGeom prst="rect">
            <a:avLst/>
          </a:prstGeom>
          <a:noFill/>
          <a:ln w="9525"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730062" y="1329776"/>
            <a:ext cx="1442338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zh-CN" altLang="en-US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52108" y="3318430"/>
            <a:ext cx="886406" cy="845040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3" grpId="0" animBg="1"/>
      <p:bldP spid="80" grpId="0" animBg="1"/>
      <p:bldP spid="81" grpId="0" animBg="1"/>
      <p:bldP spid="82" grpId="0"/>
      <p:bldP spid="83" grpId="0"/>
      <p:bldP spid="84" grpId="0"/>
      <p:bldP spid="4" grpId="0" animBg="1"/>
      <p:bldP spid="85" grpId="0"/>
      <p:bldP spid="86" grpId="0" animBg="1"/>
      <p:bldP spid="63" grpId="0"/>
      <p:bldP spid="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>
          <a:xfrm>
            <a:off x="3289753" y="1602254"/>
            <a:ext cx="2564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40E0C5"/>
                </a:solidFill>
                <a:latin typeface="Franklin Gothic Demi" pitchFamily="34" charset="0"/>
                <a:ea typeface="方正正粗黑简体" pitchFamily="2" charset="-122"/>
                <a:cs typeface="Arial" pitchFamily="34" charset="0"/>
              </a:rPr>
              <a:t>THANK YOU</a:t>
            </a:r>
            <a:endParaRPr lang="zh-CN" altLang="en-US" sz="5400" b="1" dirty="0">
              <a:solidFill>
                <a:srgbClr val="40E0C5"/>
              </a:solidFill>
              <a:latin typeface="Franklin Gothic Demi" pitchFamily="34" charset="0"/>
              <a:ea typeface="方正正粗黑简体" pitchFamily="2" charset="-122"/>
              <a:cs typeface="Arial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775170" y="774700"/>
            <a:ext cx="3593662" cy="3594100"/>
            <a:chOff x="3276601" y="1276192"/>
            <a:chExt cx="2590799" cy="2591116"/>
          </a:xfrm>
        </p:grpSpPr>
        <p:sp>
          <p:nvSpPr>
            <p:cNvPr id="100" name="矩形 99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02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203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28675" y="-1171574"/>
            <a:ext cx="7486650" cy="748664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uild="allAtOnce"/>
      <p:bldP spid="1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/>
          <p:cNvSpPr/>
          <p:nvPr/>
        </p:nvSpPr>
        <p:spPr>
          <a:xfrm>
            <a:off x="887578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933736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808" y="3255514"/>
            <a:ext cx="1853259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618157" y="3266057"/>
            <a:ext cx="1853259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4634506" y="3266057"/>
            <a:ext cx="1853259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6650853" y="3266057"/>
            <a:ext cx="1853259" cy="8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16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983541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864877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911035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KSO_Shape"/>
          <p:cNvSpPr/>
          <p:nvPr/>
        </p:nvSpPr>
        <p:spPr bwMode="auto">
          <a:xfrm>
            <a:off x="3349934" y="1901009"/>
            <a:ext cx="357764" cy="409652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42176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888334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KSO_Shape"/>
          <p:cNvSpPr/>
          <p:nvPr/>
        </p:nvSpPr>
        <p:spPr bwMode="auto">
          <a:xfrm>
            <a:off x="5231932" y="1901009"/>
            <a:ext cx="548366" cy="497186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19475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82369" y="1657100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KSO_Shape"/>
          <p:cNvSpPr/>
          <p:nvPr/>
        </p:nvSpPr>
        <p:spPr bwMode="auto">
          <a:xfrm>
            <a:off x="7239929" y="1901009"/>
            <a:ext cx="486970" cy="529716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4" name="TextBox 141"/>
          <p:cNvSpPr txBox="1"/>
          <p:nvPr/>
        </p:nvSpPr>
        <p:spPr>
          <a:xfrm>
            <a:off x="2983919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41"/>
          <p:cNvSpPr txBox="1"/>
          <p:nvPr/>
        </p:nvSpPr>
        <p:spPr>
          <a:xfrm>
            <a:off x="4984297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41"/>
          <p:cNvSpPr txBox="1"/>
          <p:nvPr/>
        </p:nvSpPr>
        <p:spPr>
          <a:xfrm>
            <a:off x="6961596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KSO_Shape"/>
          <p:cNvSpPr/>
          <p:nvPr/>
        </p:nvSpPr>
        <p:spPr bwMode="auto">
          <a:xfrm>
            <a:off x="1322359" y="1901009"/>
            <a:ext cx="504474" cy="426280"/>
          </a:xfrm>
          <a:custGeom>
            <a:avLst/>
            <a:gdLst>
              <a:gd name="T0" fmla="*/ 1817186 w 4816"/>
              <a:gd name="T1" fmla="*/ 940731 h 4070"/>
              <a:gd name="T2" fmla="*/ 1839733 w 4816"/>
              <a:gd name="T3" fmla="*/ 747446 h 4070"/>
              <a:gd name="T4" fmla="*/ 1819955 w 4816"/>
              <a:gd name="T5" fmla="*/ 619380 h 4070"/>
              <a:gd name="T6" fmla="*/ 1713551 w 4816"/>
              <a:gd name="T7" fmla="*/ 508311 h 4070"/>
              <a:gd name="T8" fmla="*/ 1686257 w 4816"/>
              <a:gd name="T9" fmla="*/ 424515 h 4070"/>
              <a:gd name="T10" fmla="*/ 1429937 w 4816"/>
              <a:gd name="T11" fmla="*/ 269571 h 4070"/>
              <a:gd name="T12" fmla="*/ 1321950 w 4816"/>
              <a:gd name="T13" fmla="*/ 255341 h 4070"/>
              <a:gd name="T14" fmla="*/ 1240465 w 4816"/>
              <a:gd name="T15" fmla="*/ 279057 h 4070"/>
              <a:gd name="T16" fmla="*/ 1218314 w 4816"/>
              <a:gd name="T17" fmla="*/ 344276 h 4070"/>
              <a:gd name="T18" fmla="*/ 1248376 w 4816"/>
              <a:gd name="T19" fmla="*/ 387360 h 4070"/>
              <a:gd name="T20" fmla="*/ 1335399 w 4816"/>
              <a:gd name="T21" fmla="*/ 418981 h 4070"/>
              <a:gd name="T22" fmla="*/ 1463559 w 4816"/>
              <a:gd name="T23" fmla="*/ 518588 h 4070"/>
              <a:gd name="T24" fmla="*/ 1537132 w 4816"/>
              <a:gd name="T25" fmla="*/ 584202 h 4070"/>
              <a:gd name="T26" fmla="*/ 1607937 w 4816"/>
              <a:gd name="T27" fmla="*/ 607127 h 4070"/>
              <a:gd name="T28" fmla="*/ 1687839 w 4816"/>
              <a:gd name="T29" fmla="*/ 658907 h 4070"/>
              <a:gd name="T30" fmla="*/ 1706826 w 4816"/>
              <a:gd name="T31" fmla="*/ 732031 h 4070"/>
              <a:gd name="T32" fmla="*/ 1683488 w 4816"/>
              <a:gd name="T33" fmla="*/ 924525 h 4070"/>
              <a:gd name="T34" fmla="*/ 1700893 w 4816"/>
              <a:gd name="T35" fmla="*/ 1084212 h 4070"/>
              <a:gd name="T36" fmla="*/ 1761809 w 4816"/>
              <a:gd name="T37" fmla="*/ 1251014 h 4070"/>
              <a:gd name="T38" fmla="*/ 1768533 w 4816"/>
              <a:gd name="T39" fmla="*/ 1352597 h 4070"/>
              <a:gd name="T40" fmla="*/ 1730164 w 4816"/>
              <a:gd name="T41" fmla="*/ 1424140 h 4070"/>
              <a:gd name="T42" fmla="*/ 1657382 w 4816"/>
              <a:gd name="T43" fmla="*/ 1465643 h 4070"/>
              <a:gd name="T44" fmla="*/ 1573524 w 4816"/>
              <a:gd name="T45" fmla="*/ 1464062 h 4070"/>
              <a:gd name="T46" fmla="*/ 1472657 w 4816"/>
              <a:gd name="T47" fmla="*/ 1409120 h 4070"/>
              <a:gd name="T48" fmla="*/ 1429937 w 4816"/>
              <a:gd name="T49" fmla="*/ 1322557 h 4070"/>
              <a:gd name="T50" fmla="*/ 1423608 w 4816"/>
              <a:gd name="T51" fmla="*/ 1115043 h 4070"/>
              <a:gd name="T52" fmla="*/ 1414114 w 4816"/>
              <a:gd name="T53" fmla="*/ 880651 h 4070"/>
              <a:gd name="T54" fmla="*/ 1342123 w 4816"/>
              <a:gd name="T55" fmla="*/ 747051 h 4070"/>
              <a:gd name="T56" fmla="*/ 1231367 w 4816"/>
              <a:gd name="T57" fmla="*/ 683018 h 4070"/>
              <a:gd name="T58" fmla="*/ 1073145 w 4816"/>
              <a:gd name="T59" fmla="*/ 60080 h 4070"/>
              <a:gd name="T60" fmla="*/ 1032402 w 4816"/>
              <a:gd name="T61" fmla="*/ 5534 h 4070"/>
              <a:gd name="T62" fmla="*/ 169694 w 4816"/>
              <a:gd name="T63" fmla="*/ 8301 h 4070"/>
              <a:gd name="T64" fmla="*/ 134489 w 4816"/>
              <a:gd name="T65" fmla="*/ 67195 h 4070"/>
              <a:gd name="T66" fmla="*/ 21360 w 4816"/>
              <a:gd name="T67" fmla="*/ 1490940 h 4070"/>
              <a:gd name="T68" fmla="*/ 396 w 4816"/>
              <a:gd name="T69" fmla="*/ 1535605 h 4070"/>
              <a:gd name="T70" fmla="*/ 1207634 w 4816"/>
              <a:gd name="T71" fmla="*/ 1541534 h 4070"/>
              <a:gd name="T72" fmla="*/ 1182714 w 4816"/>
              <a:gd name="T73" fmla="*/ 1487778 h 4070"/>
              <a:gd name="T74" fmla="*/ 1073540 w 4816"/>
              <a:gd name="T75" fmla="*/ 804365 h 4070"/>
              <a:gd name="T76" fmla="*/ 1223852 w 4816"/>
              <a:gd name="T77" fmla="*/ 824523 h 4070"/>
              <a:gd name="T78" fmla="*/ 1272110 w 4816"/>
              <a:gd name="T79" fmla="*/ 877884 h 4070"/>
              <a:gd name="T80" fmla="*/ 1292283 w 4816"/>
              <a:gd name="T81" fmla="*/ 990930 h 4070"/>
              <a:gd name="T82" fmla="*/ 1287141 w 4816"/>
              <a:gd name="T83" fmla="*/ 1258524 h 4070"/>
              <a:gd name="T84" fmla="*/ 1319181 w 4816"/>
              <a:gd name="T85" fmla="*/ 1416235 h 4070"/>
              <a:gd name="T86" fmla="*/ 1425586 w 4816"/>
              <a:gd name="T87" fmla="*/ 1543510 h 4070"/>
              <a:gd name="T88" fmla="*/ 1545044 w 4816"/>
              <a:gd name="T89" fmla="*/ 1595290 h 4070"/>
              <a:gd name="T90" fmla="*/ 1673995 w 4816"/>
              <a:gd name="T91" fmla="*/ 1598452 h 4070"/>
              <a:gd name="T92" fmla="*/ 1813231 w 4816"/>
              <a:gd name="T93" fmla="*/ 1530071 h 4070"/>
              <a:gd name="T94" fmla="*/ 1873751 w 4816"/>
              <a:gd name="T95" fmla="*/ 1454180 h 4070"/>
              <a:gd name="T96" fmla="*/ 1905000 w 4816"/>
              <a:gd name="T97" fmla="*/ 1319000 h 4070"/>
              <a:gd name="T98" fmla="*/ 1873751 w 4816"/>
              <a:gd name="T99" fmla="*/ 1155360 h 4070"/>
              <a:gd name="T100" fmla="*/ 1517750 w 4816"/>
              <a:gd name="T101" fmla="*/ 511473 h 4070"/>
              <a:gd name="T102" fmla="*/ 1500741 w 4816"/>
              <a:gd name="T103" fmla="*/ 481828 h 4070"/>
              <a:gd name="T104" fmla="*/ 1515377 w 4816"/>
              <a:gd name="T105" fmla="*/ 454160 h 4070"/>
              <a:gd name="T106" fmla="*/ 1547021 w 4816"/>
              <a:gd name="T107" fmla="*/ 450997 h 4070"/>
              <a:gd name="T108" fmla="*/ 1567195 w 4816"/>
              <a:gd name="T109" fmla="*/ 478666 h 4070"/>
              <a:gd name="T110" fmla="*/ 1555328 w 4816"/>
              <a:gd name="T111" fmla="*/ 507916 h 4070"/>
              <a:gd name="T112" fmla="*/ 270165 w 4816"/>
              <a:gd name="T113" fmla="*/ 187751 h 4070"/>
              <a:gd name="T114" fmla="*/ 315654 w 4816"/>
              <a:gd name="T115" fmla="*/ 137157 h 4070"/>
              <a:gd name="T116" fmla="*/ 909780 w 4816"/>
              <a:gd name="T117" fmla="*/ 145853 h 4070"/>
              <a:gd name="T118" fmla="*/ 939447 w 4816"/>
              <a:gd name="T119" fmla="*/ 603175 h 4070"/>
              <a:gd name="T120" fmla="*/ 909780 w 4816"/>
              <a:gd name="T121" fmla="*/ 658907 h 4070"/>
              <a:gd name="T122" fmla="*/ 315654 w 4816"/>
              <a:gd name="T123" fmla="*/ 667603 h 4070"/>
              <a:gd name="T124" fmla="*/ 270165 w 4816"/>
              <a:gd name="T125" fmla="*/ 616614 h 40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16" h="4070">
                <a:moveTo>
                  <a:pt x="4650" y="2711"/>
                </a:moveTo>
                <a:lnTo>
                  <a:pt x="4650" y="2711"/>
                </a:lnTo>
                <a:lnTo>
                  <a:pt x="4634" y="2673"/>
                </a:lnTo>
                <a:lnTo>
                  <a:pt x="4622" y="2637"/>
                </a:lnTo>
                <a:lnTo>
                  <a:pt x="4612" y="2601"/>
                </a:lnTo>
                <a:lnTo>
                  <a:pt x="4605" y="2565"/>
                </a:lnTo>
                <a:lnTo>
                  <a:pt x="4599" y="2527"/>
                </a:lnTo>
                <a:lnTo>
                  <a:pt x="4596" y="2491"/>
                </a:lnTo>
                <a:lnTo>
                  <a:pt x="4594" y="2454"/>
                </a:lnTo>
                <a:lnTo>
                  <a:pt x="4593" y="2417"/>
                </a:lnTo>
                <a:lnTo>
                  <a:pt x="4594" y="2380"/>
                </a:lnTo>
                <a:lnTo>
                  <a:pt x="4596" y="2343"/>
                </a:lnTo>
                <a:lnTo>
                  <a:pt x="4599" y="2306"/>
                </a:lnTo>
                <a:lnTo>
                  <a:pt x="4602" y="2270"/>
                </a:lnTo>
                <a:lnTo>
                  <a:pt x="4612" y="2196"/>
                </a:lnTo>
                <a:lnTo>
                  <a:pt x="4623" y="2124"/>
                </a:lnTo>
                <a:lnTo>
                  <a:pt x="4632" y="2067"/>
                </a:lnTo>
                <a:lnTo>
                  <a:pt x="4640" y="2010"/>
                </a:lnTo>
                <a:lnTo>
                  <a:pt x="4646" y="1950"/>
                </a:lnTo>
                <a:lnTo>
                  <a:pt x="4649" y="1921"/>
                </a:lnTo>
                <a:lnTo>
                  <a:pt x="4651" y="1891"/>
                </a:lnTo>
                <a:lnTo>
                  <a:pt x="4652" y="1861"/>
                </a:lnTo>
                <a:lnTo>
                  <a:pt x="4653" y="1830"/>
                </a:lnTo>
                <a:lnTo>
                  <a:pt x="4652" y="1801"/>
                </a:lnTo>
                <a:lnTo>
                  <a:pt x="4651" y="1771"/>
                </a:lnTo>
                <a:lnTo>
                  <a:pt x="4648" y="1741"/>
                </a:lnTo>
                <a:lnTo>
                  <a:pt x="4643" y="1712"/>
                </a:lnTo>
                <a:lnTo>
                  <a:pt x="4639" y="1682"/>
                </a:lnTo>
                <a:lnTo>
                  <a:pt x="4632" y="1652"/>
                </a:lnTo>
                <a:lnTo>
                  <a:pt x="4623" y="1624"/>
                </a:lnTo>
                <a:lnTo>
                  <a:pt x="4613" y="1595"/>
                </a:lnTo>
                <a:lnTo>
                  <a:pt x="4601" y="1567"/>
                </a:lnTo>
                <a:lnTo>
                  <a:pt x="4588" y="1538"/>
                </a:lnTo>
                <a:lnTo>
                  <a:pt x="4573" y="1511"/>
                </a:lnTo>
                <a:lnTo>
                  <a:pt x="4555" y="1483"/>
                </a:lnTo>
                <a:lnTo>
                  <a:pt x="4537" y="1457"/>
                </a:lnTo>
                <a:lnTo>
                  <a:pt x="4515" y="1430"/>
                </a:lnTo>
                <a:lnTo>
                  <a:pt x="4490" y="1405"/>
                </a:lnTo>
                <a:lnTo>
                  <a:pt x="4464" y="1380"/>
                </a:lnTo>
                <a:lnTo>
                  <a:pt x="4435" y="1356"/>
                </a:lnTo>
                <a:lnTo>
                  <a:pt x="4404" y="1333"/>
                </a:lnTo>
                <a:lnTo>
                  <a:pt x="4369" y="1309"/>
                </a:lnTo>
                <a:lnTo>
                  <a:pt x="4332" y="1286"/>
                </a:lnTo>
                <a:lnTo>
                  <a:pt x="4291" y="1265"/>
                </a:lnTo>
                <a:lnTo>
                  <a:pt x="4249" y="1245"/>
                </a:lnTo>
                <a:lnTo>
                  <a:pt x="4254" y="1224"/>
                </a:lnTo>
                <a:lnTo>
                  <a:pt x="4258" y="1202"/>
                </a:lnTo>
                <a:lnTo>
                  <a:pt x="4263" y="1180"/>
                </a:lnTo>
                <a:lnTo>
                  <a:pt x="4265" y="1158"/>
                </a:lnTo>
                <a:lnTo>
                  <a:pt x="4266" y="1137"/>
                </a:lnTo>
                <a:lnTo>
                  <a:pt x="4267" y="1115"/>
                </a:lnTo>
                <a:lnTo>
                  <a:pt x="4266" y="1094"/>
                </a:lnTo>
                <a:lnTo>
                  <a:pt x="4263" y="1074"/>
                </a:lnTo>
                <a:lnTo>
                  <a:pt x="4260" y="1054"/>
                </a:lnTo>
                <a:lnTo>
                  <a:pt x="4254" y="1037"/>
                </a:lnTo>
                <a:lnTo>
                  <a:pt x="4246" y="1019"/>
                </a:lnTo>
                <a:lnTo>
                  <a:pt x="4238" y="1003"/>
                </a:lnTo>
                <a:lnTo>
                  <a:pt x="4227" y="989"/>
                </a:lnTo>
                <a:lnTo>
                  <a:pt x="4213" y="975"/>
                </a:lnTo>
                <a:lnTo>
                  <a:pt x="4207" y="969"/>
                </a:lnTo>
                <a:lnTo>
                  <a:pt x="4199" y="963"/>
                </a:lnTo>
                <a:lnTo>
                  <a:pt x="4190" y="959"/>
                </a:lnTo>
                <a:lnTo>
                  <a:pt x="4182" y="954"/>
                </a:lnTo>
                <a:lnTo>
                  <a:pt x="3615" y="682"/>
                </a:lnTo>
                <a:lnTo>
                  <a:pt x="3603" y="676"/>
                </a:lnTo>
                <a:lnTo>
                  <a:pt x="3590" y="671"/>
                </a:lnTo>
                <a:lnTo>
                  <a:pt x="3576" y="666"/>
                </a:lnTo>
                <a:lnTo>
                  <a:pt x="3562" y="662"/>
                </a:lnTo>
                <a:lnTo>
                  <a:pt x="3529" y="655"/>
                </a:lnTo>
                <a:lnTo>
                  <a:pt x="3493" y="650"/>
                </a:lnTo>
                <a:lnTo>
                  <a:pt x="3456" y="647"/>
                </a:lnTo>
                <a:lnTo>
                  <a:pt x="3419" y="645"/>
                </a:lnTo>
                <a:lnTo>
                  <a:pt x="3380" y="645"/>
                </a:lnTo>
                <a:lnTo>
                  <a:pt x="3342" y="646"/>
                </a:lnTo>
                <a:lnTo>
                  <a:pt x="3304" y="649"/>
                </a:lnTo>
                <a:lnTo>
                  <a:pt x="3269" y="653"/>
                </a:lnTo>
                <a:lnTo>
                  <a:pt x="3236" y="659"/>
                </a:lnTo>
                <a:lnTo>
                  <a:pt x="3207" y="666"/>
                </a:lnTo>
                <a:lnTo>
                  <a:pt x="3192" y="671"/>
                </a:lnTo>
                <a:lnTo>
                  <a:pt x="3180" y="676"/>
                </a:lnTo>
                <a:lnTo>
                  <a:pt x="3168" y="681"/>
                </a:lnTo>
                <a:lnTo>
                  <a:pt x="3158" y="686"/>
                </a:lnTo>
                <a:lnTo>
                  <a:pt x="3149" y="693"/>
                </a:lnTo>
                <a:lnTo>
                  <a:pt x="3142" y="699"/>
                </a:lnTo>
                <a:lnTo>
                  <a:pt x="3136" y="706"/>
                </a:lnTo>
                <a:lnTo>
                  <a:pt x="3132" y="713"/>
                </a:lnTo>
                <a:lnTo>
                  <a:pt x="3115" y="746"/>
                </a:lnTo>
                <a:lnTo>
                  <a:pt x="3107" y="764"/>
                </a:lnTo>
                <a:lnTo>
                  <a:pt x="3098" y="785"/>
                </a:lnTo>
                <a:lnTo>
                  <a:pt x="3090" y="806"/>
                </a:lnTo>
                <a:lnTo>
                  <a:pt x="3085" y="827"/>
                </a:lnTo>
                <a:lnTo>
                  <a:pt x="3082" y="838"/>
                </a:lnTo>
                <a:lnTo>
                  <a:pt x="3081" y="849"/>
                </a:lnTo>
                <a:lnTo>
                  <a:pt x="3080" y="860"/>
                </a:lnTo>
                <a:lnTo>
                  <a:pt x="3080" y="871"/>
                </a:lnTo>
                <a:lnTo>
                  <a:pt x="3081" y="882"/>
                </a:lnTo>
                <a:lnTo>
                  <a:pt x="3082" y="893"/>
                </a:lnTo>
                <a:lnTo>
                  <a:pt x="3086" y="903"/>
                </a:lnTo>
                <a:lnTo>
                  <a:pt x="3090" y="914"/>
                </a:lnTo>
                <a:lnTo>
                  <a:pt x="3094" y="924"/>
                </a:lnTo>
                <a:lnTo>
                  <a:pt x="3101" y="934"/>
                </a:lnTo>
                <a:lnTo>
                  <a:pt x="3109" y="943"/>
                </a:lnTo>
                <a:lnTo>
                  <a:pt x="3119" y="953"/>
                </a:lnTo>
                <a:lnTo>
                  <a:pt x="3130" y="962"/>
                </a:lnTo>
                <a:lnTo>
                  <a:pt x="3142" y="972"/>
                </a:lnTo>
                <a:lnTo>
                  <a:pt x="3156" y="980"/>
                </a:lnTo>
                <a:lnTo>
                  <a:pt x="3171" y="989"/>
                </a:lnTo>
                <a:lnTo>
                  <a:pt x="3189" y="995"/>
                </a:lnTo>
                <a:lnTo>
                  <a:pt x="3209" y="1003"/>
                </a:lnTo>
                <a:lnTo>
                  <a:pt x="3231" y="1009"/>
                </a:lnTo>
                <a:lnTo>
                  <a:pt x="3254" y="1015"/>
                </a:lnTo>
                <a:lnTo>
                  <a:pt x="3279" y="1021"/>
                </a:lnTo>
                <a:lnTo>
                  <a:pt x="3303" y="1029"/>
                </a:lnTo>
                <a:lnTo>
                  <a:pt x="3327" y="1039"/>
                </a:lnTo>
                <a:lnTo>
                  <a:pt x="3352" y="1049"/>
                </a:lnTo>
                <a:lnTo>
                  <a:pt x="3376" y="1060"/>
                </a:lnTo>
                <a:lnTo>
                  <a:pt x="3400" y="1072"/>
                </a:lnTo>
                <a:lnTo>
                  <a:pt x="3423" y="1085"/>
                </a:lnTo>
                <a:lnTo>
                  <a:pt x="3445" y="1098"/>
                </a:lnTo>
                <a:lnTo>
                  <a:pt x="3468" y="1114"/>
                </a:lnTo>
                <a:lnTo>
                  <a:pt x="3490" y="1128"/>
                </a:lnTo>
                <a:lnTo>
                  <a:pt x="3532" y="1159"/>
                </a:lnTo>
                <a:lnTo>
                  <a:pt x="3571" y="1192"/>
                </a:lnTo>
                <a:lnTo>
                  <a:pt x="3609" y="1224"/>
                </a:lnTo>
                <a:lnTo>
                  <a:pt x="3643" y="1254"/>
                </a:lnTo>
                <a:lnTo>
                  <a:pt x="3673" y="1284"/>
                </a:lnTo>
                <a:lnTo>
                  <a:pt x="3700" y="1312"/>
                </a:lnTo>
                <a:lnTo>
                  <a:pt x="3722" y="1337"/>
                </a:lnTo>
                <a:lnTo>
                  <a:pt x="3754" y="1372"/>
                </a:lnTo>
                <a:lnTo>
                  <a:pt x="3765" y="1385"/>
                </a:lnTo>
                <a:lnTo>
                  <a:pt x="3781" y="1402"/>
                </a:lnTo>
                <a:lnTo>
                  <a:pt x="3799" y="1416"/>
                </a:lnTo>
                <a:lnTo>
                  <a:pt x="3817" y="1430"/>
                </a:lnTo>
                <a:lnTo>
                  <a:pt x="3833" y="1444"/>
                </a:lnTo>
                <a:lnTo>
                  <a:pt x="3851" y="1456"/>
                </a:lnTo>
                <a:lnTo>
                  <a:pt x="3868" y="1468"/>
                </a:lnTo>
                <a:lnTo>
                  <a:pt x="3886" y="1478"/>
                </a:lnTo>
                <a:lnTo>
                  <a:pt x="3903" y="1487"/>
                </a:lnTo>
                <a:lnTo>
                  <a:pt x="3921" y="1496"/>
                </a:lnTo>
                <a:lnTo>
                  <a:pt x="3939" y="1503"/>
                </a:lnTo>
                <a:lnTo>
                  <a:pt x="3955" y="1509"/>
                </a:lnTo>
                <a:lnTo>
                  <a:pt x="3973" y="1515"/>
                </a:lnTo>
                <a:lnTo>
                  <a:pt x="3989" y="1519"/>
                </a:lnTo>
                <a:lnTo>
                  <a:pt x="4005" y="1523"/>
                </a:lnTo>
                <a:lnTo>
                  <a:pt x="4020" y="1525"/>
                </a:lnTo>
                <a:lnTo>
                  <a:pt x="4035" y="1525"/>
                </a:lnTo>
                <a:lnTo>
                  <a:pt x="4065" y="1536"/>
                </a:lnTo>
                <a:lnTo>
                  <a:pt x="4091" y="1547"/>
                </a:lnTo>
                <a:lnTo>
                  <a:pt x="4117" y="1557"/>
                </a:lnTo>
                <a:lnTo>
                  <a:pt x="4140" y="1568"/>
                </a:lnTo>
                <a:lnTo>
                  <a:pt x="4161" y="1580"/>
                </a:lnTo>
                <a:lnTo>
                  <a:pt x="4180" y="1591"/>
                </a:lnTo>
                <a:lnTo>
                  <a:pt x="4199" y="1603"/>
                </a:lnTo>
                <a:lnTo>
                  <a:pt x="4216" y="1615"/>
                </a:lnTo>
                <a:lnTo>
                  <a:pt x="4231" y="1627"/>
                </a:lnTo>
                <a:lnTo>
                  <a:pt x="4244" y="1640"/>
                </a:lnTo>
                <a:lnTo>
                  <a:pt x="4256" y="1653"/>
                </a:lnTo>
                <a:lnTo>
                  <a:pt x="4267" y="1667"/>
                </a:lnTo>
                <a:lnTo>
                  <a:pt x="4277" y="1681"/>
                </a:lnTo>
                <a:lnTo>
                  <a:pt x="4285" y="1695"/>
                </a:lnTo>
                <a:lnTo>
                  <a:pt x="4293" y="1711"/>
                </a:lnTo>
                <a:lnTo>
                  <a:pt x="4298" y="1726"/>
                </a:lnTo>
                <a:lnTo>
                  <a:pt x="4304" y="1742"/>
                </a:lnTo>
                <a:lnTo>
                  <a:pt x="4308" y="1759"/>
                </a:lnTo>
                <a:lnTo>
                  <a:pt x="4310" y="1777"/>
                </a:lnTo>
                <a:lnTo>
                  <a:pt x="4312" y="1794"/>
                </a:lnTo>
                <a:lnTo>
                  <a:pt x="4313" y="1813"/>
                </a:lnTo>
                <a:lnTo>
                  <a:pt x="4315" y="1833"/>
                </a:lnTo>
                <a:lnTo>
                  <a:pt x="4315" y="1852"/>
                </a:lnTo>
                <a:lnTo>
                  <a:pt x="4313" y="1873"/>
                </a:lnTo>
                <a:lnTo>
                  <a:pt x="4309" y="1918"/>
                </a:lnTo>
                <a:lnTo>
                  <a:pt x="4304" y="1966"/>
                </a:lnTo>
                <a:lnTo>
                  <a:pt x="4297" y="2017"/>
                </a:lnTo>
                <a:lnTo>
                  <a:pt x="4288" y="2072"/>
                </a:lnTo>
                <a:lnTo>
                  <a:pt x="4275" y="2157"/>
                </a:lnTo>
                <a:lnTo>
                  <a:pt x="4269" y="2201"/>
                </a:lnTo>
                <a:lnTo>
                  <a:pt x="4264" y="2246"/>
                </a:lnTo>
                <a:lnTo>
                  <a:pt x="4260" y="2292"/>
                </a:lnTo>
                <a:lnTo>
                  <a:pt x="4256" y="2339"/>
                </a:lnTo>
                <a:lnTo>
                  <a:pt x="4254" y="2387"/>
                </a:lnTo>
                <a:lnTo>
                  <a:pt x="4254" y="2436"/>
                </a:lnTo>
                <a:lnTo>
                  <a:pt x="4255" y="2485"/>
                </a:lnTo>
                <a:lnTo>
                  <a:pt x="4258" y="2536"/>
                </a:lnTo>
                <a:lnTo>
                  <a:pt x="4265" y="2587"/>
                </a:lnTo>
                <a:lnTo>
                  <a:pt x="4268" y="2612"/>
                </a:lnTo>
                <a:lnTo>
                  <a:pt x="4274" y="2638"/>
                </a:lnTo>
                <a:lnTo>
                  <a:pt x="4279" y="2664"/>
                </a:lnTo>
                <a:lnTo>
                  <a:pt x="4285" y="2690"/>
                </a:lnTo>
                <a:lnTo>
                  <a:pt x="4293" y="2716"/>
                </a:lnTo>
                <a:lnTo>
                  <a:pt x="4300" y="2743"/>
                </a:lnTo>
                <a:lnTo>
                  <a:pt x="4309" y="2769"/>
                </a:lnTo>
                <a:lnTo>
                  <a:pt x="4318" y="2795"/>
                </a:lnTo>
                <a:lnTo>
                  <a:pt x="4329" y="2822"/>
                </a:lnTo>
                <a:lnTo>
                  <a:pt x="4340" y="2849"/>
                </a:lnTo>
                <a:lnTo>
                  <a:pt x="4371" y="2918"/>
                </a:lnTo>
                <a:lnTo>
                  <a:pt x="4397" y="2986"/>
                </a:lnTo>
                <a:lnTo>
                  <a:pt x="4420" y="3048"/>
                </a:lnTo>
                <a:lnTo>
                  <a:pt x="4439" y="3109"/>
                </a:lnTo>
                <a:lnTo>
                  <a:pt x="4446" y="3137"/>
                </a:lnTo>
                <a:lnTo>
                  <a:pt x="4454" y="3165"/>
                </a:lnTo>
                <a:lnTo>
                  <a:pt x="4460" y="3192"/>
                </a:lnTo>
                <a:lnTo>
                  <a:pt x="4465" y="3217"/>
                </a:lnTo>
                <a:lnTo>
                  <a:pt x="4469" y="3244"/>
                </a:lnTo>
                <a:lnTo>
                  <a:pt x="4473" y="3268"/>
                </a:lnTo>
                <a:lnTo>
                  <a:pt x="4475" y="3292"/>
                </a:lnTo>
                <a:lnTo>
                  <a:pt x="4477" y="3315"/>
                </a:lnTo>
                <a:lnTo>
                  <a:pt x="4477" y="3338"/>
                </a:lnTo>
                <a:lnTo>
                  <a:pt x="4477" y="3360"/>
                </a:lnTo>
                <a:lnTo>
                  <a:pt x="4476" y="3381"/>
                </a:lnTo>
                <a:lnTo>
                  <a:pt x="4474" y="3402"/>
                </a:lnTo>
                <a:lnTo>
                  <a:pt x="4471" y="3422"/>
                </a:lnTo>
                <a:lnTo>
                  <a:pt x="4466" y="3442"/>
                </a:lnTo>
                <a:lnTo>
                  <a:pt x="4462" y="3460"/>
                </a:lnTo>
                <a:lnTo>
                  <a:pt x="4455" y="3478"/>
                </a:lnTo>
                <a:lnTo>
                  <a:pt x="4449" y="3496"/>
                </a:lnTo>
                <a:lnTo>
                  <a:pt x="4441" y="3513"/>
                </a:lnTo>
                <a:lnTo>
                  <a:pt x="4432" y="3530"/>
                </a:lnTo>
                <a:lnTo>
                  <a:pt x="4422" y="3545"/>
                </a:lnTo>
                <a:lnTo>
                  <a:pt x="4411" y="3560"/>
                </a:lnTo>
                <a:lnTo>
                  <a:pt x="4400" y="3575"/>
                </a:lnTo>
                <a:lnTo>
                  <a:pt x="4387" y="3589"/>
                </a:lnTo>
                <a:lnTo>
                  <a:pt x="4374" y="3603"/>
                </a:lnTo>
                <a:lnTo>
                  <a:pt x="4357" y="3620"/>
                </a:lnTo>
                <a:lnTo>
                  <a:pt x="4340" y="3634"/>
                </a:lnTo>
                <a:lnTo>
                  <a:pt x="4321" y="3647"/>
                </a:lnTo>
                <a:lnTo>
                  <a:pt x="4304" y="3659"/>
                </a:lnTo>
                <a:lnTo>
                  <a:pt x="4285" y="3670"/>
                </a:lnTo>
                <a:lnTo>
                  <a:pt x="4266" y="3680"/>
                </a:lnTo>
                <a:lnTo>
                  <a:pt x="4247" y="3689"/>
                </a:lnTo>
                <a:lnTo>
                  <a:pt x="4229" y="3696"/>
                </a:lnTo>
                <a:lnTo>
                  <a:pt x="4209" y="3702"/>
                </a:lnTo>
                <a:lnTo>
                  <a:pt x="4190" y="3708"/>
                </a:lnTo>
                <a:lnTo>
                  <a:pt x="4171" y="3712"/>
                </a:lnTo>
                <a:lnTo>
                  <a:pt x="4151" y="3715"/>
                </a:lnTo>
                <a:lnTo>
                  <a:pt x="4131" y="3718"/>
                </a:lnTo>
                <a:lnTo>
                  <a:pt x="4112" y="3719"/>
                </a:lnTo>
                <a:lnTo>
                  <a:pt x="4092" y="3719"/>
                </a:lnTo>
                <a:lnTo>
                  <a:pt x="4073" y="3719"/>
                </a:lnTo>
                <a:lnTo>
                  <a:pt x="4054" y="3718"/>
                </a:lnTo>
                <a:lnTo>
                  <a:pt x="4034" y="3715"/>
                </a:lnTo>
                <a:lnTo>
                  <a:pt x="4016" y="3712"/>
                </a:lnTo>
                <a:lnTo>
                  <a:pt x="3997" y="3709"/>
                </a:lnTo>
                <a:lnTo>
                  <a:pt x="3978" y="3704"/>
                </a:lnTo>
                <a:lnTo>
                  <a:pt x="3959" y="3699"/>
                </a:lnTo>
                <a:lnTo>
                  <a:pt x="3923" y="3688"/>
                </a:lnTo>
                <a:lnTo>
                  <a:pt x="3888" y="3674"/>
                </a:lnTo>
                <a:lnTo>
                  <a:pt x="3854" y="3658"/>
                </a:lnTo>
                <a:lnTo>
                  <a:pt x="3822" y="3641"/>
                </a:lnTo>
                <a:lnTo>
                  <a:pt x="3792" y="3622"/>
                </a:lnTo>
                <a:lnTo>
                  <a:pt x="3774" y="3609"/>
                </a:lnTo>
                <a:lnTo>
                  <a:pt x="3755" y="3594"/>
                </a:lnTo>
                <a:lnTo>
                  <a:pt x="3739" y="3580"/>
                </a:lnTo>
                <a:lnTo>
                  <a:pt x="3723" y="3565"/>
                </a:lnTo>
                <a:lnTo>
                  <a:pt x="3709" y="3548"/>
                </a:lnTo>
                <a:lnTo>
                  <a:pt x="3696" y="3532"/>
                </a:lnTo>
                <a:lnTo>
                  <a:pt x="3683" y="3514"/>
                </a:lnTo>
                <a:lnTo>
                  <a:pt x="3672" y="3496"/>
                </a:lnTo>
                <a:lnTo>
                  <a:pt x="3661" y="3477"/>
                </a:lnTo>
                <a:lnTo>
                  <a:pt x="3651" y="3457"/>
                </a:lnTo>
                <a:lnTo>
                  <a:pt x="3642" y="3436"/>
                </a:lnTo>
                <a:lnTo>
                  <a:pt x="3634" y="3415"/>
                </a:lnTo>
                <a:lnTo>
                  <a:pt x="3628" y="3393"/>
                </a:lnTo>
                <a:lnTo>
                  <a:pt x="3621" y="3370"/>
                </a:lnTo>
                <a:lnTo>
                  <a:pt x="3615" y="3346"/>
                </a:lnTo>
                <a:lnTo>
                  <a:pt x="3610" y="3322"/>
                </a:lnTo>
                <a:lnTo>
                  <a:pt x="3606" y="3297"/>
                </a:lnTo>
                <a:lnTo>
                  <a:pt x="3602" y="3271"/>
                </a:lnTo>
                <a:lnTo>
                  <a:pt x="3597" y="3216"/>
                </a:lnTo>
                <a:lnTo>
                  <a:pt x="3593" y="3159"/>
                </a:lnTo>
                <a:lnTo>
                  <a:pt x="3591" y="3098"/>
                </a:lnTo>
                <a:lnTo>
                  <a:pt x="3591" y="3034"/>
                </a:lnTo>
                <a:lnTo>
                  <a:pt x="3593" y="2967"/>
                </a:lnTo>
                <a:lnTo>
                  <a:pt x="3596" y="2895"/>
                </a:lnTo>
                <a:lnTo>
                  <a:pt x="3599" y="2821"/>
                </a:lnTo>
                <a:lnTo>
                  <a:pt x="3602" y="2735"/>
                </a:lnTo>
                <a:lnTo>
                  <a:pt x="3606" y="2648"/>
                </a:lnTo>
                <a:lnTo>
                  <a:pt x="3607" y="2561"/>
                </a:lnTo>
                <a:lnTo>
                  <a:pt x="3607" y="2518"/>
                </a:lnTo>
                <a:lnTo>
                  <a:pt x="3606" y="2476"/>
                </a:lnTo>
                <a:lnTo>
                  <a:pt x="3603" y="2434"/>
                </a:lnTo>
                <a:lnTo>
                  <a:pt x="3600" y="2391"/>
                </a:lnTo>
                <a:lnTo>
                  <a:pt x="3596" y="2350"/>
                </a:lnTo>
                <a:lnTo>
                  <a:pt x="3590" y="2309"/>
                </a:lnTo>
                <a:lnTo>
                  <a:pt x="3584" y="2268"/>
                </a:lnTo>
                <a:lnTo>
                  <a:pt x="3575" y="2228"/>
                </a:lnTo>
                <a:lnTo>
                  <a:pt x="3565" y="2190"/>
                </a:lnTo>
                <a:lnTo>
                  <a:pt x="3553" y="2151"/>
                </a:lnTo>
                <a:lnTo>
                  <a:pt x="3537" y="2110"/>
                </a:lnTo>
                <a:lnTo>
                  <a:pt x="3521" y="2072"/>
                </a:lnTo>
                <a:lnTo>
                  <a:pt x="3503" y="2036"/>
                </a:lnTo>
                <a:lnTo>
                  <a:pt x="3484" y="2002"/>
                </a:lnTo>
                <a:lnTo>
                  <a:pt x="3463" y="1971"/>
                </a:lnTo>
                <a:lnTo>
                  <a:pt x="3441" y="1943"/>
                </a:lnTo>
                <a:lnTo>
                  <a:pt x="3418" y="1915"/>
                </a:lnTo>
                <a:lnTo>
                  <a:pt x="3393" y="1890"/>
                </a:lnTo>
                <a:lnTo>
                  <a:pt x="3368" y="1868"/>
                </a:lnTo>
                <a:lnTo>
                  <a:pt x="3343" y="1846"/>
                </a:lnTo>
                <a:lnTo>
                  <a:pt x="3318" y="1827"/>
                </a:lnTo>
                <a:lnTo>
                  <a:pt x="3291" y="1810"/>
                </a:lnTo>
                <a:lnTo>
                  <a:pt x="3266" y="1793"/>
                </a:lnTo>
                <a:lnTo>
                  <a:pt x="3240" y="1779"/>
                </a:lnTo>
                <a:lnTo>
                  <a:pt x="3213" y="1767"/>
                </a:lnTo>
                <a:lnTo>
                  <a:pt x="3188" y="1755"/>
                </a:lnTo>
                <a:lnTo>
                  <a:pt x="3162" y="1745"/>
                </a:lnTo>
                <a:lnTo>
                  <a:pt x="3137" y="1736"/>
                </a:lnTo>
                <a:lnTo>
                  <a:pt x="3113" y="1728"/>
                </a:lnTo>
                <a:lnTo>
                  <a:pt x="3089" y="1722"/>
                </a:lnTo>
                <a:lnTo>
                  <a:pt x="3067" y="1716"/>
                </a:lnTo>
                <a:lnTo>
                  <a:pt x="3045" y="1711"/>
                </a:lnTo>
                <a:lnTo>
                  <a:pt x="3005" y="1704"/>
                </a:lnTo>
                <a:lnTo>
                  <a:pt x="2972" y="1700"/>
                </a:lnTo>
                <a:lnTo>
                  <a:pt x="2946" y="1697"/>
                </a:lnTo>
                <a:lnTo>
                  <a:pt x="2920" y="1696"/>
                </a:lnTo>
                <a:lnTo>
                  <a:pt x="2714" y="1695"/>
                </a:lnTo>
                <a:lnTo>
                  <a:pt x="2714" y="170"/>
                </a:lnTo>
                <a:lnTo>
                  <a:pt x="2713" y="152"/>
                </a:lnTo>
                <a:lnTo>
                  <a:pt x="2710" y="136"/>
                </a:lnTo>
                <a:lnTo>
                  <a:pt x="2706" y="119"/>
                </a:lnTo>
                <a:lnTo>
                  <a:pt x="2700" y="104"/>
                </a:lnTo>
                <a:lnTo>
                  <a:pt x="2693" y="89"/>
                </a:lnTo>
                <a:lnTo>
                  <a:pt x="2684" y="75"/>
                </a:lnTo>
                <a:lnTo>
                  <a:pt x="2675" y="62"/>
                </a:lnTo>
                <a:lnTo>
                  <a:pt x="2664" y="50"/>
                </a:lnTo>
                <a:lnTo>
                  <a:pt x="2652" y="39"/>
                </a:lnTo>
                <a:lnTo>
                  <a:pt x="2638" y="29"/>
                </a:lnTo>
                <a:lnTo>
                  <a:pt x="2625" y="21"/>
                </a:lnTo>
                <a:lnTo>
                  <a:pt x="2610" y="14"/>
                </a:lnTo>
                <a:lnTo>
                  <a:pt x="2594" y="8"/>
                </a:lnTo>
                <a:lnTo>
                  <a:pt x="2578" y="4"/>
                </a:lnTo>
                <a:lnTo>
                  <a:pt x="2561" y="2"/>
                </a:lnTo>
                <a:lnTo>
                  <a:pt x="2544" y="0"/>
                </a:lnTo>
                <a:lnTo>
                  <a:pt x="509" y="0"/>
                </a:lnTo>
                <a:lnTo>
                  <a:pt x="492" y="2"/>
                </a:lnTo>
                <a:lnTo>
                  <a:pt x="475" y="4"/>
                </a:lnTo>
                <a:lnTo>
                  <a:pt x="459" y="8"/>
                </a:lnTo>
                <a:lnTo>
                  <a:pt x="443" y="14"/>
                </a:lnTo>
                <a:lnTo>
                  <a:pt x="429" y="21"/>
                </a:lnTo>
                <a:lnTo>
                  <a:pt x="415" y="29"/>
                </a:lnTo>
                <a:lnTo>
                  <a:pt x="402" y="39"/>
                </a:lnTo>
                <a:lnTo>
                  <a:pt x="389" y="50"/>
                </a:lnTo>
                <a:lnTo>
                  <a:pt x="378" y="62"/>
                </a:lnTo>
                <a:lnTo>
                  <a:pt x="369" y="75"/>
                </a:lnTo>
                <a:lnTo>
                  <a:pt x="360" y="89"/>
                </a:lnTo>
                <a:lnTo>
                  <a:pt x="353" y="104"/>
                </a:lnTo>
                <a:lnTo>
                  <a:pt x="348" y="119"/>
                </a:lnTo>
                <a:lnTo>
                  <a:pt x="343" y="136"/>
                </a:lnTo>
                <a:lnTo>
                  <a:pt x="341" y="152"/>
                </a:lnTo>
                <a:lnTo>
                  <a:pt x="340" y="170"/>
                </a:lnTo>
                <a:lnTo>
                  <a:pt x="340" y="3731"/>
                </a:lnTo>
                <a:lnTo>
                  <a:pt x="171" y="3731"/>
                </a:lnTo>
                <a:lnTo>
                  <a:pt x="163" y="3731"/>
                </a:lnTo>
                <a:lnTo>
                  <a:pt x="143" y="3733"/>
                </a:lnTo>
                <a:lnTo>
                  <a:pt x="131" y="3736"/>
                </a:lnTo>
                <a:lnTo>
                  <a:pt x="117" y="3740"/>
                </a:lnTo>
                <a:lnTo>
                  <a:pt x="102" y="3745"/>
                </a:lnTo>
                <a:lnTo>
                  <a:pt x="85" y="3752"/>
                </a:lnTo>
                <a:lnTo>
                  <a:pt x="70" y="3760"/>
                </a:lnTo>
                <a:lnTo>
                  <a:pt x="54" y="3772"/>
                </a:lnTo>
                <a:lnTo>
                  <a:pt x="47" y="3779"/>
                </a:lnTo>
                <a:lnTo>
                  <a:pt x="40" y="3786"/>
                </a:lnTo>
                <a:lnTo>
                  <a:pt x="33" y="3793"/>
                </a:lnTo>
                <a:lnTo>
                  <a:pt x="27" y="3802"/>
                </a:lnTo>
                <a:lnTo>
                  <a:pt x="21" y="3812"/>
                </a:lnTo>
                <a:lnTo>
                  <a:pt x="17" y="3822"/>
                </a:lnTo>
                <a:lnTo>
                  <a:pt x="11" y="3833"/>
                </a:lnTo>
                <a:lnTo>
                  <a:pt x="8" y="3844"/>
                </a:lnTo>
                <a:lnTo>
                  <a:pt x="5" y="3857"/>
                </a:lnTo>
                <a:lnTo>
                  <a:pt x="3" y="3870"/>
                </a:lnTo>
                <a:lnTo>
                  <a:pt x="1" y="3885"/>
                </a:lnTo>
                <a:lnTo>
                  <a:pt x="0" y="3900"/>
                </a:lnTo>
                <a:lnTo>
                  <a:pt x="0" y="4070"/>
                </a:lnTo>
                <a:lnTo>
                  <a:pt x="171" y="4070"/>
                </a:lnTo>
                <a:lnTo>
                  <a:pt x="340" y="4070"/>
                </a:lnTo>
                <a:lnTo>
                  <a:pt x="509" y="4070"/>
                </a:lnTo>
                <a:lnTo>
                  <a:pt x="2544" y="4070"/>
                </a:lnTo>
                <a:lnTo>
                  <a:pt x="2714" y="4070"/>
                </a:lnTo>
                <a:lnTo>
                  <a:pt x="2883" y="4070"/>
                </a:lnTo>
                <a:lnTo>
                  <a:pt x="3053" y="4070"/>
                </a:lnTo>
                <a:lnTo>
                  <a:pt x="3053" y="3900"/>
                </a:lnTo>
                <a:lnTo>
                  <a:pt x="3053" y="3893"/>
                </a:lnTo>
                <a:lnTo>
                  <a:pt x="3050" y="3874"/>
                </a:lnTo>
                <a:lnTo>
                  <a:pt x="3048" y="3860"/>
                </a:lnTo>
                <a:lnTo>
                  <a:pt x="3044" y="3846"/>
                </a:lnTo>
                <a:lnTo>
                  <a:pt x="3038" y="3832"/>
                </a:lnTo>
                <a:lnTo>
                  <a:pt x="3032" y="3815"/>
                </a:lnTo>
                <a:lnTo>
                  <a:pt x="3023" y="3800"/>
                </a:lnTo>
                <a:lnTo>
                  <a:pt x="3012" y="3785"/>
                </a:lnTo>
                <a:lnTo>
                  <a:pt x="3005" y="3777"/>
                </a:lnTo>
                <a:lnTo>
                  <a:pt x="2998" y="3770"/>
                </a:lnTo>
                <a:lnTo>
                  <a:pt x="2990" y="3764"/>
                </a:lnTo>
                <a:lnTo>
                  <a:pt x="2981" y="3757"/>
                </a:lnTo>
                <a:lnTo>
                  <a:pt x="2972" y="3752"/>
                </a:lnTo>
                <a:lnTo>
                  <a:pt x="2961" y="3746"/>
                </a:lnTo>
                <a:lnTo>
                  <a:pt x="2952" y="3742"/>
                </a:lnTo>
                <a:lnTo>
                  <a:pt x="2939" y="3738"/>
                </a:lnTo>
                <a:lnTo>
                  <a:pt x="2926" y="3735"/>
                </a:lnTo>
                <a:lnTo>
                  <a:pt x="2913" y="3733"/>
                </a:lnTo>
                <a:lnTo>
                  <a:pt x="2899" y="3731"/>
                </a:lnTo>
                <a:lnTo>
                  <a:pt x="2883" y="3731"/>
                </a:lnTo>
                <a:lnTo>
                  <a:pt x="2714" y="3731"/>
                </a:lnTo>
                <a:lnTo>
                  <a:pt x="2714" y="2035"/>
                </a:lnTo>
                <a:lnTo>
                  <a:pt x="2918" y="2035"/>
                </a:lnTo>
                <a:lnTo>
                  <a:pt x="2935" y="2036"/>
                </a:lnTo>
                <a:lnTo>
                  <a:pt x="2949" y="2038"/>
                </a:lnTo>
                <a:lnTo>
                  <a:pt x="2967" y="2040"/>
                </a:lnTo>
                <a:lnTo>
                  <a:pt x="2987" y="2045"/>
                </a:lnTo>
                <a:lnTo>
                  <a:pt x="3009" y="2050"/>
                </a:lnTo>
                <a:lnTo>
                  <a:pt x="3032" y="2058"/>
                </a:lnTo>
                <a:lnTo>
                  <a:pt x="3057" y="2067"/>
                </a:lnTo>
                <a:lnTo>
                  <a:pt x="3082" y="2080"/>
                </a:lnTo>
                <a:lnTo>
                  <a:pt x="3094" y="2086"/>
                </a:lnTo>
                <a:lnTo>
                  <a:pt x="3108" y="2094"/>
                </a:lnTo>
                <a:lnTo>
                  <a:pt x="3120" y="2103"/>
                </a:lnTo>
                <a:lnTo>
                  <a:pt x="3132" y="2113"/>
                </a:lnTo>
                <a:lnTo>
                  <a:pt x="3144" y="2123"/>
                </a:lnTo>
                <a:lnTo>
                  <a:pt x="3156" y="2134"/>
                </a:lnTo>
                <a:lnTo>
                  <a:pt x="3167" y="2146"/>
                </a:lnTo>
                <a:lnTo>
                  <a:pt x="3178" y="2159"/>
                </a:lnTo>
                <a:lnTo>
                  <a:pt x="3189" y="2173"/>
                </a:lnTo>
                <a:lnTo>
                  <a:pt x="3199" y="2188"/>
                </a:lnTo>
                <a:lnTo>
                  <a:pt x="3208" y="2204"/>
                </a:lnTo>
                <a:lnTo>
                  <a:pt x="3216" y="2221"/>
                </a:lnTo>
                <a:lnTo>
                  <a:pt x="3224" y="2239"/>
                </a:lnTo>
                <a:lnTo>
                  <a:pt x="3232" y="2259"/>
                </a:lnTo>
                <a:lnTo>
                  <a:pt x="3240" y="2287"/>
                </a:lnTo>
                <a:lnTo>
                  <a:pt x="3247" y="2315"/>
                </a:lnTo>
                <a:lnTo>
                  <a:pt x="3253" y="2345"/>
                </a:lnTo>
                <a:lnTo>
                  <a:pt x="3257" y="2376"/>
                </a:lnTo>
                <a:lnTo>
                  <a:pt x="3262" y="2406"/>
                </a:lnTo>
                <a:lnTo>
                  <a:pt x="3264" y="2439"/>
                </a:lnTo>
                <a:lnTo>
                  <a:pt x="3266" y="2473"/>
                </a:lnTo>
                <a:lnTo>
                  <a:pt x="3267" y="2507"/>
                </a:lnTo>
                <a:lnTo>
                  <a:pt x="3268" y="2579"/>
                </a:lnTo>
                <a:lnTo>
                  <a:pt x="3266" y="2653"/>
                </a:lnTo>
                <a:lnTo>
                  <a:pt x="3264" y="2728"/>
                </a:lnTo>
                <a:lnTo>
                  <a:pt x="3260" y="2805"/>
                </a:lnTo>
                <a:lnTo>
                  <a:pt x="3257" y="2880"/>
                </a:lnTo>
                <a:lnTo>
                  <a:pt x="3254" y="2956"/>
                </a:lnTo>
                <a:lnTo>
                  <a:pt x="3252" y="3032"/>
                </a:lnTo>
                <a:lnTo>
                  <a:pt x="3252" y="3109"/>
                </a:lnTo>
                <a:lnTo>
                  <a:pt x="3253" y="3146"/>
                </a:lnTo>
                <a:lnTo>
                  <a:pt x="3254" y="3184"/>
                </a:lnTo>
                <a:lnTo>
                  <a:pt x="3256" y="3222"/>
                </a:lnTo>
                <a:lnTo>
                  <a:pt x="3259" y="3260"/>
                </a:lnTo>
                <a:lnTo>
                  <a:pt x="3264" y="3298"/>
                </a:lnTo>
                <a:lnTo>
                  <a:pt x="3268" y="3335"/>
                </a:lnTo>
                <a:lnTo>
                  <a:pt x="3274" y="3371"/>
                </a:lnTo>
                <a:lnTo>
                  <a:pt x="3281" y="3408"/>
                </a:lnTo>
                <a:lnTo>
                  <a:pt x="3289" y="3444"/>
                </a:lnTo>
                <a:lnTo>
                  <a:pt x="3299" y="3480"/>
                </a:lnTo>
                <a:lnTo>
                  <a:pt x="3310" y="3515"/>
                </a:lnTo>
                <a:lnTo>
                  <a:pt x="3322" y="3549"/>
                </a:lnTo>
                <a:lnTo>
                  <a:pt x="3335" y="3583"/>
                </a:lnTo>
                <a:lnTo>
                  <a:pt x="3351" y="3616"/>
                </a:lnTo>
                <a:lnTo>
                  <a:pt x="3367" y="3649"/>
                </a:lnTo>
                <a:lnTo>
                  <a:pt x="3386" y="3681"/>
                </a:lnTo>
                <a:lnTo>
                  <a:pt x="3407" y="3712"/>
                </a:lnTo>
                <a:lnTo>
                  <a:pt x="3429" y="3743"/>
                </a:lnTo>
                <a:lnTo>
                  <a:pt x="3453" y="3772"/>
                </a:lnTo>
                <a:lnTo>
                  <a:pt x="3479" y="3801"/>
                </a:lnTo>
                <a:lnTo>
                  <a:pt x="3507" y="3829"/>
                </a:lnTo>
                <a:lnTo>
                  <a:pt x="3537" y="3855"/>
                </a:lnTo>
                <a:lnTo>
                  <a:pt x="3569" y="3880"/>
                </a:lnTo>
                <a:lnTo>
                  <a:pt x="3604" y="3905"/>
                </a:lnTo>
                <a:lnTo>
                  <a:pt x="3634" y="3923"/>
                </a:lnTo>
                <a:lnTo>
                  <a:pt x="3663" y="3941"/>
                </a:lnTo>
                <a:lnTo>
                  <a:pt x="3692" y="3957"/>
                </a:lnTo>
                <a:lnTo>
                  <a:pt x="3722" y="3973"/>
                </a:lnTo>
                <a:lnTo>
                  <a:pt x="3753" y="3986"/>
                </a:lnTo>
                <a:lnTo>
                  <a:pt x="3783" y="3998"/>
                </a:lnTo>
                <a:lnTo>
                  <a:pt x="3813" y="4010"/>
                </a:lnTo>
                <a:lnTo>
                  <a:pt x="3844" y="4020"/>
                </a:lnTo>
                <a:lnTo>
                  <a:pt x="3875" y="4029"/>
                </a:lnTo>
                <a:lnTo>
                  <a:pt x="3906" y="4036"/>
                </a:lnTo>
                <a:lnTo>
                  <a:pt x="3936" y="4043"/>
                </a:lnTo>
                <a:lnTo>
                  <a:pt x="3967" y="4048"/>
                </a:lnTo>
                <a:lnTo>
                  <a:pt x="3998" y="4053"/>
                </a:lnTo>
                <a:lnTo>
                  <a:pt x="4029" y="4055"/>
                </a:lnTo>
                <a:lnTo>
                  <a:pt x="4060" y="4057"/>
                </a:lnTo>
                <a:lnTo>
                  <a:pt x="4089" y="4058"/>
                </a:lnTo>
                <a:lnTo>
                  <a:pt x="4125" y="4057"/>
                </a:lnTo>
                <a:lnTo>
                  <a:pt x="4162" y="4055"/>
                </a:lnTo>
                <a:lnTo>
                  <a:pt x="4197" y="4051"/>
                </a:lnTo>
                <a:lnTo>
                  <a:pt x="4232" y="4044"/>
                </a:lnTo>
                <a:lnTo>
                  <a:pt x="4267" y="4037"/>
                </a:lnTo>
                <a:lnTo>
                  <a:pt x="4301" y="4027"/>
                </a:lnTo>
                <a:lnTo>
                  <a:pt x="4335" y="4016"/>
                </a:lnTo>
                <a:lnTo>
                  <a:pt x="4369" y="4004"/>
                </a:lnTo>
                <a:lnTo>
                  <a:pt x="4402" y="3990"/>
                </a:lnTo>
                <a:lnTo>
                  <a:pt x="4434" y="3975"/>
                </a:lnTo>
                <a:lnTo>
                  <a:pt x="4466" y="3957"/>
                </a:lnTo>
                <a:lnTo>
                  <a:pt x="4497" y="3938"/>
                </a:lnTo>
                <a:lnTo>
                  <a:pt x="4527" y="3918"/>
                </a:lnTo>
                <a:lnTo>
                  <a:pt x="4556" y="3894"/>
                </a:lnTo>
                <a:lnTo>
                  <a:pt x="4584" y="3871"/>
                </a:lnTo>
                <a:lnTo>
                  <a:pt x="4611" y="3845"/>
                </a:lnTo>
                <a:lnTo>
                  <a:pt x="4629" y="3827"/>
                </a:lnTo>
                <a:lnTo>
                  <a:pt x="4645" y="3810"/>
                </a:lnTo>
                <a:lnTo>
                  <a:pt x="4661" y="3792"/>
                </a:lnTo>
                <a:lnTo>
                  <a:pt x="4676" y="3774"/>
                </a:lnTo>
                <a:lnTo>
                  <a:pt x="4689" y="3755"/>
                </a:lnTo>
                <a:lnTo>
                  <a:pt x="4703" y="3736"/>
                </a:lnTo>
                <a:lnTo>
                  <a:pt x="4715" y="3718"/>
                </a:lnTo>
                <a:lnTo>
                  <a:pt x="4726" y="3698"/>
                </a:lnTo>
                <a:lnTo>
                  <a:pt x="4737" y="3679"/>
                </a:lnTo>
                <a:lnTo>
                  <a:pt x="4746" y="3659"/>
                </a:lnTo>
                <a:lnTo>
                  <a:pt x="4755" y="3639"/>
                </a:lnTo>
                <a:lnTo>
                  <a:pt x="4764" y="3621"/>
                </a:lnTo>
                <a:lnTo>
                  <a:pt x="4772" y="3600"/>
                </a:lnTo>
                <a:lnTo>
                  <a:pt x="4778" y="3580"/>
                </a:lnTo>
                <a:lnTo>
                  <a:pt x="4790" y="3541"/>
                </a:lnTo>
                <a:lnTo>
                  <a:pt x="4800" y="3500"/>
                </a:lnTo>
                <a:lnTo>
                  <a:pt x="4808" y="3459"/>
                </a:lnTo>
                <a:lnTo>
                  <a:pt x="4812" y="3419"/>
                </a:lnTo>
                <a:lnTo>
                  <a:pt x="4816" y="3378"/>
                </a:lnTo>
                <a:lnTo>
                  <a:pt x="4816" y="3337"/>
                </a:lnTo>
                <a:lnTo>
                  <a:pt x="4815" y="3297"/>
                </a:lnTo>
                <a:lnTo>
                  <a:pt x="4812" y="3256"/>
                </a:lnTo>
                <a:lnTo>
                  <a:pt x="4808" y="3216"/>
                </a:lnTo>
                <a:lnTo>
                  <a:pt x="4803" y="3177"/>
                </a:lnTo>
                <a:lnTo>
                  <a:pt x="4796" y="3138"/>
                </a:lnTo>
                <a:lnTo>
                  <a:pt x="4788" y="3100"/>
                </a:lnTo>
                <a:lnTo>
                  <a:pt x="4778" y="3062"/>
                </a:lnTo>
                <a:lnTo>
                  <a:pt x="4770" y="3026"/>
                </a:lnTo>
                <a:lnTo>
                  <a:pt x="4759" y="2991"/>
                </a:lnTo>
                <a:lnTo>
                  <a:pt x="4748" y="2957"/>
                </a:lnTo>
                <a:lnTo>
                  <a:pt x="4737" y="2923"/>
                </a:lnTo>
                <a:lnTo>
                  <a:pt x="4713" y="2860"/>
                </a:lnTo>
                <a:lnTo>
                  <a:pt x="4690" y="2804"/>
                </a:lnTo>
                <a:lnTo>
                  <a:pt x="4668" y="2754"/>
                </a:lnTo>
                <a:lnTo>
                  <a:pt x="4650" y="2711"/>
                </a:lnTo>
                <a:close/>
                <a:moveTo>
                  <a:pt x="3878" y="1304"/>
                </a:moveTo>
                <a:lnTo>
                  <a:pt x="3878" y="1304"/>
                </a:lnTo>
                <a:lnTo>
                  <a:pt x="3869" y="1304"/>
                </a:lnTo>
                <a:lnTo>
                  <a:pt x="3861" y="1303"/>
                </a:lnTo>
                <a:lnTo>
                  <a:pt x="3853" y="1301"/>
                </a:lnTo>
                <a:lnTo>
                  <a:pt x="3845" y="1297"/>
                </a:lnTo>
                <a:lnTo>
                  <a:pt x="3837" y="1294"/>
                </a:lnTo>
                <a:lnTo>
                  <a:pt x="3831" y="1290"/>
                </a:lnTo>
                <a:lnTo>
                  <a:pt x="3824" y="1285"/>
                </a:lnTo>
                <a:lnTo>
                  <a:pt x="3818" y="1280"/>
                </a:lnTo>
                <a:lnTo>
                  <a:pt x="3812" y="1273"/>
                </a:lnTo>
                <a:lnTo>
                  <a:pt x="3808" y="1267"/>
                </a:lnTo>
                <a:lnTo>
                  <a:pt x="3803" y="1260"/>
                </a:lnTo>
                <a:lnTo>
                  <a:pt x="3800" y="1252"/>
                </a:lnTo>
                <a:lnTo>
                  <a:pt x="3797" y="1245"/>
                </a:lnTo>
                <a:lnTo>
                  <a:pt x="3795" y="1237"/>
                </a:lnTo>
                <a:lnTo>
                  <a:pt x="3794" y="1228"/>
                </a:lnTo>
                <a:lnTo>
                  <a:pt x="3794" y="1219"/>
                </a:lnTo>
                <a:lnTo>
                  <a:pt x="3794" y="1211"/>
                </a:lnTo>
                <a:lnTo>
                  <a:pt x="3795" y="1202"/>
                </a:lnTo>
                <a:lnTo>
                  <a:pt x="3797" y="1194"/>
                </a:lnTo>
                <a:lnTo>
                  <a:pt x="3800" y="1186"/>
                </a:lnTo>
                <a:lnTo>
                  <a:pt x="3803" y="1179"/>
                </a:lnTo>
                <a:lnTo>
                  <a:pt x="3808" y="1172"/>
                </a:lnTo>
                <a:lnTo>
                  <a:pt x="3812" y="1165"/>
                </a:lnTo>
                <a:lnTo>
                  <a:pt x="3818" y="1159"/>
                </a:lnTo>
                <a:lnTo>
                  <a:pt x="3824" y="1153"/>
                </a:lnTo>
                <a:lnTo>
                  <a:pt x="3831" y="1149"/>
                </a:lnTo>
                <a:lnTo>
                  <a:pt x="3837" y="1145"/>
                </a:lnTo>
                <a:lnTo>
                  <a:pt x="3845" y="1141"/>
                </a:lnTo>
                <a:lnTo>
                  <a:pt x="3853" y="1138"/>
                </a:lnTo>
                <a:lnTo>
                  <a:pt x="3861" y="1136"/>
                </a:lnTo>
                <a:lnTo>
                  <a:pt x="3869" y="1135"/>
                </a:lnTo>
                <a:lnTo>
                  <a:pt x="3878" y="1135"/>
                </a:lnTo>
                <a:lnTo>
                  <a:pt x="3887" y="1135"/>
                </a:lnTo>
                <a:lnTo>
                  <a:pt x="3895" y="1136"/>
                </a:lnTo>
                <a:lnTo>
                  <a:pt x="3903" y="1138"/>
                </a:lnTo>
                <a:lnTo>
                  <a:pt x="3911" y="1141"/>
                </a:lnTo>
                <a:lnTo>
                  <a:pt x="3919" y="1145"/>
                </a:lnTo>
                <a:lnTo>
                  <a:pt x="3925" y="1149"/>
                </a:lnTo>
                <a:lnTo>
                  <a:pt x="3932" y="1153"/>
                </a:lnTo>
                <a:lnTo>
                  <a:pt x="3938" y="1159"/>
                </a:lnTo>
                <a:lnTo>
                  <a:pt x="3943" y="1165"/>
                </a:lnTo>
                <a:lnTo>
                  <a:pt x="3948" y="1172"/>
                </a:lnTo>
                <a:lnTo>
                  <a:pt x="3953" y="1179"/>
                </a:lnTo>
                <a:lnTo>
                  <a:pt x="3956" y="1186"/>
                </a:lnTo>
                <a:lnTo>
                  <a:pt x="3958" y="1194"/>
                </a:lnTo>
                <a:lnTo>
                  <a:pt x="3961" y="1202"/>
                </a:lnTo>
                <a:lnTo>
                  <a:pt x="3962" y="1211"/>
                </a:lnTo>
                <a:lnTo>
                  <a:pt x="3963" y="1219"/>
                </a:lnTo>
                <a:lnTo>
                  <a:pt x="3962" y="1228"/>
                </a:lnTo>
                <a:lnTo>
                  <a:pt x="3961" y="1237"/>
                </a:lnTo>
                <a:lnTo>
                  <a:pt x="3958" y="1245"/>
                </a:lnTo>
                <a:lnTo>
                  <a:pt x="3956" y="1252"/>
                </a:lnTo>
                <a:lnTo>
                  <a:pt x="3953" y="1260"/>
                </a:lnTo>
                <a:lnTo>
                  <a:pt x="3948" y="1267"/>
                </a:lnTo>
                <a:lnTo>
                  <a:pt x="3943" y="1273"/>
                </a:lnTo>
                <a:lnTo>
                  <a:pt x="3938" y="1280"/>
                </a:lnTo>
                <a:lnTo>
                  <a:pt x="3932" y="1285"/>
                </a:lnTo>
                <a:lnTo>
                  <a:pt x="3925" y="1290"/>
                </a:lnTo>
                <a:lnTo>
                  <a:pt x="3919" y="1294"/>
                </a:lnTo>
                <a:lnTo>
                  <a:pt x="3911" y="1297"/>
                </a:lnTo>
                <a:lnTo>
                  <a:pt x="3903" y="1301"/>
                </a:lnTo>
                <a:lnTo>
                  <a:pt x="3895" y="1303"/>
                </a:lnTo>
                <a:lnTo>
                  <a:pt x="3887" y="1304"/>
                </a:lnTo>
                <a:lnTo>
                  <a:pt x="3878" y="1304"/>
                </a:lnTo>
                <a:close/>
                <a:moveTo>
                  <a:pt x="679" y="509"/>
                </a:moveTo>
                <a:lnTo>
                  <a:pt x="679" y="509"/>
                </a:lnTo>
                <a:lnTo>
                  <a:pt x="680" y="492"/>
                </a:lnTo>
                <a:lnTo>
                  <a:pt x="683" y="475"/>
                </a:lnTo>
                <a:lnTo>
                  <a:pt x="686" y="459"/>
                </a:lnTo>
                <a:lnTo>
                  <a:pt x="693" y="443"/>
                </a:lnTo>
                <a:lnTo>
                  <a:pt x="699" y="428"/>
                </a:lnTo>
                <a:lnTo>
                  <a:pt x="708" y="415"/>
                </a:lnTo>
                <a:lnTo>
                  <a:pt x="718" y="402"/>
                </a:lnTo>
                <a:lnTo>
                  <a:pt x="729" y="390"/>
                </a:lnTo>
                <a:lnTo>
                  <a:pt x="741" y="379"/>
                </a:lnTo>
                <a:lnTo>
                  <a:pt x="753" y="369"/>
                </a:lnTo>
                <a:lnTo>
                  <a:pt x="768" y="360"/>
                </a:lnTo>
                <a:lnTo>
                  <a:pt x="783" y="353"/>
                </a:lnTo>
                <a:lnTo>
                  <a:pt x="798" y="347"/>
                </a:lnTo>
                <a:lnTo>
                  <a:pt x="815" y="343"/>
                </a:lnTo>
                <a:lnTo>
                  <a:pt x="831" y="340"/>
                </a:lnTo>
                <a:lnTo>
                  <a:pt x="849" y="339"/>
                </a:lnTo>
                <a:lnTo>
                  <a:pt x="2205" y="339"/>
                </a:lnTo>
                <a:lnTo>
                  <a:pt x="2223" y="340"/>
                </a:lnTo>
                <a:lnTo>
                  <a:pt x="2239" y="343"/>
                </a:lnTo>
                <a:lnTo>
                  <a:pt x="2256" y="347"/>
                </a:lnTo>
                <a:lnTo>
                  <a:pt x="2271" y="353"/>
                </a:lnTo>
                <a:lnTo>
                  <a:pt x="2285" y="360"/>
                </a:lnTo>
                <a:lnTo>
                  <a:pt x="2300" y="369"/>
                </a:lnTo>
                <a:lnTo>
                  <a:pt x="2313" y="379"/>
                </a:lnTo>
                <a:lnTo>
                  <a:pt x="2325" y="390"/>
                </a:lnTo>
                <a:lnTo>
                  <a:pt x="2336" y="402"/>
                </a:lnTo>
                <a:lnTo>
                  <a:pt x="2346" y="415"/>
                </a:lnTo>
                <a:lnTo>
                  <a:pt x="2354" y="428"/>
                </a:lnTo>
                <a:lnTo>
                  <a:pt x="2361" y="443"/>
                </a:lnTo>
                <a:lnTo>
                  <a:pt x="2367" y="459"/>
                </a:lnTo>
                <a:lnTo>
                  <a:pt x="2371" y="475"/>
                </a:lnTo>
                <a:lnTo>
                  <a:pt x="2373" y="492"/>
                </a:lnTo>
                <a:lnTo>
                  <a:pt x="2375" y="509"/>
                </a:lnTo>
                <a:lnTo>
                  <a:pt x="2375" y="1526"/>
                </a:lnTo>
                <a:lnTo>
                  <a:pt x="2373" y="1544"/>
                </a:lnTo>
                <a:lnTo>
                  <a:pt x="2371" y="1560"/>
                </a:lnTo>
                <a:lnTo>
                  <a:pt x="2367" y="1577"/>
                </a:lnTo>
                <a:lnTo>
                  <a:pt x="2361" y="1592"/>
                </a:lnTo>
                <a:lnTo>
                  <a:pt x="2354" y="1607"/>
                </a:lnTo>
                <a:lnTo>
                  <a:pt x="2346" y="1620"/>
                </a:lnTo>
                <a:lnTo>
                  <a:pt x="2336" y="1634"/>
                </a:lnTo>
                <a:lnTo>
                  <a:pt x="2325" y="1646"/>
                </a:lnTo>
                <a:lnTo>
                  <a:pt x="2313" y="1657"/>
                </a:lnTo>
                <a:lnTo>
                  <a:pt x="2300" y="1667"/>
                </a:lnTo>
                <a:lnTo>
                  <a:pt x="2285" y="1675"/>
                </a:lnTo>
                <a:lnTo>
                  <a:pt x="2271" y="1682"/>
                </a:lnTo>
                <a:lnTo>
                  <a:pt x="2256" y="1689"/>
                </a:lnTo>
                <a:lnTo>
                  <a:pt x="2239" y="1693"/>
                </a:lnTo>
                <a:lnTo>
                  <a:pt x="2223" y="1695"/>
                </a:lnTo>
                <a:lnTo>
                  <a:pt x="2205" y="1696"/>
                </a:lnTo>
                <a:lnTo>
                  <a:pt x="849" y="1696"/>
                </a:lnTo>
                <a:lnTo>
                  <a:pt x="831" y="1695"/>
                </a:lnTo>
                <a:lnTo>
                  <a:pt x="815" y="1693"/>
                </a:lnTo>
                <a:lnTo>
                  <a:pt x="798" y="1689"/>
                </a:lnTo>
                <a:lnTo>
                  <a:pt x="783" y="1682"/>
                </a:lnTo>
                <a:lnTo>
                  <a:pt x="768" y="1675"/>
                </a:lnTo>
                <a:lnTo>
                  <a:pt x="753" y="1667"/>
                </a:lnTo>
                <a:lnTo>
                  <a:pt x="741" y="1657"/>
                </a:lnTo>
                <a:lnTo>
                  <a:pt x="729" y="1646"/>
                </a:lnTo>
                <a:lnTo>
                  <a:pt x="718" y="1634"/>
                </a:lnTo>
                <a:lnTo>
                  <a:pt x="708" y="1620"/>
                </a:lnTo>
                <a:lnTo>
                  <a:pt x="699" y="1607"/>
                </a:lnTo>
                <a:lnTo>
                  <a:pt x="693" y="1592"/>
                </a:lnTo>
                <a:lnTo>
                  <a:pt x="686" y="1577"/>
                </a:lnTo>
                <a:lnTo>
                  <a:pt x="683" y="1560"/>
                </a:lnTo>
                <a:lnTo>
                  <a:pt x="680" y="1544"/>
                </a:lnTo>
                <a:lnTo>
                  <a:pt x="679" y="1526"/>
                </a:lnTo>
                <a:lnTo>
                  <a:pt x="679" y="509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38" grpId="0"/>
      <p:bldP spid="2" grpId="0"/>
      <p:bldP spid="9" grpId="0"/>
      <p:bldP spid="158" grpId="0"/>
      <p:bldP spid="159" grpId="0"/>
      <p:bldP spid="160" grpId="0"/>
      <p:bldP spid="142" grpId="0"/>
      <p:bldP spid="74" grpId="0" animBg="1"/>
      <p:bldP spid="75" grpId="0" animBg="1"/>
      <p:bldP spid="154" grpId="0" animBg="1"/>
      <p:bldP spid="77" grpId="0" animBg="1"/>
      <p:bldP spid="78" grpId="0" animBg="1"/>
      <p:bldP spid="155" grpId="0" animBg="1"/>
      <p:bldP spid="80" grpId="0" animBg="1"/>
      <p:bldP spid="81" grpId="0" animBg="1"/>
      <p:bldP spid="157" grpId="0" animBg="1"/>
      <p:bldP spid="84" grpId="0"/>
      <p:bldP spid="85" grpId="0"/>
      <p:bldP spid="86" grpId="0"/>
      <p:bldP spid="1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1017090" y="1362075"/>
            <a:ext cx="2104322" cy="203469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346200" y="1579294"/>
            <a:ext cx="2081064" cy="211630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G:\图片\商务\601f01076626591af2103e45fb62c1c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10269" b="945"/>
          <a:stretch>
            <a:fillRect/>
          </a:stretch>
        </p:blipFill>
        <p:spPr bwMode="auto">
          <a:xfrm>
            <a:off x="1619672" y="1869616"/>
            <a:ext cx="2576876" cy="205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479850" y="1203599"/>
            <a:ext cx="4052963" cy="2957354"/>
            <a:chOff x="4479850" y="1116920"/>
            <a:chExt cx="4052963" cy="2957354"/>
          </a:xfrm>
        </p:grpSpPr>
        <p:sp>
          <p:nvSpPr>
            <p:cNvPr id="84" name="文本框 185"/>
            <p:cNvSpPr txBox="1"/>
            <p:nvPr/>
          </p:nvSpPr>
          <p:spPr>
            <a:xfrm>
              <a:off x="4479850" y="1116920"/>
              <a:ext cx="31884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添加小标题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567559" y="1779514"/>
              <a:ext cx="3965254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567559" y="2643684"/>
              <a:ext cx="3965254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4567559" y="3507854"/>
              <a:ext cx="3965254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567559" y="1635646"/>
              <a:ext cx="1084561" cy="0"/>
            </a:xfrm>
            <a:prstGeom prst="line">
              <a:avLst/>
            </a:prstGeom>
            <a:ln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8"/>
          <p:cNvSpPr/>
          <p:nvPr/>
        </p:nvSpPr>
        <p:spPr>
          <a:xfrm>
            <a:off x="1346200" y="1579294"/>
            <a:ext cx="1778000" cy="1822450"/>
          </a:xfrm>
          <a:custGeom>
            <a:avLst/>
            <a:gdLst>
              <a:gd name="connsiteX0" fmla="*/ 1778000 w 1778000"/>
              <a:gd name="connsiteY0" fmla="*/ 0 h 1822450"/>
              <a:gd name="connsiteX1" fmla="*/ 0 w 1778000"/>
              <a:gd name="connsiteY1" fmla="*/ 0 h 1822450"/>
              <a:gd name="connsiteX2" fmla="*/ 0 w 1778000"/>
              <a:gd name="connsiteY2" fmla="*/ 1822450 h 182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8000" h="1822450">
                <a:moveTo>
                  <a:pt x="1778000" y="0"/>
                </a:moveTo>
                <a:lnTo>
                  <a:pt x="0" y="0"/>
                </a:lnTo>
                <a:lnTo>
                  <a:pt x="0" y="182245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0" grpId="0" animBg="1"/>
      <p:bldP spid="9" grpId="0" animBg="1"/>
      <p:bldP spid="63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五边形 80"/>
          <p:cNvSpPr/>
          <p:nvPr/>
        </p:nvSpPr>
        <p:spPr>
          <a:xfrm rot="5400000" flipV="1">
            <a:off x="3251996" y="2547664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8138877">
            <a:off x="4287712" y="1813436"/>
            <a:ext cx="568576" cy="568576"/>
          </a:xfrm>
          <a:prstGeom prst="teardrop">
            <a:avLst>
              <a:gd name="adj" fmla="val 91734"/>
            </a:avLst>
          </a:pr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五边形 80"/>
          <p:cNvSpPr/>
          <p:nvPr/>
        </p:nvSpPr>
        <p:spPr>
          <a:xfrm rot="5400000" flipV="1">
            <a:off x="1667375" y="2547665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五边形 80"/>
          <p:cNvSpPr/>
          <p:nvPr/>
        </p:nvSpPr>
        <p:spPr>
          <a:xfrm rot="5400000" flipV="1">
            <a:off x="4836613" y="2547663"/>
            <a:ext cx="2640015" cy="1583288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74949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4949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泪滴形 79"/>
          <p:cNvSpPr/>
          <p:nvPr/>
        </p:nvSpPr>
        <p:spPr>
          <a:xfrm rot="8138877">
            <a:off x="270309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/>
          <p:nvPr/>
        </p:nvSpPr>
        <p:spPr>
          <a:xfrm rot="8138877">
            <a:off x="587233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390327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213633" y="2888249"/>
            <a:ext cx="1566724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239032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500227" y="2482851"/>
            <a:ext cx="1312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55956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26975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1159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235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2856" y="4053810"/>
            <a:ext cx="958292" cy="30410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758609" y="2888249"/>
            <a:ext cx="1566724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373257" y="2888249"/>
            <a:ext cx="1566724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00308" y="991175"/>
            <a:ext cx="5343384" cy="566420"/>
            <a:chOff x="1604880" y="855783"/>
            <a:chExt cx="5343384" cy="566420"/>
          </a:xfrm>
        </p:grpSpPr>
        <p:sp>
          <p:nvSpPr>
            <p:cNvPr id="97" name="矩形 96"/>
            <p:cNvSpPr/>
            <p:nvPr/>
          </p:nvSpPr>
          <p:spPr>
            <a:xfrm>
              <a:off x="1604880" y="915287"/>
              <a:ext cx="1181712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42354" y="855783"/>
              <a:ext cx="4305910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677473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508235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6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7" grpId="0" animBg="1"/>
      <p:bldP spid="82" grpId="0" animBg="1"/>
      <p:bldP spid="83" grpId="0" animBg="1"/>
      <p:bldP spid="3" grpId="0"/>
      <p:bldP spid="80" grpId="0" animBg="1"/>
      <p:bldP spid="84" grpId="0" animBg="1"/>
      <p:bldP spid="85" grpId="0"/>
      <p:bldP spid="86" grpId="0"/>
      <p:bldP spid="88" grpId="0"/>
      <p:bldP spid="10" grpId="0"/>
      <p:bldP spid="94" grpId="0"/>
      <p:bldP spid="95" grpId="0"/>
      <p:bldP spid="12" grpId="0" animBg="1"/>
      <p:bldP spid="98" grpId="0"/>
      <p:bldP spid="99" grpId="0"/>
      <p:bldP spid="77" grpId="0" animBg="1"/>
      <p:bldP spid="89" grpId="0" animBg="1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20072" y="1571308"/>
            <a:ext cx="3168352" cy="2792619"/>
            <a:chOff x="5220072" y="1583265"/>
            <a:chExt cx="3168352" cy="2792619"/>
          </a:xfrm>
        </p:grpSpPr>
        <p:sp>
          <p:nvSpPr>
            <p:cNvPr id="89" name="矩形 88"/>
            <p:cNvSpPr/>
            <p:nvPr/>
          </p:nvSpPr>
          <p:spPr>
            <a:xfrm>
              <a:off x="5220072" y="1583265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220072" y="2139473"/>
              <a:ext cx="3168352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220072" y="2855724"/>
              <a:ext cx="3168352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220072" y="3571974"/>
              <a:ext cx="3168352" cy="803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895" y="1475854"/>
            <a:ext cx="4481337" cy="2752080"/>
            <a:chOff x="624895" y="1475854"/>
            <a:chExt cx="4481337" cy="2752080"/>
          </a:xfrm>
        </p:grpSpPr>
        <p:graphicFrame>
          <p:nvGraphicFramePr>
            <p:cNvPr id="9" name="图表 8"/>
            <p:cNvGraphicFramePr/>
            <p:nvPr/>
          </p:nvGraphicFramePr>
          <p:xfrm>
            <a:off x="684843" y="1475854"/>
            <a:ext cx="4421389" cy="27520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624895" y="1696554"/>
              <a:ext cx="4050066" cy="2307468"/>
              <a:chOff x="624895" y="1696554"/>
              <a:chExt cx="4050066" cy="230746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732907" y="169655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21294" y="357197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56340" y="1778941"/>
                <a:ext cx="292746" cy="2927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24895" y="175869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732907" y="2295418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624895" y="2357554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9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32907" y="2923901"/>
                <a:ext cx="432048" cy="432048"/>
              </a:xfrm>
              <a:prstGeom prst="ellipse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624895" y="2986037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80</a:t>
                </a:r>
                <a:r>
                  <a:rPr lang="en-US" altLang="zh-CN" sz="9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624895" y="363411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78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4386929" y="2396147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51491" y="3011634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768007" y="3634110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2" name="KSO_Shape"/>
          <p:cNvSpPr/>
          <p:nvPr/>
        </p:nvSpPr>
        <p:spPr bwMode="auto">
          <a:xfrm>
            <a:off x="5022570" y="1660191"/>
            <a:ext cx="197502" cy="223166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80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0278" y="1044600"/>
            <a:ext cx="3582534" cy="1944216"/>
          </a:xfrm>
          <a:prstGeom prst="rect">
            <a:avLst/>
          </a:prstGeom>
          <a:blipFill dpi="0" rotWithShape="1">
            <a:blip r:embed="rId1"/>
            <a:srcRect/>
            <a:stretch>
              <a:fillRect l="-6541" r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316" b="18426"/>
          <a:stretch>
            <a:fillRect/>
          </a:stretch>
        </p:blipFill>
        <p:spPr>
          <a:xfrm>
            <a:off x="4572000" y="2016708"/>
            <a:ext cx="2937110" cy="1635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54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1" name="矩形 90"/>
          <p:cNvSpPr/>
          <p:nvPr/>
        </p:nvSpPr>
        <p:spPr>
          <a:xfrm>
            <a:off x="688558" y="3872562"/>
            <a:ext cx="3490854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01615" y="2998143"/>
            <a:ext cx="3490854" cy="56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东方御匠有中国最大的原创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r="14589"/>
          <a:stretch>
            <a:fillRect/>
          </a:stretch>
        </p:blipFill>
        <p:spPr>
          <a:xfrm>
            <a:off x="6420338" y="2953316"/>
            <a:ext cx="1872343" cy="1562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675860" y="1635647"/>
            <a:ext cx="3417485" cy="1060541"/>
            <a:chOff x="675860" y="1635647"/>
            <a:chExt cx="3417485" cy="1060541"/>
          </a:xfrm>
        </p:grpSpPr>
        <p:sp>
          <p:nvSpPr>
            <p:cNvPr id="9" name="矩形 8"/>
            <p:cNvSpPr/>
            <p:nvPr/>
          </p:nvSpPr>
          <p:spPr>
            <a:xfrm>
              <a:off x="1153717" y="1648347"/>
              <a:ext cx="2939628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普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的专业在于让更多的人专业起来。凝练多年的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设计技术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60" y="1635647"/>
              <a:ext cx="6335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锐</a:t>
              </a:r>
              <a:endParaRPr lang="zh-CN" altLang="en-US" sz="3200" b="1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83567" y="2123724"/>
              <a:ext cx="340977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制作经验、整合无数的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模板和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1681448" y="1050290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1" grpId="0"/>
      <p:bldP spid="92" grpId="0"/>
      <p:bldP spid="93" grpId="0" build="p"/>
      <p:bldP spid="63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/>
          <a:stretch>
            <a:fillRect/>
          </a:stretch>
        </p:blipFill>
        <p:spPr>
          <a:xfrm flipH="1">
            <a:off x="5562912" y="2164937"/>
            <a:ext cx="2652174" cy="2291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2080" y="1653938"/>
            <a:ext cx="2592288" cy="2592288"/>
          </a:xfrm>
          <a:prstGeom prst="rect">
            <a:avLst/>
          </a:prstGeom>
          <a:noFill/>
          <a:ln w="9525">
            <a:solidFill>
              <a:schemeClr val="bg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78973" y="1167293"/>
            <a:ext cx="3643085" cy="3234333"/>
            <a:chOff x="478971" y="1347614"/>
            <a:chExt cx="3643085" cy="3234333"/>
          </a:xfrm>
        </p:grpSpPr>
        <p:sp>
          <p:nvSpPr>
            <p:cNvPr id="14" name="TextBox 13"/>
            <p:cNvSpPr txBox="1"/>
            <p:nvPr/>
          </p:nvSpPr>
          <p:spPr>
            <a:xfrm>
              <a:off x="2339752" y="1347614"/>
              <a:ext cx="1782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330815" y="1786414"/>
              <a:ext cx="675128" cy="0"/>
            </a:xfrm>
            <a:prstGeom prst="line">
              <a:avLst/>
            </a:prstGeom>
            <a:ln w="28575"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528614" y="1999286"/>
              <a:ext cx="3593442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东方御匠有中国最大的原创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971" y="2660228"/>
              <a:ext cx="364308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48341" y="3344573"/>
              <a:ext cx="3495714" cy="566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东方御匠以不同于传统的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制作模式，创造全新的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体验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55776" y="4227934"/>
              <a:ext cx="1368152" cy="35401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pc="300" dirty="0" smtClean="0">
                  <a:latin typeface="微软雅黑" pitchFamily="34" charset="-122"/>
                  <a:ea typeface="微软雅黑" pitchFamily="34" charset="-122"/>
                </a:rPr>
                <a:t>点石演示</a:t>
              </a:r>
              <a:endParaRPr lang="zh-CN" altLang="en-US" sz="1200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0" y="1167779"/>
            <a:ext cx="1440160" cy="144016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KSO_Shape"/>
          <p:cNvSpPr/>
          <p:nvPr/>
        </p:nvSpPr>
        <p:spPr>
          <a:xfrm>
            <a:off x="4858943" y="1543515"/>
            <a:ext cx="866274" cy="688688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rgbClr val="40E0C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556250" y="2152650"/>
            <a:ext cx="2330450" cy="2095500"/>
          </a:xfrm>
          <a:custGeom>
            <a:avLst/>
            <a:gdLst>
              <a:gd name="connsiteX0" fmla="*/ 2330450 w 2330450"/>
              <a:gd name="connsiteY0" fmla="*/ 0 h 2095500"/>
              <a:gd name="connsiteX1" fmla="*/ 2330450 w 2330450"/>
              <a:gd name="connsiteY1" fmla="*/ 2095500 h 2095500"/>
              <a:gd name="connsiteX2" fmla="*/ 0 w 2330450"/>
              <a:gd name="connsiteY2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0450" h="2095500">
                <a:moveTo>
                  <a:pt x="2330450" y="0"/>
                </a:moveTo>
                <a:lnTo>
                  <a:pt x="2330450" y="2095500"/>
                </a:lnTo>
                <a:lnTo>
                  <a:pt x="0" y="20955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63" grpId="0" animBg="1"/>
      <p:bldP spid="4" grpId="0" animBg="1"/>
      <p:bldP spid="77" grpId="0"/>
      <p:bldP spid="8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3828</Words>
  <Application>WPS 演示</Application>
  <PresentationFormat>全屏显示(16:9)</PresentationFormat>
  <Paragraphs>2516</Paragraphs>
  <Slides>29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Edward</dc:creator>
  <cp:lastModifiedBy>Administrator</cp:lastModifiedBy>
  <cp:revision>263</cp:revision>
  <dcterms:created xsi:type="dcterms:W3CDTF">2015-05-23T10:45:00Z</dcterms:created>
  <dcterms:modified xsi:type="dcterms:W3CDTF">2016-05-09T01:55:43Z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