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6" r:id="rId4"/>
    <p:sldId id="260" r:id="rId5"/>
    <p:sldId id="261" r:id="rId6"/>
    <p:sldId id="262" r:id="rId7"/>
    <p:sldId id="266" r:id="rId8"/>
    <p:sldId id="268" r:id="rId9"/>
    <p:sldId id="267" r:id="rId10"/>
    <p:sldId id="270" r:id="rId11"/>
    <p:sldId id="274" r:id="rId12"/>
    <p:sldId id="271" r:id="rId13"/>
    <p:sldId id="275" r:id="rId14"/>
    <p:sldId id="272" r:id="rId15"/>
    <p:sldId id="276" r:id="rId16"/>
    <p:sldId id="277" r:id="rId17"/>
    <p:sldId id="278" r:id="rId18"/>
    <p:sldId id="280" r:id="rId19"/>
    <p:sldId id="281" r:id="rId20"/>
    <p:sldId id="282" r:id="rId21"/>
    <p:sldId id="273" r:id="rId22"/>
    <p:sldId id="283" r:id="rId23"/>
    <p:sldId id="284" r:id="rId24"/>
    <p:sldId id="269" r:id="rId25"/>
    <p:sldId id="285" r:id="rId26"/>
    <p:sldId id="265" r:id="rId27"/>
    <p:sldId id="279" r:id="rId28"/>
    <p:sldId id="288" r:id="rId29"/>
    <p:sldId id="287" r:id="rId30"/>
    <p:sldId id="286" r:id="rId31"/>
    <p:sldId id="289" r:id="rId32"/>
    <p:sldId id="290" r:id="rId33"/>
    <p:sldId id="291" r:id="rId34"/>
    <p:sldId id="294" r:id="rId35"/>
    <p:sldId id="293" r:id="rId36"/>
  </p:sldIdLst>
  <p:sldSz cx="12192000" cy="6858000"/>
  <p:notesSz cx="6858000" cy="9144000"/>
  <p:defaultTextStyle>
    <a:defPPr>
      <a:defRPr lang="zh-CN"/>
    </a:defPPr>
    <a:lvl1pPr marL="0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5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3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24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1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9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3E5A94F1-BB3B-4AAD-9ADE-1DECFA493789}">
          <p14:sldIdLst>
            <p14:sldId id="257"/>
          </p14:sldIdLst>
        </p14:section>
        <p14:section name="1" id="{DDABE683-4EF1-499D-AA4F-BF1F898FEC4A}">
          <p14:sldIdLst>
            <p14:sldId id="259"/>
            <p14:sldId id="256"/>
            <p14:sldId id="260"/>
          </p14:sldIdLst>
        </p14:section>
        <p14:section name="2" id="{66FAD919-B487-440D-9E55-367C6CFA4C4E}">
          <p14:sldIdLst>
            <p14:sldId id="261"/>
            <p14:sldId id="262"/>
            <p14:sldId id="266"/>
          </p14:sldIdLst>
        </p14:section>
        <p14:section name="3" id="{D6046EF1-FAA5-4667-B9E2-C65405B1A7D2}">
          <p14:sldIdLst>
            <p14:sldId id="268"/>
            <p14:sldId id="267"/>
            <p14:sldId id="270"/>
            <p14:sldId id="274"/>
            <p14:sldId id="271"/>
          </p14:sldIdLst>
        </p14:section>
        <p14:section name="4" id="{DD5942E5-85FE-4540-8420-3964FC2BAB4E}">
          <p14:sldIdLst>
            <p14:sldId id="275"/>
            <p14:sldId id="272"/>
            <p14:sldId id="276"/>
          </p14:sldIdLst>
        </p14:section>
        <p14:section name="5" id="{912D63BE-5B9F-47B2-8F82-7EA95C2ED2DF}">
          <p14:sldIdLst>
            <p14:sldId id="277"/>
            <p14:sldId id="278"/>
            <p14:sldId id="280"/>
          </p14:sldIdLst>
        </p14:section>
        <p14:section name="6" id="{83627283-9E08-4C1D-A467-5835DED0D77F}">
          <p14:sldIdLst>
            <p14:sldId id="281"/>
            <p14:sldId id="282"/>
            <p14:sldId id="273"/>
            <p14:sldId id="283"/>
          </p14:sldIdLst>
        </p14:section>
        <p14:section name="7" id="{DC0708AB-B8CF-40D2-860F-52E8CAA85204}">
          <p14:sldIdLst>
            <p14:sldId id="284"/>
            <p14:sldId id="269"/>
          </p14:sldIdLst>
        </p14:section>
        <p14:section name="8" id="{04BBAE9C-CE55-4629-94F8-E1D60A5098E2}">
          <p14:sldIdLst>
            <p14:sldId id="285"/>
            <p14:sldId id="265"/>
            <p14:sldId id="279"/>
            <p14:sldId id="288"/>
            <p14:sldId id="287"/>
            <p14:sldId id="286"/>
            <p14:sldId id="289"/>
            <p14:sldId id="290"/>
            <p14:sldId id="291"/>
            <p14:sldId id="294"/>
            <p14:sldId id="2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39E"/>
    <a:srgbClr val="957156"/>
    <a:srgbClr val="E46D69"/>
    <a:srgbClr val="FFF0BC"/>
    <a:srgbClr val="78BEA6"/>
    <a:srgbClr val="E7E6E6"/>
    <a:srgbClr val="0AE0F5"/>
    <a:srgbClr val="FFE699"/>
    <a:srgbClr val="459178"/>
    <a:srgbClr val="8162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4660"/>
  </p:normalViewPr>
  <p:slideViewPr>
    <p:cSldViewPr snapToGrid="0">
      <p:cViewPr>
        <p:scale>
          <a:sx n="75" d="100"/>
          <a:sy n="75" d="100"/>
        </p:scale>
        <p:origin x="1080" y="4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2015/5/14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3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2015/5/14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51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pPr/>
              <a:t>2015/5/14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6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5254F-AF37-4924-AC69-84AE5175248B}" type="datetimeFigureOut">
              <a:rPr lang="zh-CN" altLang="en-US" smtClean="0"/>
              <a:pPr/>
              <a:t>2015/5/14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8E4F0-D2E5-4427-A1A8-0E1A34A15E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7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1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7.mp3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p3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5" Type="http://schemas.openxmlformats.org/officeDocument/2006/relationships/image" Target="../media/image23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18" Type="http://schemas.openxmlformats.org/officeDocument/2006/relationships/image" Target="../media/image3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17" Type="http://schemas.openxmlformats.org/officeDocument/2006/relationships/image" Target="../media/image35.png"/><Relationship Id="rId2" Type="http://schemas.openxmlformats.org/officeDocument/2006/relationships/audio" Target="../media/media26.mp3"/><Relationship Id="rId16" Type="http://schemas.openxmlformats.org/officeDocument/2006/relationships/image" Target="../media/image34.png"/><Relationship Id="rId1" Type="http://schemas.microsoft.com/office/2007/relationships/media" Target="../media/media26.mp3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1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19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.png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5" Type="http://schemas.openxmlformats.org/officeDocument/2006/relationships/image" Target="../media/image1.png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eibo.com/jinbaoli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2097896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4709708" y="5186739"/>
            <a:ext cx="3067792" cy="612000"/>
          </a:xfrm>
          <a:custGeom>
            <a:avLst/>
            <a:gdLst>
              <a:gd name="connsiteX0" fmla="*/ 311792 w 3067792"/>
              <a:gd name="connsiteY0" fmla="*/ 0 h 612000"/>
              <a:gd name="connsiteX1" fmla="*/ 311793 w 3067792"/>
              <a:gd name="connsiteY1" fmla="*/ 0 h 612000"/>
              <a:gd name="connsiteX2" fmla="*/ 2755999 w 3067792"/>
              <a:gd name="connsiteY2" fmla="*/ 0 h 612000"/>
              <a:gd name="connsiteX3" fmla="*/ 2778036 w 3067792"/>
              <a:gd name="connsiteY3" fmla="*/ 0 h 612000"/>
              <a:gd name="connsiteX4" fmla="*/ 2778036 w 3067792"/>
              <a:gd name="connsiteY4" fmla="*/ 2180 h 612000"/>
              <a:gd name="connsiteX5" fmla="*/ 2818837 w 3067792"/>
              <a:gd name="connsiteY5" fmla="*/ 6217 h 612000"/>
              <a:gd name="connsiteX6" fmla="*/ 3067792 w 3067792"/>
              <a:gd name="connsiteY6" fmla="*/ 306000 h 612000"/>
              <a:gd name="connsiteX7" fmla="*/ 2818837 w 3067792"/>
              <a:gd name="connsiteY7" fmla="*/ 605783 h 612000"/>
              <a:gd name="connsiteX8" fmla="*/ 2778036 w 3067792"/>
              <a:gd name="connsiteY8" fmla="*/ 609820 h 612000"/>
              <a:gd name="connsiteX9" fmla="*/ 2778036 w 3067792"/>
              <a:gd name="connsiteY9" fmla="*/ 612000 h 612000"/>
              <a:gd name="connsiteX10" fmla="*/ 2755999 w 3067792"/>
              <a:gd name="connsiteY10" fmla="*/ 612000 h 612000"/>
              <a:gd name="connsiteX11" fmla="*/ 311793 w 3067792"/>
              <a:gd name="connsiteY11" fmla="*/ 612000 h 612000"/>
              <a:gd name="connsiteX12" fmla="*/ 311792 w 3067792"/>
              <a:gd name="connsiteY12" fmla="*/ 612000 h 612000"/>
              <a:gd name="connsiteX13" fmla="*/ 311792 w 3067792"/>
              <a:gd name="connsiteY13" fmla="*/ 612000 h 612000"/>
              <a:gd name="connsiteX14" fmla="*/ 248955 w 3067792"/>
              <a:gd name="connsiteY14" fmla="*/ 605783 h 612000"/>
              <a:gd name="connsiteX15" fmla="*/ 0 w 3067792"/>
              <a:gd name="connsiteY15" fmla="*/ 306000 h 612000"/>
              <a:gd name="connsiteX16" fmla="*/ 248955 w 3067792"/>
              <a:gd name="connsiteY16" fmla="*/ 6217 h 612000"/>
              <a:gd name="connsiteX17" fmla="*/ 311792 w 3067792"/>
              <a:gd name="connsiteY17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67792" h="612000">
                <a:moveTo>
                  <a:pt x="311792" y="0"/>
                </a:moveTo>
                <a:lnTo>
                  <a:pt x="311793" y="0"/>
                </a:lnTo>
                <a:lnTo>
                  <a:pt x="2755999" y="0"/>
                </a:lnTo>
                <a:lnTo>
                  <a:pt x="2778036" y="0"/>
                </a:lnTo>
                <a:lnTo>
                  <a:pt x="2778036" y="2180"/>
                </a:lnTo>
                <a:lnTo>
                  <a:pt x="2818837" y="6217"/>
                </a:lnTo>
                <a:cubicBezTo>
                  <a:pt x="2960916" y="34750"/>
                  <a:pt x="3067792" y="158126"/>
                  <a:pt x="3067792" y="306000"/>
                </a:cubicBezTo>
                <a:cubicBezTo>
                  <a:pt x="3067792" y="453874"/>
                  <a:pt x="2960916" y="577250"/>
                  <a:pt x="2818837" y="605783"/>
                </a:cubicBezTo>
                <a:lnTo>
                  <a:pt x="2778036" y="609820"/>
                </a:lnTo>
                <a:lnTo>
                  <a:pt x="2778036" y="612000"/>
                </a:lnTo>
                <a:lnTo>
                  <a:pt x="2755999" y="612000"/>
                </a:lnTo>
                <a:lnTo>
                  <a:pt x="311793" y="612000"/>
                </a:lnTo>
                <a:lnTo>
                  <a:pt x="311792" y="612000"/>
                </a:lnTo>
                <a:lnTo>
                  <a:pt x="311792" y="612000"/>
                </a:lnTo>
                <a:lnTo>
                  <a:pt x="248955" y="605783"/>
                </a:lnTo>
                <a:cubicBezTo>
                  <a:pt x="106876" y="577250"/>
                  <a:pt x="0" y="453874"/>
                  <a:pt x="0" y="306000"/>
                </a:cubicBezTo>
                <a:cubicBezTo>
                  <a:pt x="0" y="158126"/>
                  <a:pt x="106876" y="34750"/>
                  <a:pt x="248955" y="6217"/>
                </a:cubicBezTo>
                <a:lnTo>
                  <a:pt x="311792" y="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685294" y="5172434"/>
            <a:ext cx="648000" cy="6480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5227973" y="5275790"/>
            <a:ext cx="2031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SLIDE TO UNLOCK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 rot="19904095">
            <a:off x="138589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257800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101" name="矩形 100"/>
          <p:cNvSpPr/>
          <p:nvPr/>
        </p:nvSpPr>
        <p:spPr>
          <a:xfrm>
            <a:off x="377011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102" name="矩形 101"/>
          <p:cNvSpPr/>
          <p:nvPr/>
        </p:nvSpPr>
        <p:spPr>
          <a:xfrm rot="1458139">
            <a:off x="496222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103" name="矩形 102"/>
          <p:cNvSpPr/>
          <p:nvPr/>
        </p:nvSpPr>
        <p:spPr>
          <a:xfrm rot="20167137">
            <a:off x="615433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</a:p>
        </p:txBody>
      </p:sp>
      <p:sp>
        <p:nvSpPr>
          <p:cNvPr id="104" name="矩形 103"/>
          <p:cNvSpPr/>
          <p:nvPr/>
        </p:nvSpPr>
        <p:spPr>
          <a:xfrm rot="1067065">
            <a:off x="734644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05" name="矩形 104"/>
          <p:cNvSpPr/>
          <p:nvPr/>
        </p:nvSpPr>
        <p:spPr>
          <a:xfrm rot="21003872">
            <a:off x="853855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</a:p>
        </p:txBody>
      </p:sp>
      <p:sp>
        <p:nvSpPr>
          <p:cNvPr id="106" name="矩形 105"/>
          <p:cNvSpPr/>
          <p:nvPr/>
        </p:nvSpPr>
        <p:spPr>
          <a:xfrm rot="926524">
            <a:off x="9730665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</a:t>
            </a:r>
          </a:p>
        </p:txBody>
      </p:sp>
      <p:pic>
        <p:nvPicPr>
          <p:cNvPr id="2" name="标题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-75111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Freeform 331"/>
          <p:cNvSpPr>
            <a:spLocks/>
          </p:cNvSpPr>
          <p:nvPr/>
        </p:nvSpPr>
        <p:spPr bwMode="auto">
          <a:xfrm>
            <a:off x="4651962" y="54927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5450727" y="5289095"/>
            <a:ext cx="1290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WELCOME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6783" y="1670718"/>
            <a:ext cx="1611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玩转大学</a:t>
            </a:r>
            <a:r>
              <a:rPr lang="en-US" altLang="zh-CN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21179" y="4376239"/>
            <a:ext cx="277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玩转大学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Becom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688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3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2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6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8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27273" numSld="999">
                    <p:cTn id="7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  <p:bldP spid="19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video>
                <p:video>
                  <p:cMediaNode vol="27273" numSld="999">
                    <p:cTn id="7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  <p:bldP spid="19" grpId="0"/>
          <p:bldP spid="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9477" y="1244600"/>
            <a:ext cx="2813051" cy="43942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人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</a:p>
        </p:txBody>
      </p:sp>
      <p:sp>
        <p:nvSpPr>
          <p:cNvPr id="16" name="人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物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物力</a:t>
            </a:r>
          </a:p>
        </p:txBody>
      </p:sp>
      <p:sp>
        <p:nvSpPr>
          <p:cNvPr id="22" name="物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财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财力</a:t>
            </a:r>
          </a:p>
        </p:txBody>
      </p:sp>
      <p:sp>
        <p:nvSpPr>
          <p:cNvPr id="24" name="财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精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609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精力</a:t>
            </a:r>
          </a:p>
        </p:txBody>
      </p:sp>
      <p:sp>
        <p:nvSpPr>
          <p:cNvPr id="26" name="精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3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sp>
        <p:nvSpPr>
          <p:cNvPr id="14" name="遮罩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46139 w 12192000"/>
              <a:gd name="connsiteY0" fmla="*/ 863600 h 6858000"/>
              <a:gd name="connsiteX1" fmla="*/ 4686301 w 12192000"/>
              <a:gd name="connsiteY1" fmla="*/ 1223439 h 6858000"/>
              <a:gd name="connsiteX2" fmla="*/ 4686301 w 12192000"/>
              <a:gd name="connsiteY2" fmla="*/ 5609161 h 6858000"/>
              <a:gd name="connsiteX3" fmla="*/ 5046139 w 12192000"/>
              <a:gd name="connsiteY3" fmla="*/ 5969000 h 6858000"/>
              <a:gd name="connsiteX4" fmla="*/ 7171261 w 12192000"/>
              <a:gd name="connsiteY4" fmla="*/ 5969000 h 6858000"/>
              <a:gd name="connsiteX5" fmla="*/ 7531100 w 12192000"/>
              <a:gd name="connsiteY5" fmla="*/ 5609161 h 6858000"/>
              <a:gd name="connsiteX6" fmla="*/ 7531100 w 12192000"/>
              <a:gd name="connsiteY6" fmla="*/ 1223439 h 6858000"/>
              <a:gd name="connsiteX7" fmla="*/ 7171261 w 12192000"/>
              <a:gd name="connsiteY7" fmla="*/ 86360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5046139" y="863600"/>
                </a:moveTo>
                <a:cubicBezTo>
                  <a:pt x="4847405" y="863600"/>
                  <a:pt x="4686301" y="1024705"/>
                  <a:pt x="4686301" y="1223439"/>
                </a:cubicBezTo>
                <a:lnTo>
                  <a:pt x="4686301" y="5609161"/>
                </a:lnTo>
                <a:cubicBezTo>
                  <a:pt x="4686301" y="5807895"/>
                  <a:pt x="4847405" y="5969000"/>
                  <a:pt x="5046139" y="5969000"/>
                </a:cubicBezTo>
                <a:lnTo>
                  <a:pt x="7171261" y="5969000"/>
                </a:lnTo>
                <a:cubicBezTo>
                  <a:pt x="7369995" y="5969000"/>
                  <a:pt x="7531100" y="5807895"/>
                  <a:pt x="7531100" y="5609161"/>
                </a:cubicBezTo>
                <a:lnTo>
                  <a:pt x="7531100" y="1223439"/>
                </a:lnTo>
                <a:cubicBezTo>
                  <a:pt x="7531100" y="1024705"/>
                  <a:pt x="7369995" y="863600"/>
                  <a:pt x="7171261" y="86360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手机"/>
          <p:cNvSpPr/>
          <p:nvPr/>
        </p:nvSpPr>
        <p:spPr>
          <a:xfrm>
            <a:off x="4689477" y="887089"/>
            <a:ext cx="2813051" cy="5083827"/>
          </a:xfrm>
          <a:custGeom>
            <a:avLst/>
            <a:gdLst>
              <a:gd name="connsiteX0" fmla="*/ 1404156 w 2808312"/>
              <a:gd name="connsiteY0" fmla="*/ 4748597 h 5078692"/>
              <a:gd name="connsiteX1" fmla="*/ 1260140 w 2808312"/>
              <a:gd name="connsiteY1" fmla="*/ 4892613 h 5078692"/>
              <a:gd name="connsiteX2" fmla="*/ 1404156 w 2808312"/>
              <a:gd name="connsiteY2" fmla="*/ 5036629 h 5078692"/>
              <a:gd name="connsiteX3" fmla="*/ 1548172 w 2808312"/>
              <a:gd name="connsiteY3" fmla="*/ 4892613 h 5078692"/>
              <a:gd name="connsiteX4" fmla="*/ 1404156 w 2808312"/>
              <a:gd name="connsiteY4" fmla="*/ 4748597 h 5078692"/>
              <a:gd name="connsiteX5" fmla="*/ 54156 w 2808312"/>
              <a:gd name="connsiteY5" fmla="*/ 372159 h 5078692"/>
              <a:gd name="connsiteX6" fmla="*/ 54156 w 2808312"/>
              <a:gd name="connsiteY6" fmla="*/ 4706534 h 5078692"/>
              <a:gd name="connsiteX7" fmla="*/ 2754156 w 2808312"/>
              <a:gd name="connsiteY7" fmla="*/ 4706534 h 5078692"/>
              <a:gd name="connsiteX8" fmla="*/ 2754156 w 2808312"/>
              <a:gd name="connsiteY8" fmla="*/ 372159 h 5078692"/>
              <a:gd name="connsiteX9" fmla="*/ 1158156 w 2808312"/>
              <a:gd name="connsiteY9" fmla="*/ 168079 h 5078692"/>
              <a:gd name="connsiteX10" fmla="*/ 1152156 w 2808312"/>
              <a:gd name="connsiteY10" fmla="*/ 174079 h 5078692"/>
              <a:gd name="connsiteX11" fmla="*/ 1152156 w 2808312"/>
              <a:gd name="connsiteY11" fmla="*/ 198079 h 5078692"/>
              <a:gd name="connsiteX12" fmla="*/ 1158156 w 2808312"/>
              <a:gd name="connsiteY12" fmla="*/ 204079 h 5078692"/>
              <a:gd name="connsiteX13" fmla="*/ 1650156 w 2808312"/>
              <a:gd name="connsiteY13" fmla="*/ 204079 h 5078692"/>
              <a:gd name="connsiteX14" fmla="*/ 1656156 w 2808312"/>
              <a:gd name="connsiteY14" fmla="*/ 198079 h 5078692"/>
              <a:gd name="connsiteX15" fmla="*/ 1656156 w 2808312"/>
              <a:gd name="connsiteY15" fmla="*/ 174079 h 5078692"/>
              <a:gd name="connsiteX16" fmla="*/ 1650156 w 2808312"/>
              <a:gd name="connsiteY16" fmla="*/ 168079 h 5078692"/>
              <a:gd name="connsiteX17" fmla="*/ 319782 w 2808312"/>
              <a:gd name="connsiteY17" fmla="*/ 0 h 5078692"/>
              <a:gd name="connsiteX18" fmla="*/ 2488530 w 2808312"/>
              <a:gd name="connsiteY18" fmla="*/ 0 h 5078692"/>
              <a:gd name="connsiteX19" fmla="*/ 2808312 w 2808312"/>
              <a:gd name="connsiteY19" fmla="*/ 319782 h 5078692"/>
              <a:gd name="connsiteX20" fmla="*/ 2808312 w 2808312"/>
              <a:gd name="connsiteY20" fmla="*/ 4758910 h 5078692"/>
              <a:gd name="connsiteX21" fmla="*/ 2488530 w 2808312"/>
              <a:gd name="connsiteY21" fmla="*/ 5078692 h 5078692"/>
              <a:gd name="connsiteX22" fmla="*/ 319782 w 2808312"/>
              <a:gd name="connsiteY22" fmla="*/ 5078692 h 5078692"/>
              <a:gd name="connsiteX23" fmla="*/ 0 w 2808312"/>
              <a:gd name="connsiteY23" fmla="*/ 4758910 h 5078692"/>
              <a:gd name="connsiteX24" fmla="*/ 0 w 2808312"/>
              <a:gd name="connsiteY24" fmla="*/ 319782 h 5078692"/>
              <a:gd name="connsiteX25" fmla="*/ 319782 w 2808312"/>
              <a:gd name="connsiteY25" fmla="*/ 0 h 507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5522" y="16107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安全投入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887" y="2794001"/>
            <a:ext cx="1088064" cy="11022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1972" y="2775079"/>
            <a:ext cx="1092794" cy="11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27452"/>
      </p:ext>
    </p:extLst>
  </p:cSld>
  <p:clrMapOvr>
    <a:masterClrMapping/>
  </p:clrMapOvr>
  <p:transition advClick="0" advTm="0">
    <p:blind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vide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-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64076"/>
            <a:ext cx="609600" cy="609600"/>
          </a:xfrm>
          <a:prstGeom prst="rect">
            <a:avLst/>
          </a:prstGeom>
        </p:spPr>
      </p:pic>
      <p:sp>
        <p:nvSpPr>
          <p:cNvPr id="5" name="第一块"/>
          <p:cNvSpPr>
            <a:spLocks noChangeArrowheads="1"/>
          </p:cNvSpPr>
          <p:nvPr/>
        </p:nvSpPr>
        <p:spPr bwMode="auto">
          <a:xfrm>
            <a:off x="1041765" y="2137229"/>
            <a:ext cx="2910086" cy="2583542"/>
          </a:xfrm>
          <a:prstGeom prst="rect">
            <a:avLst/>
          </a:prstGeom>
          <a:solidFill>
            <a:srgbClr val="FFD4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安全不是投入</a:t>
            </a:r>
            <a:endParaRPr lang="en-US" altLang="zh-CN" sz="24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是投资</a:t>
            </a:r>
          </a:p>
        </p:txBody>
      </p:sp>
      <p:sp>
        <p:nvSpPr>
          <p:cNvPr id="6" name="第二块"/>
          <p:cNvSpPr>
            <a:spLocks noChangeArrowheads="1"/>
          </p:cNvSpPr>
          <p:nvPr/>
        </p:nvSpPr>
        <p:spPr bwMode="auto">
          <a:xfrm>
            <a:off x="4652963" y="2137229"/>
            <a:ext cx="2886077" cy="2583542"/>
          </a:xfrm>
          <a:prstGeom prst="rect">
            <a:avLst/>
          </a:prstGeom>
          <a:solidFill>
            <a:srgbClr val="FA9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</a:t>
            </a:r>
            <a:endParaRPr lang="en-US" altLang="zh-CN" sz="24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是第一管理</a:t>
            </a:r>
          </a:p>
        </p:txBody>
      </p:sp>
      <p:sp>
        <p:nvSpPr>
          <p:cNvPr id="7" name="第三块"/>
          <p:cNvSpPr>
            <a:spLocks noChangeArrowheads="1"/>
          </p:cNvSpPr>
          <p:nvPr/>
        </p:nvSpPr>
        <p:spPr bwMode="auto">
          <a:xfrm>
            <a:off x="8264160" y="2137229"/>
            <a:ext cx="2886077" cy="2583542"/>
          </a:xfrm>
          <a:prstGeom prst="rect">
            <a:avLst/>
          </a:prstGeom>
          <a:solidFill>
            <a:srgbClr val="A2C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安全生产的目的就是保障人的生命安全和人身健康</a:t>
            </a:r>
          </a:p>
        </p:txBody>
      </p:sp>
      <p:sp>
        <p:nvSpPr>
          <p:cNvPr id="19" name="等腰三角形 18"/>
          <p:cNvSpPr/>
          <p:nvPr/>
        </p:nvSpPr>
        <p:spPr>
          <a:xfrm>
            <a:off x="1219200" y="-899886"/>
            <a:ext cx="478971" cy="508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33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组合 165"/>
          <p:cNvGrpSpPr/>
          <p:nvPr/>
        </p:nvGrpSpPr>
        <p:grpSpPr>
          <a:xfrm>
            <a:off x="542925" y="-4762"/>
            <a:ext cx="6153150" cy="6610351"/>
            <a:chOff x="542925" y="-4763"/>
            <a:chExt cx="6153150" cy="6610351"/>
          </a:xfrm>
        </p:grpSpPr>
        <p:sp>
          <p:nvSpPr>
            <p:cNvPr id="10" name="橙色背景"/>
            <p:cNvSpPr>
              <a:spLocks/>
            </p:cNvSpPr>
            <p:nvPr/>
          </p:nvSpPr>
          <p:spPr bwMode="auto">
            <a:xfrm>
              <a:off x="542925" y="450850"/>
              <a:ext cx="6153150" cy="6154738"/>
            </a:xfrm>
            <a:custGeom>
              <a:avLst/>
              <a:gdLst>
                <a:gd name="T0" fmla="*/ 102 w 742"/>
                <a:gd name="T1" fmla="*/ 0 h 742"/>
                <a:gd name="T2" fmla="*/ 639 w 742"/>
                <a:gd name="T3" fmla="*/ 0 h 742"/>
                <a:gd name="T4" fmla="*/ 742 w 742"/>
                <a:gd name="T5" fmla="*/ 103 h 742"/>
                <a:gd name="T6" fmla="*/ 742 w 742"/>
                <a:gd name="T7" fmla="*/ 640 h 742"/>
                <a:gd name="T8" fmla="*/ 639 w 742"/>
                <a:gd name="T9" fmla="*/ 742 h 742"/>
                <a:gd name="T10" fmla="*/ 102 w 742"/>
                <a:gd name="T11" fmla="*/ 742 h 742"/>
                <a:gd name="T12" fmla="*/ 0 w 742"/>
                <a:gd name="T13" fmla="*/ 640 h 742"/>
                <a:gd name="T14" fmla="*/ 0 w 742"/>
                <a:gd name="T15" fmla="*/ 103 h 742"/>
                <a:gd name="T16" fmla="*/ 102 w 742"/>
                <a:gd name="T17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2" h="742">
                  <a:moveTo>
                    <a:pt x="102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696" y="0"/>
                    <a:pt x="742" y="46"/>
                    <a:pt x="742" y="103"/>
                  </a:cubicBezTo>
                  <a:cubicBezTo>
                    <a:pt x="742" y="640"/>
                    <a:pt x="742" y="640"/>
                    <a:pt x="742" y="640"/>
                  </a:cubicBezTo>
                  <a:cubicBezTo>
                    <a:pt x="742" y="696"/>
                    <a:pt x="696" y="742"/>
                    <a:pt x="639" y="742"/>
                  </a:cubicBezTo>
                  <a:cubicBezTo>
                    <a:pt x="102" y="742"/>
                    <a:pt x="102" y="742"/>
                    <a:pt x="102" y="742"/>
                  </a:cubicBezTo>
                  <a:cubicBezTo>
                    <a:pt x="46" y="742"/>
                    <a:pt x="0" y="696"/>
                    <a:pt x="0" y="64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白色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5208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257175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9" name="蓝色横条"/>
            <p:cNvGrpSpPr/>
            <p:nvPr/>
          </p:nvGrpSpPr>
          <p:grpSpPr>
            <a:xfrm>
              <a:off x="1662113" y="2009775"/>
              <a:ext cx="3848100" cy="1252538"/>
              <a:chOff x="1662113" y="2009775"/>
              <a:chExt cx="3848100" cy="1252538"/>
            </a:xfrm>
          </p:grpSpPr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1662113" y="2009775"/>
                <a:ext cx="3848100" cy="1252538"/>
              </a:xfrm>
              <a:custGeom>
                <a:avLst/>
                <a:gdLst>
                  <a:gd name="T0" fmla="*/ 0 w 2424"/>
                  <a:gd name="T1" fmla="*/ 121 h 789"/>
                  <a:gd name="T2" fmla="*/ 2393 w 2424"/>
                  <a:gd name="T3" fmla="*/ 0 h 789"/>
                  <a:gd name="T4" fmla="*/ 2424 w 2424"/>
                  <a:gd name="T5" fmla="*/ 669 h 789"/>
                  <a:gd name="T6" fmla="*/ 37 w 2424"/>
                  <a:gd name="T7" fmla="*/ 789 h 789"/>
                  <a:gd name="T8" fmla="*/ 0 w 2424"/>
                  <a:gd name="T9" fmla="*/ 121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4" h="789">
                    <a:moveTo>
                      <a:pt x="0" y="121"/>
                    </a:moveTo>
                    <a:lnTo>
                      <a:pt x="2393" y="0"/>
                    </a:lnTo>
                    <a:lnTo>
                      <a:pt x="2424" y="669"/>
                    </a:lnTo>
                    <a:lnTo>
                      <a:pt x="37" y="789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5896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1985963" y="2673350"/>
                <a:ext cx="74613" cy="158750"/>
              </a:xfrm>
              <a:custGeom>
                <a:avLst/>
                <a:gdLst>
                  <a:gd name="T0" fmla="*/ 5 w 9"/>
                  <a:gd name="T1" fmla="*/ 1 h 19"/>
                  <a:gd name="T2" fmla="*/ 8 w 9"/>
                  <a:gd name="T3" fmla="*/ 1 h 19"/>
                  <a:gd name="T4" fmla="*/ 9 w 9"/>
                  <a:gd name="T5" fmla="*/ 4 h 19"/>
                  <a:gd name="T6" fmla="*/ 4 w 9"/>
                  <a:gd name="T7" fmla="*/ 9 h 19"/>
                  <a:gd name="T8" fmla="*/ 9 w 9"/>
                  <a:gd name="T9" fmla="*/ 15 h 19"/>
                  <a:gd name="T10" fmla="*/ 8 w 9"/>
                  <a:gd name="T11" fmla="*/ 18 h 19"/>
                  <a:gd name="T12" fmla="*/ 5 w 9"/>
                  <a:gd name="T13" fmla="*/ 18 h 19"/>
                  <a:gd name="T14" fmla="*/ 0 w 9"/>
                  <a:gd name="T15" fmla="*/ 11 h 19"/>
                  <a:gd name="T16" fmla="*/ 0 w 9"/>
                  <a:gd name="T17" fmla="*/ 11 h 19"/>
                  <a:gd name="T18" fmla="*/ 0 w 9"/>
                  <a:gd name="T19" fmla="*/ 11 h 19"/>
                  <a:gd name="T20" fmla="*/ 0 w 9"/>
                  <a:gd name="T21" fmla="*/ 11 h 19"/>
                  <a:gd name="T22" fmla="*/ 0 w 9"/>
                  <a:gd name="T23" fmla="*/ 10 h 19"/>
                  <a:gd name="T24" fmla="*/ 0 w 9"/>
                  <a:gd name="T25" fmla="*/ 10 h 19"/>
                  <a:gd name="T26" fmla="*/ 0 w 9"/>
                  <a:gd name="T27" fmla="*/ 10 h 19"/>
                  <a:gd name="T28" fmla="*/ 0 w 9"/>
                  <a:gd name="T29" fmla="*/ 10 h 19"/>
                  <a:gd name="T30" fmla="*/ 0 w 9"/>
                  <a:gd name="T31" fmla="*/ 10 h 19"/>
                  <a:gd name="T32" fmla="*/ 0 w 9"/>
                  <a:gd name="T33" fmla="*/ 10 h 19"/>
                  <a:gd name="T34" fmla="*/ 0 w 9"/>
                  <a:gd name="T35" fmla="*/ 10 h 19"/>
                  <a:gd name="T36" fmla="*/ 0 w 9"/>
                  <a:gd name="T37" fmla="*/ 10 h 19"/>
                  <a:gd name="T38" fmla="*/ 0 w 9"/>
                  <a:gd name="T39" fmla="*/ 10 h 19"/>
                  <a:gd name="T40" fmla="*/ 0 w 9"/>
                  <a:gd name="T41" fmla="*/ 10 h 19"/>
                  <a:gd name="T42" fmla="*/ 0 w 9"/>
                  <a:gd name="T43" fmla="*/ 9 h 19"/>
                  <a:gd name="T44" fmla="*/ 0 w 9"/>
                  <a:gd name="T45" fmla="*/ 9 h 19"/>
                  <a:gd name="T46" fmla="*/ 0 w 9"/>
                  <a:gd name="T47" fmla="*/ 9 h 19"/>
                  <a:gd name="T48" fmla="*/ 0 w 9"/>
                  <a:gd name="T49" fmla="*/ 9 h 19"/>
                  <a:gd name="T50" fmla="*/ 0 w 9"/>
                  <a:gd name="T51" fmla="*/ 9 h 19"/>
                  <a:gd name="T52" fmla="*/ 0 w 9"/>
                  <a:gd name="T53" fmla="*/ 9 h 19"/>
                  <a:gd name="T54" fmla="*/ 0 w 9"/>
                  <a:gd name="T55" fmla="*/ 9 h 19"/>
                  <a:gd name="T56" fmla="*/ 0 w 9"/>
                  <a:gd name="T57" fmla="*/ 9 h 19"/>
                  <a:gd name="T58" fmla="*/ 0 w 9"/>
                  <a:gd name="T59" fmla="*/ 9 h 19"/>
                  <a:gd name="T60" fmla="*/ 0 w 9"/>
                  <a:gd name="T61" fmla="*/ 9 h 19"/>
                  <a:gd name="T62" fmla="*/ 0 w 9"/>
                  <a:gd name="T63" fmla="*/ 8 h 19"/>
                  <a:gd name="T64" fmla="*/ 0 w 9"/>
                  <a:gd name="T65" fmla="*/ 8 h 19"/>
                  <a:gd name="T66" fmla="*/ 0 w 9"/>
                  <a:gd name="T67" fmla="*/ 8 h 19"/>
                  <a:gd name="T68" fmla="*/ 0 w 9"/>
                  <a:gd name="T69" fmla="*/ 8 h 19"/>
                  <a:gd name="T70" fmla="*/ 5 w 9"/>
                  <a:gd name="T7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9">
                    <a:moveTo>
                      <a:pt x="5" y="1"/>
                    </a:moveTo>
                    <a:cubicBezTo>
                      <a:pt x="6" y="1"/>
                      <a:pt x="8" y="0"/>
                      <a:pt x="8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7"/>
                      <a:pt x="8" y="18"/>
                    </a:cubicBezTo>
                    <a:cubicBezTo>
                      <a:pt x="8" y="19"/>
                      <a:pt x="6" y="18"/>
                      <a:pt x="5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2449513" y="1903412"/>
              <a:ext cx="2339975" cy="157163"/>
            </a:xfrm>
            <a:prstGeom prst="rect">
              <a:avLst/>
            </a:prstGeom>
            <a:solidFill>
              <a:srgbClr val="91B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720850" y="5700713"/>
              <a:ext cx="3797300" cy="465138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573588" y="874712"/>
              <a:ext cx="257175" cy="406400"/>
            </a:xfrm>
            <a:custGeom>
              <a:avLst/>
              <a:gdLst>
                <a:gd name="T0" fmla="*/ 23 w 31"/>
                <a:gd name="T1" fmla="*/ 22 h 49"/>
                <a:gd name="T2" fmla="*/ 4 w 31"/>
                <a:gd name="T3" fmla="*/ 2 h 49"/>
                <a:gd name="T4" fmla="*/ 7 w 31"/>
                <a:gd name="T5" fmla="*/ 29 h 49"/>
                <a:gd name="T6" fmla="*/ 14 w 31"/>
                <a:gd name="T7" fmla="*/ 47 h 49"/>
                <a:gd name="T8" fmla="*/ 29 w 31"/>
                <a:gd name="T9" fmla="*/ 45 h 49"/>
                <a:gd name="T10" fmla="*/ 23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23" y="22"/>
                  </a:moveTo>
                  <a:cubicBezTo>
                    <a:pt x="17" y="9"/>
                    <a:pt x="8" y="0"/>
                    <a:pt x="4" y="2"/>
                  </a:cubicBezTo>
                  <a:cubicBezTo>
                    <a:pt x="0" y="4"/>
                    <a:pt x="1" y="16"/>
                    <a:pt x="7" y="29"/>
                  </a:cubicBezTo>
                  <a:cubicBezTo>
                    <a:pt x="10" y="36"/>
                    <a:pt x="11" y="45"/>
                    <a:pt x="14" y="47"/>
                  </a:cubicBezTo>
                  <a:cubicBezTo>
                    <a:pt x="16" y="49"/>
                    <a:pt x="28" y="47"/>
                    <a:pt x="29" y="45"/>
                  </a:cubicBezTo>
                  <a:cubicBezTo>
                    <a:pt x="31" y="40"/>
                    <a:pt x="26" y="30"/>
                    <a:pt x="23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2408238" y="874712"/>
              <a:ext cx="257175" cy="406400"/>
            </a:xfrm>
            <a:custGeom>
              <a:avLst/>
              <a:gdLst>
                <a:gd name="T0" fmla="*/ 8 w 31"/>
                <a:gd name="T1" fmla="*/ 22 h 49"/>
                <a:gd name="T2" fmla="*/ 27 w 31"/>
                <a:gd name="T3" fmla="*/ 2 h 49"/>
                <a:gd name="T4" fmla="*/ 24 w 31"/>
                <a:gd name="T5" fmla="*/ 29 h 49"/>
                <a:gd name="T6" fmla="*/ 17 w 31"/>
                <a:gd name="T7" fmla="*/ 47 h 49"/>
                <a:gd name="T8" fmla="*/ 2 w 31"/>
                <a:gd name="T9" fmla="*/ 45 h 49"/>
                <a:gd name="T10" fmla="*/ 8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8" y="22"/>
                  </a:moveTo>
                  <a:cubicBezTo>
                    <a:pt x="14" y="9"/>
                    <a:pt x="22" y="0"/>
                    <a:pt x="27" y="2"/>
                  </a:cubicBezTo>
                  <a:cubicBezTo>
                    <a:pt x="31" y="4"/>
                    <a:pt x="30" y="16"/>
                    <a:pt x="24" y="29"/>
                  </a:cubicBezTo>
                  <a:cubicBezTo>
                    <a:pt x="21" y="36"/>
                    <a:pt x="19" y="45"/>
                    <a:pt x="17" y="47"/>
                  </a:cubicBezTo>
                  <a:cubicBezTo>
                    <a:pt x="15" y="49"/>
                    <a:pt x="2" y="47"/>
                    <a:pt x="2" y="45"/>
                  </a:cubicBezTo>
                  <a:cubicBezTo>
                    <a:pt x="0" y="40"/>
                    <a:pt x="4" y="30"/>
                    <a:pt x="8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2093913" y="857250"/>
              <a:ext cx="530225" cy="149225"/>
            </a:xfrm>
            <a:custGeom>
              <a:avLst/>
              <a:gdLst>
                <a:gd name="T0" fmla="*/ 31 w 64"/>
                <a:gd name="T1" fmla="*/ 0 h 18"/>
                <a:gd name="T2" fmla="*/ 64 w 64"/>
                <a:gd name="T3" fmla="*/ 9 h 18"/>
                <a:gd name="T4" fmla="*/ 31 w 64"/>
                <a:gd name="T5" fmla="*/ 18 h 18"/>
                <a:gd name="T6" fmla="*/ 0 w 64"/>
                <a:gd name="T7" fmla="*/ 11 h 18"/>
                <a:gd name="T8" fmla="*/ 31 w 6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">
                  <a:moveTo>
                    <a:pt x="31" y="0"/>
                  </a:moveTo>
                  <a:cubicBezTo>
                    <a:pt x="49" y="0"/>
                    <a:pt x="64" y="4"/>
                    <a:pt x="64" y="9"/>
                  </a:cubicBezTo>
                  <a:cubicBezTo>
                    <a:pt x="64" y="14"/>
                    <a:pt x="49" y="18"/>
                    <a:pt x="31" y="18"/>
                  </a:cubicBezTo>
                  <a:cubicBezTo>
                    <a:pt x="12" y="18"/>
                    <a:pt x="0" y="16"/>
                    <a:pt x="0" y="11"/>
                  </a:cubicBezTo>
                  <a:cubicBezTo>
                    <a:pt x="0" y="6"/>
                    <a:pt x="12" y="0"/>
                    <a:pt x="31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589463" y="857250"/>
              <a:ext cx="547688" cy="174625"/>
            </a:xfrm>
            <a:custGeom>
              <a:avLst/>
              <a:gdLst>
                <a:gd name="T0" fmla="*/ 34 w 66"/>
                <a:gd name="T1" fmla="*/ 0 h 21"/>
                <a:gd name="T2" fmla="*/ 0 w 66"/>
                <a:gd name="T3" fmla="*/ 10 h 21"/>
                <a:gd name="T4" fmla="*/ 34 w 66"/>
                <a:gd name="T5" fmla="*/ 21 h 21"/>
                <a:gd name="T6" fmla="*/ 66 w 66"/>
                <a:gd name="T7" fmla="*/ 10 h 21"/>
                <a:gd name="T8" fmla="*/ 34 w 6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">
                  <a:moveTo>
                    <a:pt x="34" y="0"/>
                  </a:moveTo>
                  <a:cubicBezTo>
                    <a:pt x="15" y="0"/>
                    <a:pt x="0" y="5"/>
                    <a:pt x="0" y="10"/>
                  </a:cubicBezTo>
                  <a:cubicBezTo>
                    <a:pt x="0" y="16"/>
                    <a:pt x="15" y="21"/>
                    <a:pt x="34" y="21"/>
                  </a:cubicBezTo>
                  <a:cubicBezTo>
                    <a:pt x="52" y="21"/>
                    <a:pt x="66" y="16"/>
                    <a:pt x="66" y="10"/>
                  </a:cubicBezTo>
                  <a:cubicBezTo>
                    <a:pt x="66" y="4"/>
                    <a:pt x="52" y="0"/>
                    <a:pt x="34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2749550" y="517525"/>
              <a:ext cx="49213" cy="123825"/>
            </a:xfrm>
            <a:custGeom>
              <a:avLst/>
              <a:gdLst>
                <a:gd name="T0" fmla="*/ 0 w 6"/>
                <a:gd name="T1" fmla="*/ 10 h 15"/>
                <a:gd name="T2" fmla="*/ 6 w 6"/>
                <a:gd name="T3" fmla="*/ 11 h 15"/>
                <a:gd name="T4" fmla="*/ 6 w 6"/>
                <a:gd name="T5" fmla="*/ 10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0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749550" y="725487"/>
              <a:ext cx="49213" cy="131763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2749550" y="939800"/>
              <a:ext cx="49213" cy="125413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4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749550" y="1147762"/>
              <a:ext cx="49213" cy="133350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2749550" y="13636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5 h 15"/>
                <a:gd name="T8" fmla="*/ 0 w 6"/>
                <a:gd name="T9" fmla="*/ 4 h 15"/>
                <a:gd name="T10" fmla="*/ 0 w 6"/>
                <a:gd name="T11" fmla="*/ 5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5"/>
                    <a:pt x="5" y="15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2749550" y="301625"/>
              <a:ext cx="49213" cy="125413"/>
            </a:xfrm>
            <a:custGeom>
              <a:avLst/>
              <a:gdLst>
                <a:gd name="T0" fmla="*/ 6 w 6"/>
                <a:gd name="T1" fmla="*/ 4 h 15"/>
                <a:gd name="T2" fmla="*/ 0 w 6"/>
                <a:gd name="T3" fmla="*/ 4 h 15"/>
                <a:gd name="T4" fmla="*/ 0 w 6"/>
                <a:gd name="T5" fmla="*/ 4 h 15"/>
                <a:gd name="T6" fmla="*/ 0 w 6"/>
                <a:gd name="T7" fmla="*/ 11 h 15"/>
                <a:gd name="T8" fmla="*/ 6 w 6"/>
                <a:gd name="T9" fmla="*/ 12 h 15"/>
                <a:gd name="T10" fmla="*/ 6 w 6"/>
                <a:gd name="T11" fmla="*/ 11 h 15"/>
                <a:gd name="T12" fmla="*/ 6 w 6"/>
                <a:gd name="T1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6" y="4"/>
                  </a:move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2749550" y="15541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1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968500" y="260350"/>
              <a:ext cx="398463" cy="712788"/>
            </a:xfrm>
            <a:custGeom>
              <a:avLst/>
              <a:gdLst>
                <a:gd name="T0" fmla="*/ 47 w 48"/>
                <a:gd name="T1" fmla="*/ 3 h 86"/>
                <a:gd name="T2" fmla="*/ 46 w 48"/>
                <a:gd name="T3" fmla="*/ 29 h 86"/>
                <a:gd name="T4" fmla="*/ 41 w 48"/>
                <a:gd name="T5" fmla="*/ 74 h 86"/>
                <a:gd name="T6" fmla="*/ 26 w 48"/>
                <a:gd name="T7" fmla="*/ 86 h 86"/>
                <a:gd name="T8" fmla="*/ 8 w 48"/>
                <a:gd name="T9" fmla="*/ 43 h 86"/>
                <a:gd name="T10" fmla="*/ 47 w 48"/>
                <a:gd name="T11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6">
                  <a:moveTo>
                    <a:pt x="47" y="3"/>
                  </a:moveTo>
                  <a:cubicBezTo>
                    <a:pt x="47" y="9"/>
                    <a:pt x="48" y="18"/>
                    <a:pt x="46" y="29"/>
                  </a:cubicBezTo>
                  <a:cubicBezTo>
                    <a:pt x="43" y="46"/>
                    <a:pt x="43" y="63"/>
                    <a:pt x="41" y="74"/>
                  </a:cubicBezTo>
                  <a:cubicBezTo>
                    <a:pt x="39" y="82"/>
                    <a:pt x="37" y="86"/>
                    <a:pt x="26" y="86"/>
                  </a:cubicBezTo>
                  <a:cubicBezTo>
                    <a:pt x="8" y="86"/>
                    <a:pt x="0" y="66"/>
                    <a:pt x="8" y="43"/>
                  </a:cubicBezTo>
                  <a:cubicBezTo>
                    <a:pt x="17" y="20"/>
                    <a:pt x="39" y="0"/>
                    <a:pt x="4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2085975" y="833437"/>
              <a:ext cx="563563" cy="157163"/>
            </a:xfrm>
            <a:custGeom>
              <a:avLst/>
              <a:gdLst>
                <a:gd name="T0" fmla="*/ 33 w 68"/>
                <a:gd name="T1" fmla="*/ 0 h 19"/>
                <a:gd name="T2" fmla="*/ 68 w 68"/>
                <a:gd name="T3" fmla="*/ 9 h 19"/>
                <a:gd name="T4" fmla="*/ 33 w 68"/>
                <a:gd name="T5" fmla="*/ 19 h 19"/>
                <a:gd name="T6" fmla="*/ 0 w 68"/>
                <a:gd name="T7" fmla="*/ 11 h 19"/>
                <a:gd name="T8" fmla="*/ 33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3" y="0"/>
                  </a:moveTo>
                  <a:cubicBezTo>
                    <a:pt x="52" y="0"/>
                    <a:pt x="68" y="4"/>
                    <a:pt x="68" y="9"/>
                  </a:cubicBezTo>
                  <a:cubicBezTo>
                    <a:pt x="68" y="15"/>
                    <a:pt x="52" y="19"/>
                    <a:pt x="33" y="19"/>
                  </a:cubicBezTo>
                  <a:cubicBezTo>
                    <a:pt x="13" y="19"/>
                    <a:pt x="0" y="16"/>
                    <a:pt x="0" y="11"/>
                  </a:cubicBezTo>
                  <a:cubicBezTo>
                    <a:pt x="0" y="6"/>
                    <a:pt x="13" y="0"/>
                    <a:pt x="3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2374900" y="1214437"/>
              <a:ext cx="241300" cy="198438"/>
            </a:xfrm>
            <a:custGeom>
              <a:avLst/>
              <a:gdLst>
                <a:gd name="T0" fmla="*/ 18 w 29"/>
                <a:gd name="T1" fmla="*/ 6 h 24"/>
                <a:gd name="T2" fmla="*/ 2 w 29"/>
                <a:gd name="T3" fmla="*/ 4 h 24"/>
                <a:gd name="T4" fmla="*/ 11 w 29"/>
                <a:gd name="T5" fmla="*/ 18 h 24"/>
                <a:gd name="T6" fmla="*/ 27 w 29"/>
                <a:gd name="T7" fmla="*/ 20 h 24"/>
                <a:gd name="T8" fmla="*/ 18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8" y="6"/>
                  </a:moveTo>
                  <a:cubicBezTo>
                    <a:pt x="11" y="1"/>
                    <a:pt x="4" y="0"/>
                    <a:pt x="2" y="4"/>
                  </a:cubicBezTo>
                  <a:cubicBezTo>
                    <a:pt x="0" y="7"/>
                    <a:pt x="4" y="14"/>
                    <a:pt x="11" y="18"/>
                  </a:cubicBezTo>
                  <a:cubicBezTo>
                    <a:pt x="18" y="23"/>
                    <a:pt x="25" y="24"/>
                    <a:pt x="27" y="20"/>
                  </a:cubicBezTo>
                  <a:cubicBezTo>
                    <a:pt x="29" y="17"/>
                    <a:pt x="25" y="10"/>
                    <a:pt x="18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2392363" y="865187"/>
              <a:ext cx="273050" cy="406400"/>
            </a:xfrm>
            <a:custGeom>
              <a:avLst/>
              <a:gdLst>
                <a:gd name="T0" fmla="*/ 9 w 33"/>
                <a:gd name="T1" fmla="*/ 22 h 49"/>
                <a:gd name="T2" fmla="*/ 29 w 33"/>
                <a:gd name="T3" fmla="*/ 3 h 49"/>
                <a:gd name="T4" fmla="*/ 24 w 33"/>
                <a:gd name="T5" fmla="*/ 30 h 49"/>
                <a:gd name="T6" fmla="*/ 16 w 33"/>
                <a:gd name="T7" fmla="*/ 47 h 49"/>
                <a:gd name="T8" fmla="*/ 1 w 33"/>
                <a:gd name="T9" fmla="*/ 44 h 49"/>
                <a:gd name="T10" fmla="*/ 9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9" y="22"/>
                  </a:moveTo>
                  <a:cubicBezTo>
                    <a:pt x="16" y="9"/>
                    <a:pt x="24" y="0"/>
                    <a:pt x="29" y="3"/>
                  </a:cubicBezTo>
                  <a:cubicBezTo>
                    <a:pt x="33" y="5"/>
                    <a:pt x="31" y="17"/>
                    <a:pt x="24" y="30"/>
                  </a:cubicBezTo>
                  <a:cubicBezTo>
                    <a:pt x="21" y="37"/>
                    <a:pt x="19" y="45"/>
                    <a:pt x="16" y="47"/>
                  </a:cubicBezTo>
                  <a:cubicBezTo>
                    <a:pt x="14" y="49"/>
                    <a:pt x="1" y="47"/>
                    <a:pt x="1" y="44"/>
                  </a:cubicBezTo>
                  <a:cubicBezTo>
                    <a:pt x="0" y="39"/>
                    <a:pt x="5" y="30"/>
                    <a:pt x="9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2268538" y="277812"/>
              <a:ext cx="98425" cy="106363"/>
            </a:xfrm>
            <a:custGeom>
              <a:avLst/>
              <a:gdLst>
                <a:gd name="T0" fmla="*/ 12 w 12"/>
                <a:gd name="T1" fmla="*/ 1 h 13"/>
                <a:gd name="T2" fmla="*/ 11 w 12"/>
                <a:gd name="T3" fmla="*/ 13 h 13"/>
                <a:gd name="T4" fmla="*/ 0 w 12"/>
                <a:gd name="T5" fmla="*/ 5 h 13"/>
                <a:gd name="T6" fmla="*/ 12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1"/>
                  </a:moveTo>
                  <a:cubicBezTo>
                    <a:pt x="12" y="4"/>
                    <a:pt x="11" y="8"/>
                    <a:pt x="11" y="13"/>
                  </a:cubicBezTo>
                  <a:cubicBezTo>
                    <a:pt x="6" y="12"/>
                    <a:pt x="2" y="8"/>
                    <a:pt x="0" y="5"/>
                  </a:cubicBezTo>
                  <a:cubicBezTo>
                    <a:pt x="5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2176463" y="327025"/>
              <a:ext cx="323850" cy="306388"/>
            </a:xfrm>
            <a:custGeom>
              <a:avLst/>
              <a:gdLst>
                <a:gd name="T0" fmla="*/ 25 w 39"/>
                <a:gd name="T1" fmla="*/ 17 h 37"/>
                <a:gd name="T2" fmla="*/ 37 w 39"/>
                <a:gd name="T3" fmla="*/ 35 h 37"/>
                <a:gd name="T4" fmla="*/ 18 w 39"/>
                <a:gd name="T5" fmla="*/ 24 h 37"/>
                <a:gd name="T6" fmla="*/ 6 w 39"/>
                <a:gd name="T7" fmla="*/ 6 h 37"/>
                <a:gd name="T8" fmla="*/ 25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5" y="17"/>
                  </a:moveTo>
                  <a:cubicBezTo>
                    <a:pt x="33" y="25"/>
                    <a:pt x="39" y="33"/>
                    <a:pt x="37" y="35"/>
                  </a:cubicBezTo>
                  <a:cubicBezTo>
                    <a:pt x="35" y="37"/>
                    <a:pt x="26" y="32"/>
                    <a:pt x="18" y="24"/>
                  </a:cubicBezTo>
                  <a:cubicBezTo>
                    <a:pt x="9" y="16"/>
                    <a:pt x="0" y="12"/>
                    <a:pt x="6" y="6"/>
                  </a:cubicBezTo>
                  <a:cubicBezTo>
                    <a:pt x="13" y="0"/>
                    <a:pt x="17" y="9"/>
                    <a:pt x="25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2690813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19 w 19"/>
                <a:gd name="T3" fmla="*/ 6 h 10"/>
                <a:gd name="T4" fmla="*/ 10 w 19"/>
                <a:gd name="T5" fmla="*/ 1 h 10"/>
                <a:gd name="T6" fmla="*/ 0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14" y="10"/>
                    <a:pt x="19" y="8"/>
                    <a:pt x="19" y="6"/>
                  </a:cubicBezTo>
                  <a:cubicBezTo>
                    <a:pt x="19" y="3"/>
                    <a:pt x="15" y="1"/>
                    <a:pt x="10" y="1"/>
                  </a:cubicBezTo>
                  <a:cubicBezTo>
                    <a:pt x="5" y="0"/>
                    <a:pt x="1" y="2"/>
                    <a:pt x="0" y="4"/>
                  </a:cubicBezTo>
                  <a:cubicBezTo>
                    <a:pt x="0" y="7"/>
                    <a:pt x="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8"/>
            <p:cNvSpPr>
              <a:spLocks noChangeArrowheads="1"/>
            </p:cNvSpPr>
            <p:nvPr/>
          </p:nvSpPr>
          <p:spPr bwMode="auto">
            <a:xfrm>
              <a:off x="2251075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2243138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42 w 42"/>
                <a:gd name="T3" fmla="*/ 21 h 44"/>
                <a:gd name="T4" fmla="*/ 42 w 42"/>
                <a:gd name="T5" fmla="*/ 23 h 44"/>
                <a:gd name="T6" fmla="*/ 20 w 42"/>
                <a:gd name="T7" fmla="*/ 21 h 44"/>
                <a:gd name="T8" fmla="*/ 13 w 42"/>
                <a:gd name="T9" fmla="*/ 27 h 44"/>
                <a:gd name="T10" fmla="*/ 0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33" y="0"/>
                    <a:pt x="42" y="10"/>
                    <a:pt x="42" y="21"/>
                  </a:cubicBezTo>
                  <a:cubicBezTo>
                    <a:pt x="42" y="22"/>
                    <a:pt x="42" y="22"/>
                    <a:pt x="42" y="23"/>
                  </a:cubicBezTo>
                  <a:cubicBezTo>
                    <a:pt x="38" y="24"/>
                    <a:pt x="32" y="26"/>
                    <a:pt x="20" y="21"/>
                  </a:cubicBezTo>
                  <a:cubicBezTo>
                    <a:pt x="13" y="14"/>
                    <a:pt x="12" y="25"/>
                    <a:pt x="13" y="27"/>
                  </a:cubicBezTo>
                  <a:cubicBezTo>
                    <a:pt x="15" y="30"/>
                    <a:pt x="0" y="4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2276475" y="-4763"/>
              <a:ext cx="331788" cy="182563"/>
            </a:xfrm>
            <a:custGeom>
              <a:avLst/>
              <a:gdLst>
                <a:gd name="T0" fmla="*/ 17 w 40"/>
                <a:gd name="T1" fmla="*/ 0 h 22"/>
                <a:gd name="T2" fmla="*/ 40 w 40"/>
                <a:gd name="T3" fmla="*/ 22 h 22"/>
                <a:gd name="T4" fmla="*/ 0 w 40"/>
                <a:gd name="T5" fmla="*/ 8 h 22"/>
                <a:gd name="T6" fmla="*/ 17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17" y="0"/>
                  </a:moveTo>
                  <a:cubicBezTo>
                    <a:pt x="30" y="0"/>
                    <a:pt x="40" y="10"/>
                    <a:pt x="40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3"/>
                    <a:pt x="10" y="0"/>
                    <a:pt x="17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2268538" y="52387"/>
              <a:ext cx="381000" cy="150813"/>
            </a:xfrm>
            <a:custGeom>
              <a:avLst/>
              <a:gdLst>
                <a:gd name="T0" fmla="*/ 0 w 240"/>
                <a:gd name="T1" fmla="*/ 0 h 95"/>
                <a:gd name="T2" fmla="*/ 240 w 240"/>
                <a:gd name="T3" fmla="*/ 84 h 95"/>
                <a:gd name="T4" fmla="*/ 235 w 240"/>
                <a:gd name="T5" fmla="*/ 95 h 95"/>
                <a:gd name="T6" fmla="*/ 0 w 240"/>
                <a:gd name="T7" fmla="*/ 11 h 95"/>
                <a:gd name="T8" fmla="*/ 0 w 240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95">
                  <a:moveTo>
                    <a:pt x="0" y="0"/>
                  </a:moveTo>
                  <a:lnTo>
                    <a:pt x="240" y="84"/>
                  </a:lnTo>
                  <a:lnTo>
                    <a:pt x="235" y="95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2309813" y="11112"/>
              <a:ext cx="273050" cy="141288"/>
            </a:xfrm>
            <a:custGeom>
              <a:avLst/>
              <a:gdLst>
                <a:gd name="T0" fmla="*/ 13 w 33"/>
                <a:gd name="T1" fmla="*/ 0 h 17"/>
                <a:gd name="T2" fmla="*/ 33 w 33"/>
                <a:gd name="T3" fmla="*/ 17 h 17"/>
                <a:gd name="T4" fmla="*/ 12 w 33"/>
                <a:gd name="T5" fmla="*/ 2 h 17"/>
                <a:gd name="T6" fmla="*/ 0 w 33"/>
                <a:gd name="T7" fmla="*/ 5 h 17"/>
                <a:gd name="T8" fmla="*/ 13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23" y="0"/>
                    <a:pt x="32" y="7"/>
                    <a:pt x="33" y="17"/>
                  </a:cubicBezTo>
                  <a:cubicBezTo>
                    <a:pt x="30" y="8"/>
                    <a:pt x="22" y="2"/>
                    <a:pt x="12" y="2"/>
                  </a:cubicBezTo>
                  <a:cubicBezTo>
                    <a:pt x="8" y="2"/>
                    <a:pt x="4" y="3"/>
                    <a:pt x="0" y="5"/>
                  </a:cubicBezTo>
                  <a:cubicBezTo>
                    <a:pt x="4" y="2"/>
                    <a:pt x="8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41575" y="558800"/>
              <a:ext cx="274638" cy="82550"/>
            </a:xfrm>
            <a:custGeom>
              <a:avLst/>
              <a:gdLst>
                <a:gd name="T0" fmla="*/ 18 w 33"/>
                <a:gd name="T1" fmla="*/ 9 h 10"/>
                <a:gd name="T2" fmla="*/ 0 w 33"/>
                <a:gd name="T3" fmla="*/ 6 h 10"/>
                <a:gd name="T4" fmla="*/ 18 w 33"/>
                <a:gd name="T5" fmla="*/ 1 h 10"/>
                <a:gd name="T6" fmla="*/ 32 w 33"/>
                <a:gd name="T7" fmla="*/ 1 h 10"/>
                <a:gd name="T8" fmla="*/ 32 w 33"/>
                <a:gd name="T9" fmla="*/ 8 h 10"/>
                <a:gd name="T10" fmla="*/ 18 w 3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0">
                  <a:moveTo>
                    <a:pt x="18" y="9"/>
                  </a:moveTo>
                  <a:cubicBezTo>
                    <a:pt x="8" y="10"/>
                    <a:pt x="0" y="8"/>
                    <a:pt x="0" y="6"/>
                  </a:cubicBezTo>
                  <a:cubicBezTo>
                    <a:pt x="0" y="3"/>
                    <a:pt x="10" y="1"/>
                    <a:pt x="18" y="1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3" y="1"/>
                    <a:pt x="33" y="8"/>
                    <a:pt x="32" y="8"/>
                  </a:cubicBezTo>
                  <a:cubicBezTo>
                    <a:pt x="29" y="9"/>
                    <a:pt x="24" y="9"/>
                    <a:pt x="18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184400" y="342900"/>
              <a:ext cx="365125" cy="141288"/>
            </a:xfrm>
            <a:custGeom>
              <a:avLst/>
              <a:gdLst>
                <a:gd name="T0" fmla="*/ 23 w 44"/>
                <a:gd name="T1" fmla="*/ 5 h 17"/>
                <a:gd name="T2" fmla="*/ 44 w 44"/>
                <a:gd name="T3" fmla="*/ 13 h 17"/>
                <a:gd name="T4" fmla="*/ 22 w 44"/>
                <a:gd name="T5" fmla="*/ 16 h 17"/>
                <a:gd name="T6" fmla="*/ 2 w 44"/>
                <a:gd name="T7" fmla="*/ 8 h 17"/>
                <a:gd name="T8" fmla="*/ 23 w 44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7">
                  <a:moveTo>
                    <a:pt x="23" y="5"/>
                  </a:moveTo>
                  <a:cubicBezTo>
                    <a:pt x="35" y="7"/>
                    <a:pt x="44" y="10"/>
                    <a:pt x="44" y="13"/>
                  </a:cubicBezTo>
                  <a:cubicBezTo>
                    <a:pt x="43" y="15"/>
                    <a:pt x="34" y="17"/>
                    <a:pt x="22" y="16"/>
                  </a:cubicBezTo>
                  <a:cubicBezTo>
                    <a:pt x="11" y="14"/>
                    <a:pt x="0" y="16"/>
                    <a:pt x="2" y="8"/>
                  </a:cubicBezTo>
                  <a:cubicBezTo>
                    <a:pt x="3" y="0"/>
                    <a:pt x="12" y="4"/>
                    <a:pt x="23" y="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690813" y="203200"/>
              <a:ext cx="149225" cy="115888"/>
            </a:xfrm>
            <a:custGeom>
              <a:avLst/>
              <a:gdLst>
                <a:gd name="T0" fmla="*/ 12 w 18"/>
                <a:gd name="T1" fmla="*/ 10 h 14"/>
                <a:gd name="T2" fmla="*/ 17 w 18"/>
                <a:gd name="T3" fmla="*/ 2 h 14"/>
                <a:gd name="T4" fmla="*/ 6 w 18"/>
                <a:gd name="T5" fmla="*/ 3 h 14"/>
                <a:gd name="T6" fmla="*/ 1 w 18"/>
                <a:gd name="T7" fmla="*/ 12 h 14"/>
                <a:gd name="T8" fmla="*/ 12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2" y="10"/>
                  </a:moveTo>
                  <a:cubicBezTo>
                    <a:pt x="16" y="8"/>
                    <a:pt x="18" y="4"/>
                    <a:pt x="17" y="2"/>
                  </a:cubicBezTo>
                  <a:cubicBezTo>
                    <a:pt x="15" y="0"/>
                    <a:pt x="11" y="0"/>
                    <a:pt x="6" y="3"/>
                  </a:cubicBezTo>
                  <a:cubicBezTo>
                    <a:pt x="2" y="6"/>
                    <a:pt x="0" y="10"/>
                    <a:pt x="1" y="12"/>
                  </a:cubicBezTo>
                  <a:cubicBezTo>
                    <a:pt x="3" y="14"/>
                    <a:pt x="7" y="13"/>
                    <a:pt x="12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492375" y="268287"/>
              <a:ext cx="247650" cy="207963"/>
            </a:xfrm>
            <a:custGeom>
              <a:avLst/>
              <a:gdLst>
                <a:gd name="T0" fmla="*/ 19 w 30"/>
                <a:gd name="T1" fmla="*/ 15 h 25"/>
                <a:gd name="T2" fmla="*/ 2 w 30"/>
                <a:gd name="T3" fmla="*/ 24 h 25"/>
                <a:gd name="T4" fmla="*/ 13 w 30"/>
                <a:gd name="T5" fmla="*/ 8 h 25"/>
                <a:gd name="T6" fmla="*/ 25 w 30"/>
                <a:gd name="T7" fmla="*/ 0 h 25"/>
                <a:gd name="T8" fmla="*/ 29 w 30"/>
                <a:gd name="T9" fmla="*/ 5 h 25"/>
                <a:gd name="T10" fmla="*/ 19 w 30"/>
                <a:gd name="T1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19" y="15"/>
                  </a:moveTo>
                  <a:cubicBezTo>
                    <a:pt x="11" y="22"/>
                    <a:pt x="4" y="25"/>
                    <a:pt x="2" y="24"/>
                  </a:cubicBezTo>
                  <a:cubicBezTo>
                    <a:pt x="0" y="22"/>
                    <a:pt x="7" y="13"/>
                    <a:pt x="13" y="8"/>
                  </a:cubicBezTo>
                  <a:cubicBezTo>
                    <a:pt x="19" y="3"/>
                    <a:pt x="22" y="2"/>
                    <a:pt x="25" y="0"/>
                  </a:cubicBezTo>
                  <a:cubicBezTo>
                    <a:pt x="26" y="0"/>
                    <a:pt x="30" y="5"/>
                    <a:pt x="29" y="5"/>
                  </a:cubicBezTo>
                  <a:cubicBezTo>
                    <a:pt x="27" y="8"/>
                    <a:pt x="23" y="11"/>
                    <a:pt x="19" y="1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4813300" y="260350"/>
              <a:ext cx="457200" cy="722313"/>
            </a:xfrm>
            <a:custGeom>
              <a:avLst/>
              <a:gdLst>
                <a:gd name="T0" fmla="*/ 7 w 55"/>
                <a:gd name="T1" fmla="*/ 3 h 87"/>
                <a:gd name="T2" fmla="*/ 7 w 55"/>
                <a:gd name="T3" fmla="*/ 29 h 87"/>
                <a:gd name="T4" fmla="*/ 29 w 55"/>
                <a:gd name="T5" fmla="*/ 86 h 87"/>
                <a:gd name="T6" fmla="*/ 47 w 55"/>
                <a:gd name="T7" fmla="*/ 43 h 87"/>
                <a:gd name="T8" fmla="*/ 7 w 55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7">
                  <a:moveTo>
                    <a:pt x="7" y="3"/>
                  </a:moveTo>
                  <a:cubicBezTo>
                    <a:pt x="7" y="8"/>
                    <a:pt x="8" y="18"/>
                    <a:pt x="7" y="29"/>
                  </a:cubicBezTo>
                  <a:cubicBezTo>
                    <a:pt x="6" y="58"/>
                    <a:pt x="0" y="87"/>
                    <a:pt x="29" y="86"/>
                  </a:cubicBezTo>
                  <a:cubicBezTo>
                    <a:pt x="47" y="86"/>
                    <a:pt x="55" y="66"/>
                    <a:pt x="47" y="43"/>
                  </a:cubicBezTo>
                  <a:cubicBezTo>
                    <a:pt x="38" y="20"/>
                    <a:pt x="15" y="0"/>
                    <a:pt x="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4589463" y="833437"/>
              <a:ext cx="565150" cy="157163"/>
            </a:xfrm>
            <a:custGeom>
              <a:avLst/>
              <a:gdLst>
                <a:gd name="T0" fmla="*/ 35 w 68"/>
                <a:gd name="T1" fmla="*/ 0 h 19"/>
                <a:gd name="T2" fmla="*/ 0 w 68"/>
                <a:gd name="T3" fmla="*/ 9 h 19"/>
                <a:gd name="T4" fmla="*/ 35 w 68"/>
                <a:gd name="T5" fmla="*/ 19 h 19"/>
                <a:gd name="T6" fmla="*/ 68 w 68"/>
                <a:gd name="T7" fmla="*/ 11 h 19"/>
                <a:gd name="T8" fmla="*/ 35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5" y="0"/>
                  </a:moveTo>
                  <a:cubicBezTo>
                    <a:pt x="16" y="0"/>
                    <a:pt x="0" y="4"/>
                    <a:pt x="0" y="9"/>
                  </a:cubicBezTo>
                  <a:cubicBezTo>
                    <a:pt x="0" y="15"/>
                    <a:pt x="16" y="19"/>
                    <a:pt x="35" y="19"/>
                  </a:cubicBezTo>
                  <a:cubicBezTo>
                    <a:pt x="55" y="19"/>
                    <a:pt x="68" y="16"/>
                    <a:pt x="68" y="11"/>
                  </a:cubicBezTo>
                  <a:cubicBezTo>
                    <a:pt x="68" y="6"/>
                    <a:pt x="55" y="0"/>
                    <a:pt x="35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4622800" y="1214437"/>
              <a:ext cx="241300" cy="198438"/>
            </a:xfrm>
            <a:custGeom>
              <a:avLst/>
              <a:gdLst>
                <a:gd name="T0" fmla="*/ 11 w 29"/>
                <a:gd name="T1" fmla="*/ 6 h 24"/>
                <a:gd name="T2" fmla="*/ 27 w 29"/>
                <a:gd name="T3" fmla="*/ 4 h 24"/>
                <a:gd name="T4" fmla="*/ 18 w 29"/>
                <a:gd name="T5" fmla="*/ 18 h 24"/>
                <a:gd name="T6" fmla="*/ 2 w 29"/>
                <a:gd name="T7" fmla="*/ 20 h 24"/>
                <a:gd name="T8" fmla="*/ 11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1" y="6"/>
                  </a:moveTo>
                  <a:cubicBezTo>
                    <a:pt x="18" y="1"/>
                    <a:pt x="25" y="0"/>
                    <a:pt x="27" y="4"/>
                  </a:cubicBezTo>
                  <a:cubicBezTo>
                    <a:pt x="29" y="7"/>
                    <a:pt x="25" y="14"/>
                    <a:pt x="18" y="18"/>
                  </a:cubicBezTo>
                  <a:cubicBezTo>
                    <a:pt x="11" y="23"/>
                    <a:pt x="4" y="24"/>
                    <a:pt x="2" y="20"/>
                  </a:cubicBezTo>
                  <a:cubicBezTo>
                    <a:pt x="0" y="17"/>
                    <a:pt x="4" y="10"/>
                    <a:pt x="11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4573588" y="865187"/>
              <a:ext cx="273050" cy="406400"/>
            </a:xfrm>
            <a:custGeom>
              <a:avLst/>
              <a:gdLst>
                <a:gd name="T0" fmla="*/ 24 w 33"/>
                <a:gd name="T1" fmla="*/ 22 h 49"/>
                <a:gd name="T2" fmla="*/ 4 w 33"/>
                <a:gd name="T3" fmla="*/ 3 h 49"/>
                <a:gd name="T4" fmla="*/ 9 w 33"/>
                <a:gd name="T5" fmla="*/ 30 h 49"/>
                <a:gd name="T6" fmla="*/ 17 w 33"/>
                <a:gd name="T7" fmla="*/ 47 h 49"/>
                <a:gd name="T8" fmla="*/ 32 w 33"/>
                <a:gd name="T9" fmla="*/ 44 h 49"/>
                <a:gd name="T10" fmla="*/ 24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24" y="22"/>
                  </a:moveTo>
                  <a:cubicBezTo>
                    <a:pt x="17" y="9"/>
                    <a:pt x="8" y="0"/>
                    <a:pt x="4" y="3"/>
                  </a:cubicBezTo>
                  <a:cubicBezTo>
                    <a:pt x="0" y="5"/>
                    <a:pt x="2" y="17"/>
                    <a:pt x="9" y="30"/>
                  </a:cubicBezTo>
                  <a:cubicBezTo>
                    <a:pt x="12" y="37"/>
                    <a:pt x="14" y="45"/>
                    <a:pt x="17" y="47"/>
                  </a:cubicBezTo>
                  <a:cubicBezTo>
                    <a:pt x="19" y="49"/>
                    <a:pt x="32" y="47"/>
                    <a:pt x="32" y="44"/>
                  </a:cubicBezTo>
                  <a:cubicBezTo>
                    <a:pt x="33" y="39"/>
                    <a:pt x="28" y="30"/>
                    <a:pt x="24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4872038" y="277812"/>
              <a:ext cx="100013" cy="106363"/>
            </a:xfrm>
            <a:custGeom>
              <a:avLst/>
              <a:gdLst>
                <a:gd name="T0" fmla="*/ 0 w 12"/>
                <a:gd name="T1" fmla="*/ 1 h 13"/>
                <a:gd name="T2" fmla="*/ 1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1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2"/>
            <p:cNvSpPr>
              <a:spLocks noChangeArrowheads="1"/>
            </p:cNvSpPr>
            <p:nvPr/>
          </p:nvSpPr>
          <p:spPr bwMode="auto">
            <a:xfrm>
              <a:off x="4648200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4648200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0 w 42"/>
                <a:gd name="T3" fmla="*/ 21 h 44"/>
                <a:gd name="T4" fmla="*/ 0 w 42"/>
                <a:gd name="T5" fmla="*/ 23 h 44"/>
                <a:gd name="T6" fmla="*/ 22 w 42"/>
                <a:gd name="T7" fmla="*/ 21 h 44"/>
                <a:gd name="T8" fmla="*/ 29 w 42"/>
                <a:gd name="T9" fmla="*/ 27 h 44"/>
                <a:gd name="T10" fmla="*/ 42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4"/>
                    <a:pt x="30" y="25"/>
                    <a:pt x="29" y="27"/>
                  </a:cubicBezTo>
                  <a:cubicBezTo>
                    <a:pt x="27" y="30"/>
                    <a:pt x="42" y="44"/>
                    <a:pt x="42" y="22"/>
                  </a:cubicBezTo>
                  <a:cubicBezTo>
                    <a:pt x="42" y="10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4630738" y="-4763"/>
              <a:ext cx="331788" cy="182563"/>
            </a:xfrm>
            <a:custGeom>
              <a:avLst/>
              <a:gdLst>
                <a:gd name="T0" fmla="*/ 23 w 40"/>
                <a:gd name="T1" fmla="*/ 0 h 22"/>
                <a:gd name="T2" fmla="*/ 0 w 40"/>
                <a:gd name="T3" fmla="*/ 22 h 22"/>
                <a:gd name="T4" fmla="*/ 40 w 40"/>
                <a:gd name="T5" fmla="*/ 8 h 22"/>
                <a:gd name="T6" fmla="*/ 23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23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6" y="3"/>
                    <a:pt x="29" y="0"/>
                    <a:pt x="2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4589463" y="52387"/>
              <a:ext cx="382588" cy="150813"/>
            </a:xfrm>
            <a:custGeom>
              <a:avLst/>
              <a:gdLst>
                <a:gd name="T0" fmla="*/ 241 w 241"/>
                <a:gd name="T1" fmla="*/ 0 h 95"/>
                <a:gd name="T2" fmla="*/ 0 w 241"/>
                <a:gd name="T3" fmla="*/ 84 h 95"/>
                <a:gd name="T4" fmla="*/ 6 w 241"/>
                <a:gd name="T5" fmla="*/ 95 h 95"/>
                <a:gd name="T6" fmla="*/ 241 w 241"/>
                <a:gd name="T7" fmla="*/ 11 h 95"/>
                <a:gd name="T8" fmla="*/ 241 w 241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5">
                  <a:moveTo>
                    <a:pt x="241" y="0"/>
                  </a:moveTo>
                  <a:lnTo>
                    <a:pt x="0" y="84"/>
                  </a:lnTo>
                  <a:lnTo>
                    <a:pt x="6" y="95"/>
                  </a:lnTo>
                  <a:lnTo>
                    <a:pt x="241" y="11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56138" y="11112"/>
              <a:ext cx="274638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2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1" y="7"/>
                    <a:pt x="0" y="17"/>
                  </a:cubicBezTo>
                  <a:cubicBezTo>
                    <a:pt x="3" y="8"/>
                    <a:pt x="11" y="2"/>
                    <a:pt x="21" y="2"/>
                  </a:cubicBezTo>
                  <a:cubicBezTo>
                    <a:pt x="25" y="2"/>
                    <a:pt x="29" y="3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738688" y="327025"/>
              <a:ext cx="323850" cy="306388"/>
            </a:xfrm>
            <a:custGeom>
              <a:avLst/>
              <a:gdLst>
                <a:gd name="T0" fmla="*/ 14 w 39"/>
                <a:gd name="T1" fmla="*/ 17 h 37"/>
                <a:gd name="T2" fmla="*/ 2 w 39"/>
                <a:gd name="T3" fmla="*/ 35 h 37"/>
                <a:gd name="T4" fmla="*/ 21 w 39"/>
                <a:gd name="T5" fmla="*/ 24 h 37"/>
                <a:gd name="T6" fmla="*/ 33 w 39"/>
                <a:gd name="T7" fmla="*/ 6 h 37"/>
                <a:gd name="T8" fmla="*/ 14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14" y="17"/>
                  </a:moveTo>
                  <a:cubicBezTo>
                    <a:pt x="6" y="25"/>
                    <a:pt x="0" y="33"/>
                    <a:pt x="2" y="35"/>
                  </a:cubicBezTo>
                  <a:cubicBezTo>
                    <a:pt x="4" y="37"/>
                    <a:pt x="13" y="32"/>
                    <a:pt x="21" y="24"/>
                  </a:cubicBezTo>
                  <a:cubicBezTo>
                    <a:pt x="30" y="16"/>
                    <a:pt x="39" y="12"/>
                    <a:pt x="33" y="6"/>
                  </a:cubicBezTo>
                  <a:cubicBezTo>
                    <a:pt x="26" y="0"/>
                    <a:pt x="22" y="9"/>
                    <a:pt x="14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391025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0 w 19"/>
                <a:gd name="T3" fmla="*/ 6 h 10"/>
                <a:gd name="T4" fmla="*/ 9 w 19"/>
                <a:gd name="T5" fmla="*/ 1 h 10"/>
                <a:gd name="T6" fmla="*/ 18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1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9" y="7"/>
                    <a:pt x="15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514850" y="558800"/>
              <a:ext cx="282575" cy="82550"/>
            </a:xfrm>
            <a:custGeom>
              <a:avLst/>
              <a:gdLst>
                <a:gd name="T0" fmla="*/ 16 w 34"/>
                <a:gd name="T1" fmla="*/ 9 h 10"/>
                <a:gd name="T2" fmla="*/ 34 w 34"/>
                <a:gd name="T3" fmla="*/ 6 h 10"/>
                <a:gd name="T4" fmla="*/ 16 w 34"/>
                <a:gd name="T5" fmla="*/ 1 h 10"/>
                <a:gd name="T6" fmla="*/ 2 w 34"/>
                <a:gd name="T7" fmla="*/ 1 h 10"/>
                <a:gd name="T8" fmla="*/ 1 w 34"/>
                <a:gd name="T9" fmla="*/ 8 h 10"/>
                <a:gd name="T10" fmla="*/ 16 w 34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0">
                  <a:moveTo>
                    <a:pt x="16" y="9"/>
                  </a:moveTo>
                  <a:cubicBezTo>
                    <a:pt x="26" y="10"/>
                    <a:pt x="34" y="8"/>
                    <a:pt x="34" y="6"/>
                  </a:cubicBezTo>
                  <a:cubicBezTo>
                    <a:pt x="34" y="3"/>
                    <a:pt x="24" y="1"/>
                    <a:pt x="16" y="1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1" y="1"/>
                    <a:pt x="0" y="8"/>
                    <a:pt x="1" y="8"/>
                  </a:cubicBezTo>
                  <a:cubicBezTo>
                    <a:pt x="5" y="9"/>
                    <a:pt x="10" y="9"/>
                    <a:pt x="16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830763" y="342900"/>
              <a:ext cx="223838" cy="349250"/>
            </a:xfrm>
            <a:custGeom>
              <a:avLst/>
              <a:gdLst>
                <a:gd name="T0" fmla="*/ 6 w 27"/>
                <a:gd name="T1" fmla="*/ 20 h 42"/>
                <a:gd name="T2" fmla="*/ 2 w 27"/>
                <a:gd name="T3" fmla="*/ 41 h 42"/>
                <a:gd name="T4" fmla="*/ 15 w 27"/>
                <a:gd name="T5" fmla="*/ 24 h 42"/>
                <a:gd name="T6" fmla="*/ 19 w 27"/>
                <a:gd name="T7" fmla="*/ 2 h 42"/>
                <a:gd name="T8" fmla="*/ 6 w 27"/>
                <a:gd name="T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0"/>
                  </a:moveTo>
                  <a:cubicBezTo>
                    <a:pt x="1" y="30"/>
                    <a:pt x="0" y="40"/>
                    <a:pt x="2" y="41"/>
                  </a:cubicBezTo>
                  <a:cubicBezTo>
                    <a:pt x="5" y="42"/>
                    <a:pt x="11" y="34"/>
                    <a:pt x="15" y="24"/>
                  </a:cubicBezTo>
                  <a:cubicBezTo>
                    <a:pt x="20" y="13"/>
                    <a:pt x="27" y="5"/>
                    <a:pt x="19" y="2"/>
                  </a:cubicBezTo>
                  <a:cubicBezTo>
                    <a:pt x="11" y="0"/>
                    <a:pt x="10" y="9"/>
                    <a:pt x="6" y="2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498975" y="725487"/>
              <a:ext cx="149225" cy="107950"/>
            </a:xfrm>
            <a:custGeom>
              <a:avLst/>
              <a:gdLst>
                <a:gd name="T0" fmla="*/ 11 w 18"/>
                <a:gd name="T1" fmla="*/ 11 h 13"/>
                <a:gd name="T2" fmla="*/ 1 w 18"/>
                <a:gd name="T3" fmla="*/ 11 h 13"/>
                <a:gd name="T4" fmla="*/ 8 w 18"/>
                <a:gd name="T5" fmla="*/ 3 h 13"/>
                <a:gd name="T6" fmla="*/ 17 w 18"/>
                <a:gd name="T7" fmla="*/ 3 h 13"/>
                <a:gd name="T8" fmla="*/ 11 w 1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1" y="11"/>
                  </a:moveTo>
                  <a:cubicBezTo>
                    <a:pt x="7" y="13"/>
                    <a:pt x="2" y="13"/>
                    <a:pt x="1" y="11"/>
                  </a:cubicBezTo>
                  <a:cubicBezTo>
                    <a:pt x="0" y="9"/>
                    <a:pt x="3" y="5"/>
                    <a:pt x="8" y="3"/>
                  </a:cubicBezTo>
                  <a:cubicBezTo>
                    <a:pt x="12" y="0"/>
                    <a:pt x="16" y="0"/>
                    <a:pt x="17" y="3"/>
                  </a:cubicBezTo>
                  <a:cubicBezTo>
                    <a:pt x="18" y="5"/>
                    <a:pt x="16" y="9"/>
                    <a:pt x="11" y="1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14863" y="641350"/>
              <a:ext cx="273050" cy="141288"/>
            </a:xfrm>
            <a:custGeom>
              <a:avLst/>
              <a:gdLst>
                <a:gd name="T0" fmla="*/ 17 w 33"/>
                <a:gd name="T1" fmla="*/ 13 h 17"/>
                <a:gd name="T2" fmla="*/ 32 w 33"/>
                <a:gd name="T3" fmla="*/ 2 h 17"/>
                <a:gd name="T4" fmla="*/ 14 w 33"/>
                <a:gd name="T5" fmla="*/ 4 h 17"/>
                <a:gd name="T6" fmla="*/ 1 w 33"/>
                <a:gd name="T7" fmla="*/ 10 h 17"/>
                <a:gd name="T8" fmla="*/ 3 w 33"/>
                <a:gd name="T9" fmla="*/ 17 h 17"/>
                <a:gd name="T10" fmla="*/ 17 w 33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17" y="13"/>
                  </a:moveTo>
                  <a:cubicBezTo>
                    <a:pt x="26" y="9"/>
                    <a:pt x="33" y="4"/>
                    <a:pt x="32" y="2"/>
                  </a:cubicBezTo>
                  <a:cubicBezTo>
                    <a:pt x="31" y="0"/>
                    <a:pt x="21" y="1"/>
                    <a:pt x="14" y="4"/>
                  </a:cubicBezTo>
                  <a:cubicBezTo>
                    <a:pt x="6" y="7"/>
                    <a:pt x="4" y="8"/>
                    <a:pt x="1" y="10"/>
                  </a:cubicBezTo>
                  <a:cubicBezTo>
                    <a:pt x="0" y="11"/>
                    <a:pt x="2" y="17"/>
                    <a:pt x="3" y="17"/>
                  </a:cubicBezTo>
                  <a:cubicBezTo>
                    <a:pt x="7" y="17"/>
                    <a:pt x="11" y="15"/>
                    <a:pt x="17" y="1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440238" y="650875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4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440238" y="857250"/>
              <a:ext cx="58738" cy="133350"/>
            </a:xfrm>
            <a:custGeom>
              <a:avLst/>
              <a:gdLst>
                <a:gd name="T0" fmla="*/ 0 w 7"/>
                <a:gd name="T1" fmla="*/ 11 h 16"/>
                <a:gd name="T2" fmla="*/ 7 w 7"/>
                <a:gd name="T3" fmla="*/ 12 h 16"/>
                <a:gd name="T4" fmla="*/ 7 w 7"/>
                <a:gd name="T5" fmla="*/ 11 h 16"/>
                <a:gd name="T6" fmla="*/ 7 w 7"/>
                <a:gd name="T7" fmla="*/ 5 h 16"/>
                <a:gd name="T8" fmla="*/ 0 w 7"/>
                <a:gd name="T9" fmla="*/ 4 h 16"/>
                <a:gd name="T10" fmla="*/ 0 w 7"/>
                <a:gd name="T11" fmla="*/ 5 h 16"/>
                <a:gd name="T12" fmla="*/ 0 w 7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0" y="11"/>
                  </a:moveTo>
                  <a:cubicBezTo>
                    <a:pt x="0" y="15"/>
                    <a:pt x="6" y="16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40238" y="10731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5 h 15"/>
                <a:gd name="T8" fmla="*/ 0 w 7"/>
                <a:gd name="T9" fmla="*/ 4 h 15"/>
                <a:gd name="T10" fmla="*/ 0 w 7"/>
                <a:gd name="T11" fmla="*/ 5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5"/>
                    <a:pt x="6" y="15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40238" y="12890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1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3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765425" y="1363662"/>
              <a:ext cx="1808163" cy="720725"/>
            </a:xfrm>
            <a:custGeom>
              <a:avLst/>
              <a:gdLst>
                <a:gd name="T0" fmla="*/ 0 w 1139"/>
                <a:gd name="T1" fmla="*/ 214 h 454"/>
                <a:gd name="T2" fmla="*/ 1097 w 1139"/>
                <a:gd name="T3" fmla="*/ 0 h 454"/>
                <a:gd name="T4" fmla="*/ 1139 w 1139"/>
                <a:gd name="T5" fmla="*/ 240 h 454"/>
                <a:gd name="T6" fmla="*/ 47 w 1139"/>
                <a:gd name="T7" fmla="*/ 454 h 454"/>
                <a:gd name="T8" fmla="*/ 0 w 1139"/>
                <a:gd name="T9" fmla="*/ 21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454">
                  <a:moveTo>
                    <a:pt x="0" y="214"/>
                  </a:moveTo>
                  <a:lnTo>
                    <a:pt x="1097" y="0"/>
                  </a:lnTo>
                  <a:lnTo>
                    <a:pt x="1139" y="240"/>
                  </a:lnTo>
                  <a:lnTo>
                    <a:pt x="47" y="45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8" name="线条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9051" y="4469744"/>
              <a:ext cx="3340898" cy="993734"/>
            </a:xfrm>
            <a:prstGeom prst="rect">
              <a:avLst/>
            </a:prstGeom>
          </p:spPr>
        </p:pic>
      </p:grpSp>
      <p:pic>
        <p:nvPicPr>
          <p:cNvPr id="151" name="三块组合图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44688" y="3465513"/>
            <a:ext cx="3328980" cy="866774"/>
          </a:xfrm>
          <a:prstGeom prst="rect">
            <a:avLst/>
          </a:prstGeom>
        </p:spPr>
      </p:pic>
      <p:pic>
        <p:nvPicPr>
          <p:cNvPr id="155" name="三块组合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1978" y="2139584"/>
            <a:ext cx="10108044" cy="2578832"/>
          </a:xfrm>
          <a:prstGeom prst="rect">
            <a:avLst/>
          </a:prstGeom>
        </p:spPr>
      </p:pic>
      <p:grpSp>
        <p:nvGrpSpPr>
          <p:cNvPr id="162" name="梯架"/>
          <p:cNvGrpSpPr/>
          <p:nvPr/>
        </p:nvGrpSpPr>
        <p:grpSpPr>
          <a:xfrm>
            <a:off x="4838700" y="3470277"/>
            <a:ext cx="2032000" cy="3400425"/>
            <a:chOff x="4838700" y="3470275"/>
            <a:chExt cx="2032000" cy="3400425"/>
          </a:xfrm>
        </p:grpSpPr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483870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51815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6042025" y="6497638"/>
              <a:ext cx="671513" cy="115888"/>
            </a:xfrm>
            <a:custGeom>
              <a:avLst/>
              <a:gdLst>
                <a:gd name="T0" fmla="*/ 0 w 81"/>
                <a:gd name="T1" fmla="*/ 14 h 14"/>
                <a:gd name="T2" fmla="*/ 81 w 81"/>
                <a:gd name="T3" fmla="*/ 14 h 14"/>
                <a:gd name="T4" fmla="*/ 81 w 81"/>
                <a:gd name="T5" fmla="*/ 0 h 14"/>
                <a:gd name="T6" fmla="*/ 0 w 81"/>
                <a:gd name="T7" fmla="*/ 0 h 14"/>
                <a:gd name="T8" fmla="*/ 0 w 8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cubicBezTo>
                    <a:pt x="27" y="14"/>
                    <a:pt x="54" y="14"/>
                    <a:pt x="81" y="14"/>
                  </a:cubicBezTo>
                  <a:cubicBezTo>
                    <a:pt x="81" y="9"/>
                    <a:pt x="81" y="5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883275" y="6042025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3" y="13"/>
                    <a:pt x="80" y="13"/>
                  </a:cubicBezTo>
                  <a:cubicBezTo>
                    <a:pt x="80" y="9"/>
                    <a:pt x="80" y="5"/>
                    <a:pt x="80" y="0"/>
                  </a:cubicBezTo>
                  <a:cubicBezTo>
                    <a:pt x="53" y="0"/>
                    <a:pt x="27" y="0"/>
                    <a:pt x="0" y="0"/>
                  </a:cubicBezTo>
                  <a:cubicBezTo>
                    <a:pt x="0" y="5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718175" y="5584825"/>
              <a:ext cx="671513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51488" y="5129213"/>
              <a:ext cx="673100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394325" y="4673600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4" y="13"/>
                    <a:pt x="80" y="13"/>
                  </a:cubicBezTo>
                  <a:cubicBezTo>
                    <a:pt x="80" y="8"/>
                    <a:pt x="80" y="4"/>
                    <a:pt x="80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8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229225" y="4208463"/>
              <a:ext cx="671513" cy="115888"/>
            </a:xfrm>
            <a:prstGeom prst="rect">
              <a:avLst/>
            </a:pr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下面的人"/>
          <p:cNvGrpSpPr/>
          <p:nvPr/>
        </p:nvGrpSpPr>
        <p:grpSpPr>
          <a:xfrm>
            <a:off x="8274331" y="5130236"/>
            <a:ext cx="599501" cy="1713860"/>
            <a:chOff x="5124731" y="2517668"/>
            <a:chExt cx="599501" cy="1713860"/>
          </a:xfrm>
        </p:grpSpPr>
        <p:sp>
          <p:nvSpPr>
            <p:cNvPr id="135" name="Freeform 18"/>
            <p:cNvSpPr>
              <a:spLocks/>
            </p:cNvSpPr>
            <p:nvPr/>
          </p:nvSpPr>
          <p:spPr bwMode="auto">
            <a:xfrm rot="1032437">
              <a:off x="5351394" y="2696878"/>
              <a:ext cx="82550" cy="158750"/>
            </a:xfrm>
            <a:custGeom>
              <a:avLst/>
              <a:gdLst>
                <a:gd name="T0" fmla="*/ 4 w 10"/>
                <a:gd name="T1" fmla="*/ 1 h 19"/>
                <a:gd name="T2" fmla="*/ 1 w 10"/>
                <a:gd name="T3" fmla="*/ 1 h 19"/>
                <a:gd name="T4" fmla="*/ 1 w 10"/>
                <a:gd name="T5" fmla="*/ 4 h 19"/>
                <a:gd name="T6" fmla="*/ 5 w 10"/>
                <a:gd name="T7" fmla="*/ 9 h 19"/>
                <a:gd name="T8" fmla="*/ 1 w 10"/>
                <a:gd name="T9" fmla="*/ 15 h 19"/>
                <a:gd name="T10" fmla="*/ 1 w 10"/>
                <a:gd name="T11" fmla="*/ 18 h 19"/>
                <a:gd name="T12" fmla="*/ 4 w 10"/>
                <a:gd name="T13" fmla="*/ 18 h 19"/>
                <a:gd name="T14" fmla="*/ 9 w 10"/>
                <a:gd name="T15" fmla="*/ 11 h 19"/>
                <a:gd name="T16" fmla="*/ 9 w 10"/>
                <a:gd name="T17" fmla="*/ 11 h 19"/>
                <a:gd name="T18" fmla="*/ 9 w 10"/>
                <a:gd name="T19" fmla="*/ 11 h 19"/>
                <a:gd name="T20" fmla="*/ 9 w 10"/>
                <a:gd name="T21" fmla="*/ 11 h 19"/>
                <a:gd name="T22" fmla="*/ 10 w 10"/>
                <a:gd name="T23" fmla="*/ 10 h 19"/>
                <a:gd name="T24" fmla="*/ 10 w 10"/>
                <a:gd name="T25" fmla="*/ 10 h 19"/>
                <a:gd name="T26" fmla="*/ 10 w 10"/>
                <a:gd name="T27" fmla="*/ 10 h 19"/>
                <a:gd name="T28" fmla="*/ 10 w 10"/>
                <a:gd name="T29" fmla="*/ 10 h 19"/>
                <a:gd name="T30" fmla="*/ 10 w 10"/>
                <a:gd name="T31" fmla="*/ 10 h 19"/>
                <a:gd name="T32" fmla="*/ 10 w 10"/>
                <a:gd name="T33" fmla="*/ 10 h 19"/>
                <a:gd name="T34" fmla="*/ 10 w 10"/>
                <a:gd name="T35" fmla="*/ 10 h 19"/>
                <a:gd name="T36" fmla="*/ 10 w 10"/>
                <a:gd name="T37" fmla="*/ 10 h 19"/>
                <a:gd name="T38" fmla="*/ 10 w 10"/>
                <a:gd name="T39" fmla="*/ 10 h 19"/>
                <a:gd name="T40" fmla="*/ 10 w 10"/>
                <a:gd name="T41" fmla="*/ 10 h 19"/>
                <a:gd name="T42" fmla="*/ 10 w 10"/>
                <a:gd name="T43" fmla="*/ 9 h 19"/>
                <a:gd name="T44" fmla="*/ 10 w 10"/>
                <a:gd name="T45" fmla="*/ 9 h 19"/>
                <a:gd name="T46" fmla="*/ 10 w 10"/>
                <a:gd name="T47" fmla="*/ 9 h 19"/>
                <a:gd name="T48" fmla="*/ 10 w 10"/>
                <a:gd name="T49" fmla="*/ 9 h 19"/>
                <a:gd name="T50" fmla="*/ 10 w 10"/>
                <a:gd name="T51" fmla="*/ 9 h 19"/>
                <a:gd name="T52" fmla="*/ 10 w 10"/>
                <a:gd name="T53" fmla="*/ 9 h 19"/>
                <a:gd name="T54" fmla="*/ 10 w 10"/>
                <a:gd name="T55" fmla="*/ 9 h 19"/>
                <a:gd name="T56" fmla="*/ 10 w 10"/>
                <a:gd name="T57" fmla="*/ 9 h 19"/>
                <a:gd name="T58" fmla="*/ 10 w 10"/>
                <a:gd name="T59" fmla="*/ 9 h 19"/>
                <a:gd name="T60" fmla="*/ 10 w 10"/>
                <a:gd name="T61" fmla="*/ 9 h 19"/>
                <a:gd name="T62" fmla="*/ 9 w 10"/>
                <a:gd name="T63" fmla="*/ 8 h 19"/>
                <a:gd name="T64" fmla="*/ 9 w 10"/>
                <a:gd name="T65" fmla="*/ 8 h 19"/>
                <a:gd name="T66" fmla="*/ 9 w 10"/>
                <a:gd name="T67" fmla="*/ 8 h 19"/>
                <a:gd name="T68" fmla="*/ 9 w 10"/>
                <a:gd name="T69" fmla="*/ 8 h 19"/>
                <a:gd name="T70" fmla="*/ 4 w 10"/>
                <a:gd name="T7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9">
                  <a:moveTo>
                    <a:pt x="4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/>
            <p:cNvSpPr>
              <a:spLocks/>
            </p:cNvSpPr>
            <p:nvPr/>
          </p:nvSpPr>
          <p:spPr bwMode="auto">
            <a:xfrm rot="297011">
              <a:off x="5356634" y="4125165"/>
              <a:ext cx="247650" cy="106363"/>
            </a:xfrm>
            <a:custGeom>
              <a:avLst/>
              <a:gdLst>
                <a:gd name="T0" fmla="*/ 15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5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6" y="13"/>
                    <a:pt x="0" y="12"/>
                    <a:pt x="0" y="8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/>
            <p:cNvSpPr>
              <a:spLocks/>
            </p:cNvSpPr>
            <p:nvPr/>
          </p:nvSpPr>
          <p:spPr bwMode="auto">
            <a:xfrm rot="544778">
              <a:off x="5360273" y="3452997"/>
              <a:ext cx="273050" cy="720725"/>
            </a:xfrm>
            <a:custGeom>
              <a:avLst/>
              <a:gdLst>
                <a:gd name="T0" fmla="*/ 0 w 33"/>
                <a:gd name="T1" fmla="*/ 0 h 87"/>
                <a:gd name="T2" fmla="*/ 2 w 33"/>
                <a:gd name="T3" fmla="*/ 13 h 87"/>
                <a:gd name="T4" fmla="*/ 3 w 33"/>
                <a:gd name="T5" fmla="*/ 22 h 87"/>
                <a:gd name="T6" fmla="*/ 8 w 33"/>
                <a:gd name="T7" fmla="*/ 50 h 87"/>
                <a:gd name="T8" fmla="*/ 10 w 33"/>
                <a:gd name="T9" fmla="*/ 82 h 87"/>
                <a:gd name="T10" fmla="*/ 30 w 33"/>
                <a:gd name="T11" fmla="*/ 85 h 87"/>
                <a:gd name="T12" fmla="*/ 26 w 33"/>
                <a:gd name="T13" fmla="*/ 63 h 87"/>
                <a:gd name="T14" fmla="*/ 24 w 33"/>
                <a:gd name="T15" fmla="*/ 53 h 87"/>
                <a:gd name="T16" fmla="*/ 23 w 33"/>
                <a:gd name="T17" fmla="*/ 42 h 87"/>
                <a:gd name="T18" fmla="*/ 22 w 33"/>
                <a:gd name="T19" fmla="*/ 21 h 87"/>
                <a:gd name="T20" fmla="*/ 19 w 33"/>
                <a:gd name="T21" fmla="*/ 5 h 87"/>
                <a:gd name="T22" fmla="*/ 18 w 33"/>
                <a:gd name="T23" fmla="*/ 0 h 87"/>
                <a:gd name="T24" fmla="*/ 0 w 33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87">
                  <a:moveTo>
                    <a:pt x="0" y="0"/>
                  </a:moveTo>
                  <a:cubicBezTo>
                    <a:pt x="1" y="3"/>
                    <a:pt x="2" y="6"/>
                    <a:pt x="2" y="13"/>
                  </a:cubicBezTo>
                  <a:cubicBezTo>
                    <a:pt x="2" y="16"/>
                    <a:pt x="3" y="19"/>
                    <a:pt x="3" y="22"/>
                  </a:cubicBezTo>
                  <a:cubicBezTo>
                    <a:pt x="4" y="28"/>
                    <a:pt x="6" y="45"/>
                    <a:pt x="8" y="50"/>
                  </a:cubicBezTo>
                  <a:cubicBezTo>
                    <a:pt x="10" y="57"/>
                    <a:pt x="9" y="80"/>
                    <a:pt x="10" y="82"/>
                  </a:cubicBezTo>
                  <a:cubicBezTo>
                    <a:pt x="11" y="85"/>
                    <a:pt x="29" y="87"/>
                    <a:pt x="30" y="85"/>
                  </a:cubicBezTo>
                  <a:cubicBezTo>
                    <a:pt x="33" y="81"/>
                    <a:pt x="28" y="72"/>
                    <a:pt x="26" y="63"/>
                  </a:cubicBezTo>
                  <a:cubicBezTo>
                    <a:pt x="26" y="59"/>
                    <a:pt x="25" y="56"/>
                    <a:pt x="24" y="53"/>
                  </a:cubicBezTo>
                  <a:cubicBezTo>
                    <a:pt x="23" y="47"/>
                    <a:pt x="23" y="49"/>
                    <a:pt x="23" y="42"/>
                  </a:cubicBezTo>
                  <a:cubicBezTo>
                    <a:pt x="22" y="36"/>
                    <a:pt x="23" y="29"/>
                    <a:pt x="22" y="21"/>
                  </a:cubicBezTo>
                  <a:cubicBezTo>
                    <a:pt x="21" y="15"/>
                    <a:pt x="20" y="10"/>
                    <a:pt x="19" y="5"/>
                  </a:cubicBezTo>
                  <a:cubicBezTo>
                    <a:pt x="18" y="2"/>
                    <a:pt x="18" y="1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/>
            <p:cNvSpPr>
              <a:spLocks/>
            </p:cNvSpPr>
            <p:nvPr/>
          </p:nvSpPr>
          <p:spPr bwMode="auto">
            <a:xfrm rot="1032437">
              <a:off x="5124731" y="4077105"/>
              <a:ext cx="249238" cy="106363"/>
            </a:xfrm>
            <a:custGeom>
              <a:avLst/>
              <a:gdLst>
                <a:gd name="T0" fmla="*/ 16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6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6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7" y="13"/>
                    <a:pt x="0" y="12"/>
                    <a:pt x="0" y="8"/>
                  </a:cubicBezTo>
                  <a:cubicBezTo>
                    <a:pt x="0" y="4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0"/>
            <p:cNvSpPr>
              <a:spLocks/>
            </p:cNvSpPr>
            <p:nvPr/>
          </p:nvSpPr>
          <p:spPr bwMode="auto">
            <a:xfrm rot="1032437">
              <a:off x="5202110" y="2820410"/>
              <a:ext cx="381000" cy="1318024"/>
            </a:xfrm>
            <a:custGeom>
              <a:avLst/>
              <a:gdLst>
                <a:gd name="T0" fmla="*/ 3 w 46"/>
                <a:gd name="T1" fmla="*/ 3 h 167"/>
                <a:gd name="T2" fmla="*/ 4 w 46"/>
                <a:gd name="T3" fmla="*/ 28 h 167"/>
                <a:gd name="T4" fmla="*/ 22 w 46"/>
                <a:gd name="T5" fmla="*/ 79 h 167"/>
                <a:gd name="T6" fmla="*/ 23 w 46"/>
                <a:gd name="T7" fmla="*/ 93 h 167"/>
                <a:gd name="T8" fmla="*/ 23 w 46"/>
                <a:gd name="T9" fmla="*/ 102 h 167"/>
                <a:gd name="T10" fmla="*/ 24 w 46"/>
                <a:gd name="T11" fmla="*/ 130 h 167"/>
                <a:gd name="T12" fmla="*/ 23 w 46"/>
                <a:gd name="T13" fmla="*/ 162 h 167"/>
                <a:gd name="T14" fmla="*/ 42 w 46"/>
                <a:gd name="T15" fmla="*/ 165 h 167"/>
                <a:gd name="T16" fmla="*/ 41 w 46"/>
                <a:gd name="T17" fmla="*/ 143 h 167"/>
                <a:gd name="T18" fmla="*/ 40 w 46"/>
                <a:gd name="T19" fmla="*/ 133 h 167"/>
                <a:gd name="T20" fmla="*/ 40 w 46"/>
                <a:gd name="T21" fmla="*/ 122 h 167"/>
                <a:gd name="T22" fmla="*/ 41 w 46"/>
                <a:gd name="T23" fmla="*/ 101 h 167"/>
                <a:gd name="T24" fmla="*/ 40 w 46"/>
                <a:gd name="T25" fmla="*/ 85 h 167"/>
                <a:gd name="T26" fmla="*/ 41 w 46"/>
                <a:gd name="T27" fmla="*/ 76 h 167"/>
                <a:gd name="T28" fmla="*/ 41 w 46"/>
                <a:gd name="T29" fmla="*/ 43 h 167"/>
                <a:gd name="T30" fmla="*/ 3 w 46"/>
                <a:gd name="T31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167">
                  <a:moveTo>
                    <a:pt x="3" y="3"/>
                  </a:moveTo>
                  <a:cubicBezTo>
                    <a:pt x="3" y="8"/>
                    <a:pt x="0" y="18"/>
                    <a:pt x="4" y="28"/>
                  </a:cubicBezTo>
                  <a:cubicBezTo>
                    <a:pt x="13" y="54"/>
                    <a:pt x="17" y="62"/>
                    <a:pt x="22" y="79"/>
                  </a:cubicBezTo>
                  <a:cubicBezTo>
                    <a:pt x="23" y="83"/>
                    <a:pt x="23" y="86"/>
                    <a:pt x="23" y="93"/>
                  </a:cubicBezTo>
                  <a:cubicBezTo>
                    <a:pt x="23" y="96"/>
                    <a:pt x="23" y="99"/>
                    <a:pt x="23" y="102"/>
                  </a:cubicBezTo>
                  <a:cubicBezTo>
                    <a:pt x="23" y="108"/>
                    <a:pt x="23" y="125"/>
                    <a:pt x="24" y="130"/>
                  </a:cubicBezTo>
                  <a:cubicBezTo>
                    <a:pt x="26" y="137"/>
                    <a:pt x="22" y="160"/>
                    <a:pt x="23" y="162"/>
                  </a:cubicBezTo>
                  <a:cubicBezTo>
                    <a:pt x="24" y="165"/>
                    <a:pt x="41" y="167"/>
                    <a:pt x="42" y="165"/>
                  </a:cubicBezTo>
                  <a:cubicBezTo>
                    <a:pt x="46" y="161"/>
                    <a:pt x="42" y="152"/>
                    <a:pt x="41" y="143"/>
                  </a:cubicBezTo>
                  <a:cubicBezTo>
                    <a:pt x="41" y="139"/>
                    <a:pt x="41" y="136"/>
                    <a:pt x="40" y="133"/>
                  </a:cubicBezTo>
                  <a:cubicBezTo>
                    <a:pt x="39" y="127"/>
                    <a:pt x="40" y="129"/>
                    <a:pt x="40" y="122"/>
                  </a:cubicBezTo>
                  <a:cubicBezTo>
                    <a:pt x="40" y="116"/>
                    <a:pt x="41" y="109"/>
                    <a:pt x="41" y="101"/>
                  </a:cubicBezTo>
                  <a:cubicBezTo>
                    <a:pt x="41" y="95"/>
                    <a:pt x="41" y="90"/>
                    <a:pt x="40" y="85"/>
                  </a:cubicBezTo>
                  <a:cubicBezTo>
                    <a:pt x="39" y="79"/>
                    <a:pt x="39" y="81"/>
                    <a:pt x="41" y="76"/>
                  </a:cubicBezTo>
                  <a:cubicBezTo>
                    <a:pt x="45" y="67"/>
                    <a:pt x="45" y="54"/>
                    <a:pt x="41" y="43"/>
                  </a:cubicBezTo>
                  <a:cubicBezTo>
                    <a:pt x="32" y="20"/>
                    <a:pt x="10" y="0"/>
                    <a:pt x="3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1"/>
            <p:cNvSpPr>
              <a:spLocks/>
            </p:cNvSpPr>
            <p:nvPr/>
          </p:nvSpPr>
          <p:spPr bwMode="auto">
            <a:xfrm rot="1032437">
              <a:off x="5397855" y="2825789"/>
              <a:ext cx="100013" cy="107950"/>
            </a:xfrm>
            <a:custGeom>
              <a:avLst/>
              <a:gdLst>
                <a:gd name="T0" fmla="*/ 0 w 12"/>
                <a:gd name="T1" fmla="*/ 1 h 13"/>
                <a:gd name="T2" fmla="*/ 0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0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13"/>
            <p:cNvSpPr>
              <a:spLocks noChangeArrowheads="1"/>
            </p:cNvSpPr>
            <p:nvPr/>
          </p:nvSpPr>
          <p:spPr bwMode="auto">
            <a:xfrm rot="1032437">
              <a:off x="5223991" y="2528835"/>
              <a:ext cx="339725" cy="347663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4"/>
            <p:cNvSpPr>
              <a:spLocks/>
            </p:cNvSpPr>
            <p:nvPr/>
          </p:nvSpPr>
          <p:spPr bwMode="auto">
            <a:xfrm rot="1032437">
              <a:off x="5222405" y="2529796"/>
              <a:ext cx="347663" cy="357188"/>
            </a:xfrm>
            <a:custGeom>
              <a:avLst/>
              <a:gdLst>
                <a:gd name="T0" fmla="*/ 20 w 42"/>
                <a:gd name="T1" fmla="*/ 0 h 43"/>
                <a:gd name="T2" fmla="*/ 0 w 42"/>
                <a:gd name="T3" fmla="*/ 21 h 43"/>
                <a:gd name="T4" fmla="*/ 0 w 42"/>
                <a:gd name="T5" fmla="*/ 23 h 43"/>
                <a:gd name="T6" fmla="*/ 22 w 42"/>
                <a:gd name="T7" fmla="*/ 21 h 43"/>
                <a:gd name="T8" fmla="*/ 28 w 42"/>
                <a:gd name="T9" fmla="*/ 27 h 43"/>
                <a:gd name="T10" fmla="*/ 42 w 42"/>
                <a:gd name="T11" fmla="*/ 22 h 43"/>
                <a:gd name="T12" fmla="*/ 20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20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3"/>
                    <a:pt x="30" y="25"/>
                    <a:pt x="28" y="27"/>
                  </a:cubicBezTo>
                  <a:cubicBezTo>
                    <a:pt x="27" y="30"/>
                    <a:pt x="42" y="43"/>
                    <a:pt x="42" y="22"/>
                  </a:cubicBezTo>
                  <a:cubicBezTo>
                    <a:pt x="42" y="10"/>
                    <a:pt x="32" y="0"/>
                    <a:pt x="2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5"/>
            <p:cNvSpPr>
              <a:spLocks/>
            </p:cNvSpPr>
            <p:nvPr/>
          </p:nvSpPr>
          <p:spPr bwMode="auto">
            <a:xfrm rot="1032437">
              <a:off x="5235987" y="2517668"/>
              <a:ext cx="322263" cy="182563"/>
            </a:xfrm>
            <a:custGeom>
              <a:avLst/>
              <a:gdLst>
                <a:gd name="T0" fmla="*/ 22 w 39"/>
                <a:gd name="T1" fmla="*/ 0 h 22"/>
                <a:gd name="T2" fmla="*/ 0 w 39"/>
                <a:gd name="T3" fmla="*/ 22 h 22"/>
                <a:gd name="T4" fmla="*/ 39 w 39"/>
                <a:gd name="T5" fmla="*/ 8 h 22"/>
                <a:gd name="T6" fmla="*/ 22 w 3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2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5" y="3"/>
                    <a:pt x="29" y="0"/>
                    <a:pt x="22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6"/>
            <p:cNvSpPr>
              <a:spLocks/>
            </p:cNvSpPr>
            <p:nvPr/>
          </p:nvSpPr>
          <p:spPr bwMode="auto">
            <a:xfrm rot="1032437">
              <a:off x="5181717" y="2569249"/>
              <a:ext cx="382588" cy="149225"/>
            </a:xfrm>
            <a:custGeom>
              <a:avLst/>
              <a:gdLst>
                <a:gd name="T0" fmla="*/ 236 w 241"/>
                <a:gd name="T1" fmla="*/ 0 h 94"/>
                <a:gd name="T2" fmla="*/ 0 w 241"/>
                <a:gd name="T3" fmla="*/ 84 h 94"/>
                <a:gd name="T4" fmla="*/ 0 w 241"/>
                <a:gd name="T5" fmla="*/ 94 h 94"/>
                <a:gd name="T6" fmla="*/ 241 w 241"/>
                <a:gd name="T7" fmla="*/ 11 h 94"/>
                <a:gd name="T8" fmla="*/ 236 w 24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4">
                  <a:moveTo>
                    <a:pt x="236" y="0"/>
                  </a:moveTo>
                  <a:lnTo>
                    <a:pt x="0" y="84"/>
                  </a:lnTo>
                  <a:lnTo>
                    <a:pt x="0" y="94"/>
                  </a:lnTo>
                  <a:lnTo>
                    <a:pt x="241" y="11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7"/>
            <p:cNvSpPr>
              <a:spLocks/>
            </p:cNvSpPr>
            <p:nvPr/>
          </p:nvSpPr>
          <p:spPr bwMode="auto">
            <a:xfrm rot="1032437">
              <a:off x="5253661" y="2531173"/>
              <a:ext cx="273050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1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2" y="7"/>
                    <a:pt x="0" y="17"/>
                  </a:cubicBezTo>
                  <a:cubicBezTo>
                    <a:pt x="3" y="8"/>
                    <a:pt x="12" y="1"/>
                    <a:pt x="21" y="1"/>
                  </a:cubicBezTo>
                  <a:cubicBezTo>
                    <a:pt x="26" y="1"/>
                    <a:pt x="30" y="3"/>
                    <a:pt x="33" y="5"/>
                  </a:cubicBezTo>
                  <a:cubicBezTo>
                    <a:pt x="30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2"/>
            <p:cNvSpPr>
              <a:spLocks/>
            </p:cNvSpPr>
            <p:nvPr/>
          </p:nvSpPr>
          <p:spPr bwMode="auto">
            <a:xfrm rot="16716172">
              <a:off x="5558716" y="3565175"/>
              <a:ext cx="149225" cy="82550"/>
            </a:xfrm>
            <a:custGeom>
              <a:avLst/>
              <a:gdLst>
                <a:gd name="T0" fmla="*/ 9 w 18"/>
                <a:gd name="T1" fmla="*/ 9 h 10"/>
                <a:gd name="T2" fmla="*/ 0 w 18"/>
                <a:gd name="T3" fmla="*/ 6 h 10"/>
                <a:gd name="T4" fmla="*/ 9 w 18"/>
                <a:gd name="T5" fmla="*/ 0 h 10"/>
                <a:gd name="T6" fmla="*/ 18 w 18"/>
                <a:gd name="T7" fmla="*/ 4 h 10"/>
                <a:gd name="T8" fmla="*/ 9 w 18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0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8" y="7"/>
                    <a:pt x="1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8"/>
            <p:cNvSpPr>
              <a:spLocks/>
            </p:cNvSpPr>
            <p:nvPr/>
          </p:nvSpPr>
          <p:spPr bwMode="auto">
            <a:xfrm rot="16716172">
              <a:off x="5293226" y="3112530"/>
              <a:ext cx="547688" cy="314325"/>
            </a:xfrm>
            <a:custGeom>
              <a:avLst/>
              <a:gdLst>
                <a:gd name="T0" fmla="*/ 15 w 66"/>
                <a:gd name="T1" fmla="*/ 37 h 38"/>
                <a:gd name="T2" fmla="*/ 33 w 66"/>
                <a:gd name="T3" fmla="*/ 35 h 38"/>
                <a:gd name="T4" fmla="*/ 48 w 66"/>
                <a:gd name="T5" fmla="*/ 24 h 38"/>
                <a:gd name="T6" fmla="*/ 59 w 66"/>
                <a:gd name="T7" fmla="*/ 6 h 38"/>
                <a:gd name="T8" fmla="*/ 41 w 66"/>
                <a:gd name="T9" fmla="*/ 17 h 38"/>
                <a:gd name="T10" fmla="*/ 33 w 66"/>
                <a:gd name="T11" fmla="*/ 25 h 38"/>
                <a:gd name="T12" fmla="*/ 16 w 66"/>
                <a:gd name="T13" fmla="*/ 28 h 38"/>
                <a:gd name="T14" fmla="*/ 1 w 66"/>
                <a:gd name="T15" fmla="*/ 29 h 38"/>
                <a:gd name="T16" fmla="*/ 1 w 66"/>
                <a:gd name="T17" fmla="*/ 36 h 38"/>
                <a:gd name="T18" fmla="*/ 15 w 66"/>
                <a:gd name="T1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8">
                  <a:moveTo>
                    <a:pt x="15" y="37"/>
                  </a:moveTo>
                  <a:cubicBezTo>
                    <a:pt x="24" y="38"/>
                    <a:pt x="31" y="37"/>
                    <a:pt x="33" y="35"/>
                  </a:cubicBezTo>
                  <a:cubicBezTo>
                    <a:pt x="37" y="33"/>
                    <a:pt x="42" y="29"/>
                    <a:pt x="48" y="24"/>
                  </a:cubicBezTo>
                  <a:cubicBezTo>
                    <a:pt x="56" y="16"/>
                    <a:pt x="66" y="11"/>
                    <a:pt x="59" y="6"/>
                  </a:cubicBezTo>
                  <a:cubicBezTo>
                    <a:pt x="53" y="0"/>
                    <a:pt x="46" y="12"/>
                    <a:pt x="41" y="17"/>
                  </a:cubicBezTo>
                  <a:cubicBezTo>
                    <a:pt x="38" y="19"/>
                    <a:pt x="35" y="22"/>
                    <a:pt x="33" y="25"/>
                  </a:cubicBezTo>
                  <a:cubicBezTo>
                    <a:pt x="30" y="28"/>
                    <a:pt x="30" y="29"/>
                    <a:pt x="16" y="28"/>
                  </a:cubicBezTo>
                  <a:cubicBezTo>
                    <a:pt x="8" y="28"/>
                    <a:pt x="5" y="28"/>
                    <a:pt x="1" y="29"/>
                  </a:cubicBezTo>
                  <a:cubicBezTo>
                    <a:pt x="1" y="29"/>
                    <a:pt x="0" y="36"/>
                    <a:pt x="1" y="36"/>
                  </a:cubicBezTo>
                  <a:cubicBezTo>
                    <a:pt x="5" y="37"/>
                    <a:pt x="10" y="37"/>
                    <a:pt x="15" y="3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9"/>
            <p:cNvSpPr>
              <a:spLocks/>
            </p:cNvSpPr>
            <p:nvPr/>
          </p:nvSpPr>
          <p:spPr bwMode="auto">
            <a:xfrm rot="19739525">
              <a:off x="5196823" y="3530532"/>
              <a:ext cx="149225" cy="100013"/>
            </a:xfrm>
            <a:custGeom>
              <a:avLst/>
              <a:gdLst>
                <a:gd name="T0" fmla="*/ 10 w 18"/>
                <a:gd name="T1" fmla="*/ 10 h 12"/>
                <a:gd name="T2" fmla="*/ 0 w 18"/>
                <a:gd name="T3" fmla="*/ 9 h 12"/>
                <a:gd name="T4" fmla="*/ 8 w 18"/>
                <a:gd name="T5" fmla="*/ 2 h 12"/>
                <a:gd name="T6" fmla="*/ 18 w 18"/>
                <a:gd name="T7" fmla="*/ 3 h 12"/>
                <a:gd name="T8" fmla="*/ 10 w 18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0" y="10"/>
                  </a:moveTo>
                  <a:cubicBezTo>
                    <a:pt x="5" y="12"/>
                    <a:pt x="1" y="11"/>
                    <a:pt x="0" y="9"/>
                  </a:cubicBezTo>
                  <a:cubicBezTo>
                    <a:pt x="0" y="7"/>
                    <a:pt x="3" y="3"/>
                    <a:pt x="8" y="2"/>
                  </a:cubicBezTo>
                  <a:cubicBezTo>
                    <a:pt x="12" y="0"/>
                    <a:pt x="17" y="0"/>
                    <a:pt x="18" y="3"/>
                  </a:cubicBezTo>
                  <a:cubicBezTo>
                    <a:pt x="18" y="5"/>
                    <a:pt x="15" y="8"/>
                    <a:pt x="10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0"/>
            <p:cNvSpPr>
              <a:spLocks/>
            </p:cNvSpPr>
            <p:nvPr/>
          </p:nvSpPr>
          <p:spPr bwMode="auto">
            <a:xfrm rot="19739525">
              <a:off x="5173329" y="3070937"/>
              <a:ext cx="488950" cy="396875"/>
            </a:xfrm>
            <a:custGeom>
              <a:avLst/>
              <a:gdLst>
                <a:gd name="T0" fmla="*/ 17 w 59"/>
                <a:gd name="T1" fmla="*/ 46 h 48"/>
                <a:gd name="T2" fmla="*/ 33 w 59"/>
                <a:gd name="T3" fmla="*/ 39 h 48"/>
                <a:gd name="T4" fmla="*/ 45 w 59"/>
                <a:gd name="T5" fmla="*/ 25 h 48"/>
                <a:gd name="T6" fmla="*/ 51 w 59"/>
                <a:gd name="T7" fmla="*/ 4 h 48"/>
                <a:gd name="T8" fmla="*/ 36 w 59"/>
                <a:gd name="T9" fmla="*/ 19 h 48"/>
                <a:gd name="T10" fmla="*/ 31 w 59"/>
                <a:gd name="T11" fmla="*/ 29 h 48"/>
                <a:gd name="T12" fmla="*/ 15 w 59"/>
                <a:gd name="T13" fmla="*/ 37 h 48"/>
                <a:gd name="T14" fmla="*/ 1 w 59"/>
                <a:gd name="T15" fmla="*/ 41 h 48"/>
                <a:gd name="T16" fmla="*/ 3 w 59"/>
                <a:gd name="T17" fmla="*/ 48 h 48"/>
                <a:gd name="T18" fmla="*/ 17 w 59"/>
                <a:gd name="T1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8">
                  <a:moveTo>
                    <a:pt x="17" y="46"/>
                  </a:moveTo>
                  <a:cubicBezTo>
                    <a:pt x="25" y="44"/>
                    <a:pt x="32" y="41"/>
                    <a:pt x="33" y="39"/>
                  </a:cubicBezTo>
                  <a:cubicBezTo>
                    <a:pt x="36" y="36"/>
                    <a:pt x="41" y="31"/>
                    <a:pt x="45" y="25"/>
                  </a:cubicBezTo>
                  <a:cubicBezTo>
                    <a:pt x="51" y="15"/>
                    <a:pt x="59" y="8"/>
                    <a:pt x="51" y="4"/>
                  </a:cubicBezTo>
                  <a:cubicBezTo>
                    <a:pt x="44" y="0"/>
                    <a:pt x="40" y="13"/>
                    <a:pt x="36" y="19"/>
                  </a:cubicBezTo>
                  <a:cubicBezTo>
                    <a:pt x="34" y="23"/>
                    <a:pt x="32" y="26"/>
                    <a:pt x="31" y="29"/>
                  </a:cubicBezTo>
                  <a:cubicBezTo>
                    <a:pt x="28" y="33"/>
                    <a:pt x="28" y="34"/>
                    <a:pt x="15" y="37"/>
                  </a:cubicBezTo>
                  <a:cubicBezTo>
                    <a:pt x="7" y="39"/>
                    <a:pt x="4" y="40"/>
                    <a:pt x="1" y="41"/>
                  </a:cubicBezTo>
                  <a:cubicBezTo>
                    <a:pt x="0" y="42"/>
                    <a:pt x="2" y="48"/>
                    <a:pt x="3" y="48"/>
                  </a:cubicBezTo>
                  <a:cubicBezTo>
                    <a:pt x="6" y="48"/>
                    <a:pt x="11" y="47"/>
                    <a:pt x="17" y="46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1" name="上面的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5657" y="2491535"/>
            <a:ext cx="908383" cy="1725318"/>
          </a:xfrm>
          <a:prstGeom prst="rect">
            <a:avLst/>
          </a:prstGeom>
        </p:spPr>
      </p:pic>
      <p:pic>
        <p:nvPicPr>
          <p:cNvPr id="163" name="摔倒的人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929652" flipV="1">
            <a:off x="4778201" y="5604816"/>
            <a:ext cx="908383" cy="1725318"/>
          </a:xfrm>
          <a:prstGeom prst="rect">
            <a:avLst/>
          </a:prstGeom>
        </p:spPr>
      </p:pic>
      <p:pic>
        <p:nvPicPr>
          <p:cNvPr id="133" name="车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83439" y="4004609"/>
            <a:ext cx="4761389" cy="2853175"/>
          </a:xfrm>
          <a:prstGeom prst="rect">
            <a:avLst/>
          </a:prstGeom>
        </p:spPr>
      </p:pic>
      <p:pic>
        <p:nvPicPr>
          <p:cNvPr id="165" name="3-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5791200" y="-698317"/>
            <a:ext cx="609600" cy="609600"/>
          </a:xfrm>
          <a:prstGeom prst="rect">
            <a:avLst/>
          </a:prstGeom>
        </p:spPr>
      </p:pic>
      <p:sp>
        <p:nvSpPr>
          <p:cNvPr id="167" name="矩形 166"/>
          <p:cNvSpPr/>
          <p:nvPr/>
        </p:nvSpPr>
        <p:spPr>
          <a:xfrm>
            <a:off x="7054850" y="2202275"/>
            <a:ext cx="4801314" cy="1323439"/>
          </a:xfrm>
          <a:prstGeom prst="rect">
            <a:avLst/>
          </a:prstGeom>
          <a:solidFill>
            <a:srgbClr val="78BEA6"/>
          </a:solidFill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投入一分，回报无限</a:t>
            </a:r>
            <a:endParaRPr lang="en-US" altLang="zh-CN" sz="4000" dirty="0">
              <a:solidFill>
                <a:srgbClr val="FFF0BC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投资安全，收益无限</a:t>
            </a:r>
          </a:p>
        </p:txBody>
      </p:sp>
      <p:sp>
        <p:nvSpPr>
          <p:cNvPr id="168" name="矩形 167"/>
          <p:cNvSpPr/>
          <p:nvPr/>
        </p:nvSpPr>
        <p:spPr>
          <a:xfrm>
            <a:off x="11913314" y="2202275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6870700" y="2202274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5" name="救护车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3819416" y="4870303"/>
            <a:ext cx="3073078" cy="2000399"/>
          </a:xfrm>
          <a:prstGeom prst="rect">
            <a:avLst/>
          </a:prstGeom>
        </p:spPr>
      </p:pic>
      <p:sp>
        <p:nvSpPr>
          <p:cNvPr id="186" name="等腰三角形 185"/>
          <p:cNvSpPr/>
          <p:nvPr/>
        </p:nvSpPr>
        <p:spPr>
          <a:xfrm>
            <a:off x="1041978" y="-775189"/>
            <a:ext cx="380422" cy="3816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8454715" y="3895657"/>
            <a:ext cx="3444539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1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4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 p14:presetBounceEnd="54000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audi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vide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4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81026"/>
            <a:ext cx="609600" cy="6096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3213100" y="-533400"/>
            <a:ext cx="317500" cy="1571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2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20469 -0.62106 L 0.2026 -0.6210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34" y="-310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41" grpId="0" animBg="1"/>
      <p:bldP spid="1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等于号 2"/>
          <p:cNvSpPr/>
          <p:nvPr/>
        </p:nvSpPr>
        <p:spPr>
          <a:xfrm>
            <a:off x="7619569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等于号 1"/>
          <p:cNvSpPr/>
          <p:nvPr/>
        </p:nvSpPr>
        <p:spPr>
          <a:xfrm>
            <a:off x="4064431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1.1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系统设计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分安全性</a:t>
            </a:r>
          </a:p>
        </p:txBody>
      </p:sp>
      <p:sp>
        <p:nvSpPr>
          <p:cNvPr id="77" name="1.2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2.1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制造安全性</a:t>
            </a:r>
          </a:p>
        </p:txBody>
      </p:sp>
      <p:sp>
        <p:nvSpPr>
          <p:cNvPr id="78" name="2.2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3.1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应用安全性</a:t>
            </a:r>
          </a:p>
        </p:txBody>
      </p:sp>
      <p:sp>
        <p:nvSpPr>
          <p:cNvPr id="79" name="3.2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4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789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599249" y="-743294"/>
            <a:ext cx="237430" cy="1590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6" grpId="0" animBg="1"/>
      <p:bldP spid="75" grpId="0" animBg="1"/>
      <p:bldP spid="72" grpId="0" animBg="1"/>
      <p:bldP spid="77" grpId="0" animBg="1"/>
      <p:bldP spid="77" grpId="1" animBg="1"/>
      <p:bldP spid="73" grpId="0" animBg="1"/>
      <p:bldP spid="78" grpId="0" animBg="1"/>
      <p:bldP spid="78" grpId="1" animBg="1"/>
      <p:bldP spid="74" grpId="0" animBg="1"/>
      <p:bldP spid="79" grpId="0" animBg="1"/>
      <p:bldP spid="79" grpId="1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心圆 4"/>
          <p:cNvSpPr/>
          <p:nvPr/>
        </p:nvSpPr>
        <p:spPr>
          <a:xfrm>
            <a:off x="4201194" y="2001586"/>
            <a:ext cx="3789615" cy="3789614"/>
          </a:xfrm>
          <a:prstGeom prst="donut">
            <a:avLst>
              <a:gd name="adj" fmla="val 7746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42529" y="2142919"/>
            <a:ext cx="3506947" cy="3506946"/>
          </a:xfrm>
          <a:prstGeom prst="ellipse">
            <a:avLst/>
          </a:prstGeom>
          <a:noFill/>
          <a:ln w="28575">
            <a:solidFill>
              <a:srgbClr val="9571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84499" y="1066800"/>
            <a:ext cx="1623000" cy="1623000"/>
          </a:xfrm>
          <a:prstGeom prst="ellipse">
            <a:avLst/>
          </a:prstGeom>
          <a:solidFill>
            <a:srgbClr val="E46D6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9" name="椭圆 8"/>
          <p:cNvSpPr/>
          <p:nvPr/>
        </p:nvSpPr>
        <p:spPr>
          <a:xfrm>
            <a:off x="3661499" y="4059068"/>
            <a:ext cx="1623000" cy="1623000"/>
          </a:xfrm>
          <a:prstGeom prst="ellipse">
            <a:avLst/>
          </a:prstGeom>
          <a:solidFill>
            <a:srgbClr val="78BEA6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10" name="椭圆 9"/>
          <p:cNvSpPr/>
          <p:nvPr/>
        </p:nvSpPr>
        <p:spPr>
          <a:xfrm>
            <a:off x="6907501" y="4059068"/>
            <a:ext cx="1623000" cy="1623000"/>
          </a:xfrm>
          <a:prstGeom prst="ellipse">
            <a:avLst/>
          </a:prstGeom>
          <a:solidFill>
            <a:srgbClr val="CCD39E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pic>
        <p:nvPicPr>
          <p:cNvPr id="11" name="4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-704381"/>
            <a:ext cx="609600" cy="609600"/>
          </a:xfrm>
          <a:prstGeom prst="rect">
            <a:avLst/>
          </a:prstGeom>
        </p:spPr>
      </p:pic>
      <p:sp>
        <p:nvSpPr>
          <p:cNvPr id="14" name="生产前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生产前</a:t>
            </a:r>
          </a:p>
        </p:txBody>
      </p:sp>
      <p:sp>
        <p:nvSpPr>
          <p:cNvPr id="15" name="生产线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生产线</a:t>
            </a:r>
          </a:p>
        </p:txBody>
      </p:sp>
      <p:sp>
        <p:nvSpPr>
          <p:cNvPr id="16" name="市场上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市场上</a:t>
            </a:r>
          </a:p>
        </p:txBody>
      </p:sp>
      <p:pic>
        <p:nvPicPr>
          <p:cNvPr id="17" name="4-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5791200" y="7100455"/>
            <a:ext cx="609600" cy="609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57298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57298" y="3795942"/>
            <a:ext cx="4359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最节约成本的方式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257298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257298" y="444227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70270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预防为主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070270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70270" y="3792084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637814" y="1818460"/>
            <a:ext cx="27921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安全要提前做</a:t>
            </a:r>
            <a:endParaRPr lang="en-US" altLang="zh-CN" sz="28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安全要提前控</a:t>
            </a:r>
          </a:p>
        </p:txBody>
      </p:sp>
      <p:sp>
        <p:nvSpPr>
          <p:cNvPr id="27" name="矩形 26"/>
          <p:cNvSpPr/>
          <p:nvPr/>
        </p:nvSpPr>
        <p:spPr>
          <a:xfrm>
            <a:off x="7070272" y="3931060"/>
            <a:ext cx="3875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把任何问题都消灭在萌芽状态</a:t>
            </a:r>
            <a:endParaRPr lang="en-US" altLang="zh-CN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把任何事故都消灭在隐患之中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1257298" y="-431800"/>
            <a:ext cx="342902" cy="21492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163702"/>
      </p:ext>
    </p:extLst>
  </p:cSld>
  <p:clrMapOvr>
    <a:masterClrMapping/>
  </p:clrMapOvr>
  <p:transition spd="med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00976 -0.00903 C -0.05065 0.1118 -0.1388 0.15138 -0.20677 0.07893 C -0.27487 0.00601 -0.29713 -0.15139 -0.25625 -0.27246 C -0.21523 -0.39375 -0.12669 -0.43241 -0.05846 -0.35973 C 0.00938 -0.28704 0.03125 -0.13033 -0.00976 -0.00903 Z " pathEditMode="relative" rAng="7260000" ptsTypes="AAA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1317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0 4.81481E-6 L 0.20898 0.20902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1044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0.01419 -0.00903 C -0.02722 -0.12686 -0.00638 -0.28357 0.06093 -0.35788 C 0.12812 -0.43264 0.21666 -0.39792 0.25807 -0.28033 C 0.29948 -0.16274 0.27799 -0.00649 0.2108 0.06805 C 0.14349 0.14282 0.05547 0.10833 0.01419 -0.00903 Z " pathEditMode="relative" rAng="14280000" ptsTypes="AAA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4" y="-13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4.81481E-6 L -0.20911 0.2120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6" y="106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path" presetSubtype="0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 0.03866 C 0.07943 0.03866 0.14414 0.15255 0.14414 0.29352 C 0.14414 0.43449 0.07943 0.55 0 0.55 C -0.07943 0.55 -0.14362 0.43449 -0.14362 0.29352 C -0.14362 0.15255 -0.07943 0.03866 0 0.03866 Z " pathEditMode="relative" rAng="0" ptsTypes="AAAAA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555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0 4.81481E-6 L 0 -0.4636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19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53" presetClass="exit" presetSubtype="544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544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1" presetClass="entr" presetSubtype="0" fill="hold" grpId="0" nodeType="withEffect">
                                  <p:stCondLst>
                                    <p:cond delay="14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5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18100"/>
                                  </p:stCondLst>
                                  <p:iterate type="lt">
                                    <p:tmPct val="52273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4" fill="hold" grpId="0" nodeType="withEffect">
                                  <p:stCondLst>
                                    <p:cond delay="227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3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4" fill="hold" grpId="0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7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27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numSld="999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6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8" grpId="0"/>
      <p:bldP spid="19" grpId="0"/>
      <p:bldP spid="22" grpId="0" animBg="1"/>
      <p:bldP spid="23" grpId="0"/>
      <p:bldP spid="26" grpId="0"/>
      <p:bldP spid="27" grpId="0" uiExpand="1" build="p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5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4026 -0.69884 L 0.3987 -0.69884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0" y="-34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2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94563" y="2278744"/>
            <a:ext cx="7802874" cy="2264228"/>
          </a:xfrm>
          <a:prstGeom prst="rect">
            <a:avLst/>
          </a:prstGeom>
          <a:noFill/>
          <a:ln w="57150">
            <a:solidFill>
              <a:srgbClr val="CCD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5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80433" y="-736158"/>
            <a:ext cx="6096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3558" y="2479834"/>
            <a:ext cx="648488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15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01"/>
          <p:cNvSpPr>
            <a:spLocks/>
          </p:cNvSpPr>
          <p:nvPr/>
        </p:nvSpPr>
        <p:spPr bwMode="auto">
          <a:xfrm>
            <a:off x="2752187" y="3627342"/>
            <a:ext cx="6666097" cy="64112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91635" y="1441603"/>
            <a:ext cx="10605617" cy="5365251"/>
            <a:chOff x="791633" y="1441601"/>
            <a:chExt cx="10605617" cy="5365251"/>
          </a:xfrm>
        </p:grpSpPr>
        <p:sp>
          <p:nvSpPr>
            <p:cNvPr id="39" name="任意多边形 38"/>
            <p:cNvSpPr>
              <a:spLocks/>
            </p:cNvSpPr>
            <p:nvPr/>
          </p:nvSpPr>
          <p:spPr bwMode="auto">
            <a:xfrm rot="1054730">
              <a:off x="7984172" y="2129270"/>
              <a:ext cx="1107106" cy="2274537"/>
            </a:xfrm>
            <a:custGeom>
              <a:avLst/>
              <a:gdLst>
                <a:gd name="connsiteX0" fmla="*/ 390878 w 1107106"/>
                <a:gd name="connsiteY0" fmla="*/ 334949 h 2274537"/>
                <a:gd name="connsiteX1" fmla="*/ 444257 w 1107106"/>
                <a:gd name="connsiteY1" fmla="*/ 339585 h 2274537"/>
                <a:gd name="connsiteX2" fmla="*/ 1007616 w 1107106"/>
                <a:gd name="connsiteY2" fmla="*/ 498789 h 2274537"/>
                <a:gd name="connsiteX3" fmla="*/ 1101509 w 1107106"/>
                <a:gd name="connsiteY3" fmla="*/ 665230 h 2274537"/>
                <a:gd name="connsiteX4" fmla="*/ 920945 w 1107106"/>
                <a:gd name="connsiteY4" fmla="*/ 1287575 h 2274537"/>
                <a:gd name="connsiteX5" fmla="*/ 819830 w 1107106"/>
                <a:gd name="connsiteY5" fmla="*/ 1345468 h 2274537"/>
                <a:gd name="connsiteX6" fmla="*/ 762049 w 1107106"/>
                <a:gd name="connsiteY6" fmla="*/ 1236920 h 2274537"/>
                <a:gd name="connsiteX7" fmla="*/ 913723 w 1107106"/>
                <a:gd name="connsiteY7" fmla="*/ 708650 h 2274537"/>
                <a:gd name="connsiteX8" fmla="*/ 892056 w 1107106"/>
                <a:gd name="connsiteY8" fmla="*/ 701413 h 2274537"/>
                <a:gd name="connsiteX9" fmla="*/ 473148 w 1107106"/>
                <a:gd name="connsiteY9" fmla="*/ 2177674 h 2274537"/>
                <a:gd name="connsiteX10" fmla="*/ 335919 w 1107106"/>
                <a:gd name="connsiteY10" fmla="*/ 2271749 h 2274537"/>
                <a:gd name="connsiteX11" fmla="*/ 263694 w 1107106"/>
                <a:gd name="connsiteY11" fmla="*/ 2119781 h 2274537"/>
                <a:gd name="connsiteX12" fmla="*/ 480371 w 1107106"/>
                <a:gd name="connsiteY12" fmla="*/ 1367178 h 2274537"/>
                <a:gd name="connsiteX13" fmla="*/ 429812 w 1107106"/>
                <a:gd name="connsiteY13" fmla="*/ 1352705 h 2274537"/>
                <a:gd name="connsiteX14" fmla="*/ 213136 w 1107106"/>
                <a:gd name="connsiteY14" fmla="*/ 2119781 h 2274537"/>
                <a:gd name="connsiteX15" fmla="*/ 75908 w 1107106"/>
                <a:gd name="connsiteY15" fmla="*/ 2206620 h 2274537"/>
                <a:gd name="connsiteX16" fmla="*/ 3682 w 1107106"/>
                <a:gd name="connsiteY16" fmla="*/ 2061888 h 2274537"/>
                <a:gd name="connsiteX17" fmla="*/ 437035 w 1107106"/>
                <a:gd name="connsiteY17" fmla="*/ 563918 h 2274537"/>
                <a:gd name="connsiteX18" fmla="*/ 415368 w 1107106"/>
                <a:gd name="connsiteY18" fmla="*/ 563918 h 2274537"/>
                <a:gd name="connsiteX19" fmla="*/ 263694 w 1107106"/>
                <a:gd name="connsiteY19" fmla="*/ 1077715 h 2274537"/>
                <a:gd name="connsiteX20" fmla="*/ 162578 w 1107106"/>
                <a:gd name="connsiteY20" fmla="*/ 1135607 h 2274537"/>
                <a:gd name="connsiteX21" fmla="*/ 104798 w 1107106"/>
                <a:gd name="connsiteY21" fmla="*/ 1034295 h 2274537"/>
                <a:gd name="connsiteX22" fmla="*/ 278139 w 1107106"/>
                <a:gd name="connsiteY22" fmla="*/ 433660 h 2274537"/>
                <a:gd name="connsiteX23" fmla="*/ 390878 w 1107106"/>
                <a:gd name="connsiteY23" fmla="*/ 334949 h 2274537"/>
                <a:gd name="connsiteX24" fmla="*/ 697236 w 1107106"/>
                <a:gd name="connsiteY24" fmla="*/ 23616 h 2274537"/>
                <a:gd name="connsiteX25" fmla="*/ 843716 w 1107106"/>
                <a:gd name="connsiteY25" fmla="*/ 7414 h 2274537"/>
                <a:gd name="connsiteX26" fmla="*/ 981153 w 1107106"/>
                <a:gd name="connsiteY26" fmla="*/ 245040 h 2274537"/>
                <a:gd name="connsiteX27" fmla="*/ 742445 w 1107106"/>
                <a:gd name="connsiteY27" fmla="*/ 374654 h 2274537"/>
                <a:gd name="connsiteX28" fmla="*/ 605008 w 1107106"/>
                <a:gd name="connsiteY28" fmla="*/ 137028 h 2274537"/>
                <a:gd name="connsiteX29" fmla="*/ 697236 w 1107106"/>
                <a:gd name="connsiteY29" fmla="*/ 23616 h 227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07106" h="2274537">
                  <a:moveTo>
                    <a:pt x="390878" y="334949"/>
                  </a:moveTo>
                  <a:cubicBezTo>
                    <a:pt x="408145" y="332801"/>
                    <a:pt x="426201" y="334157"/>
                    <a:pt x="444257" y="339585"/>
                  </a:cubicBezTo>
                  <a:cubicBezTo>
                    <a:pt x="444257" y="339585"/>
                    <a:pt x="444257" y="339585"/>
                    <a:pt x="1007616" y="498789"/>
                  </a:cubicBezTo>
                  <a:cubicBezTo>
                    <a:pt x="1079842" y="520499"/>
                    <a:pt x="1123177" y="592865"/>
                    <a:pt x="1101509" y="665230"/>
                  </a:cubicBezTo>
                  <a:lnTo>
                    <a:pt x="920945" y="1287575"/>
                  </a:lnTo>
                  <a:cubicBezTo>
                    <a:pt x="906500" y="1330995"/>
                    <a:pt x="863165" y="1359941"/>
                    <a:pt x="819830" y="1345468"/>
                  </a:cubicBezTo>
                  <a:cubicBezTo>
                    <a:pt x="776494" y="1330995"/>
                    <a:pt x="747605" y="1287575"/>
                    <a:pt x="762049" y="1236920"/>
                  </a:cubicBezTo>
                  <a:cubicBezTo>
                    <a:pt x="762049" y="1236920"/>
                    <a:pt x="762049" y="1236920"/>
                    <a:pt x="913723" y="708650"/>
                  </a:cubicBezTo>
                  <a:cubicBezTo>
                    <a:pt x="913723" y="708650"/>
                    <a:pt x="913723" y="708650"/>
                    <a:pt x="892056" y="701413"/>
                  </a:cubicBezTo>
                  <a:cubicBezTo>
                    <a:pt x="892056" y="701413"/>
                    <a:pt x="892056" y="701413"/>
                    <a:pt x="473148" y="2177674"/>
                  </a:cubicBezTo>
                  <a:cubicBezTo>
                    <a:pt x="451480" y="2242803"/>
                    <a:pt x="393700" y="2286222"/>
                    <a:pt x="335919" y="2271749"/>
                  </a:cubicBezTo>
                  <a:cubicBezTo>
                    <a:pt x="278139" y="2250039"/>
                    <a:pt x="242026" y="2184910"/>
                    <a:pt x="263694" y="2119781"/>
                  </a:cubicBezTo>
                  <a:cubicBezTo>
                    <a:pt x="263694" y="2119781"/>
                    <a:pt x="263694" y="2119781"/>
                    <a:pt x="480371" y="1367178"/>
                  </a:cubicBezTo>
                  <a:cubicBezTo>
                    <a:pt x="480371" y="1367178"/>
                    <a:pt x="480371" y="1367178"/>
                    <a:pt x="429812" y="1352705"/>
                  </a:cubicBezTo>
                  <a:cubicBezTo>
                    <a:pt x="429812" y="1352705"/>
                    <a:pt x="429812" y="1352705"/>
                    <a:pt x="213136" y="2119781"/>
                  </a:cubicBezTo>
                  <a:cubicBezTo>
                    <a:pt x="191468" y="2184910"/>
                    <a:pt x="133688" y="2221093"/>
                    <a:pt x="75908" y="2206620"/>
                  </a:cubicBezTo>
                  <a:cubicBezTo>
                    <a:pt x="18127" y="2192147"/>
                    <a:pt x="-10763" y="2119781"/>
                    <a:pt x="3682" y="2061888"/>
                  </a:cubicBezTo>
                  <a:cubicBezTo>
                    <a:pt x="3682" y="2061888"/>
                    <a:pt x="3682" y="2061888"/>
                    <a:pt x="437035" y="563918"/>
                  </a:cubicBezTo>
                  <a:cubicBezTo>
                    <a:pt x="437035" y="563918"/>
                    <a:pt x="437035" y="563918"/>
                    <a:pt x="415368" y="563918"/>
                  </a:cubicBezTo>
                  <a:cubicBezTo>
                    <a:pt x="415368" y="563918"/>
                    <a:pt x="415368" y="563918"/>
                    <a:pt x="263694" y="1077715"/>
                  </a:cubicBezTo>
                  <a:cubicBezTo>
                    <a:pt x="249249" y="1121134"/>
                    <a:pt x="205914" y="1150081"/>
                    <a:pt x="162578" y="1135607"/>
                  </a:cubicBezTo>
                  <a:cubicBezTo>
                    <a:pt x="119243" y="1121134"/>
                    <a:pt x="90352" y="1077715"/>
                    <a:pt x="104798" y="1034295"/>
                  </a:cubicBezTo>
                  <a:cubicBezTo>
                    <a:pt x="104798" y="1034295"/>
                    <a:pt x="104798" y="1034295"/>
                    <a:pt x="278139" y="433660"/>
                  </a:cubicBezTo>
                  <a:cubicBezTo>
                    <a:pt x="294389" y="379386"/>
                    <a:pt x="339079" y="341394"/>
                    <a:pt x="390878" y="334949"/>
                  </a:cubicBezTo>
                  <a:close/>
                  <a:moveTo>
                    <a:pt x="697236" y="23616"/>
                  </a:moveTo>
                  <a:cubicBezTo>
                    <a:pt x="740637" y="214"/>
                    <a:pt x="793080" y="-6987"/>
                    <a:pt x="843716" y="7414"/>
                  </a:cubicBezTo>
                  <a:cubicBezTo>
                    <a:pt x="944986" y="36217"/>
                    <a:pt x="1010087" y="137028"/>
                    <a:pt x="981153" y="245040"/>
                  </a:cubicBezTo>
                  <a:cubicBezTo>
                    <a:pt x="952219" y="345851"/>
                    <a:pt x="843716" y="403457"/>
                    <a:pt x="742445" y="374654"/>
                  </a:cubicBezTo>
                  <a:cubicBezTo>
                    <a:pt x="633942" y="345851"/>
                    <a:pt x="576074" y="237839"/>
                    <a:pt x="605008" y="137028"/>
                  </a:cubicBezTo>
                  <a:cubicBezTo>
                    <a:pt x="619474" y="86623"/>
                    <a:pt x="653835" y="47018"/>
                    <a:pt x="697236" y="236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190838">
              <a:off x="9218892" y="5143809"/>
              <a:ext cx="2178358" cy="1337375"/>
            </a:xfrm>
            <a:custGeom>
              <a:avLst/>
              <a:gdLst>
                <a:gd name="connsiteX0" fmla="*/ 1977436 w 2178358"/>
                <a:gd name="connsiteY0" fmla="*/ 40535 h 1337375"/>
                <a:gd name="connsiteX1" fmla="*/ 2157026 w 2178358"/>
                <a:gd name="connsiteY1" fmla="*/ 148087 h 1337375"/>
                <a:gd name="connsiteX2" fmla="*/ 2070443 w 2178358"/>
                <a:gd name="connsiteY2" fmla="*/ 407834 h 1337375"/>
                <a:gd name="connsiteX3" fmla="*/ 1810697 w 2178358"/>
                <a:gd name="connsiteY3" fmla="*/ 314037 h 1337375"/>
                <a:gd name="connsiteX4" fmla="*/ 1904494 w 2178358"/>
                <a:gd name="connsiteY4" fmla="*/ 61504 h 1337375"/>
                <a:gd name="connsiteX5" fmla="*/ 1977436 w 2178358"/>
                <a:gd name="connsiteY5" fmla="*/ 40535 h 1337375"/>
                <a:gd name="connsiteX6" fmla="*/ 1514578 w 2178358"/>
                <a:gd name="connsiteY6" fmla="*/ 194 h 1337375"/>
                <a:gd name="connsiteX7" fmla="*/ 1643563 w 2178358"/>
                <a:gd name="connsiteY7" fmla="*/ 77388 h 1337375"/>
                <a:gd name="connsiteX8" fmla="*/ 1903564 w 2178358"/>
                <a:gd name="connsiteY8" fmla="*/ 604657 h 1337375"/>
                <a:gd name="connsiteX9" fmla="*/ 1838563 w 2178358"/>
                <a:gd name="connsiteY9" fmla="*/ 785228 h 1337375"/>
                <a:gd name="connsiteX10" fmla="*/ 1260784 w 2178358"/>
                <a:gd name="connsiteY10" fmla="*/ 1059697 h 1337375"/>
                <a:gd name="connsiteX11" fmla="*/ 1145227 w 2178358"/>
                <a:gd name="connsiteY11" fmla="*/ 1023583 h 1337375"/>
                <a:gd name="connsiteX12" fmla="*/ 1188561 w 2178358"/>
                <a:gd name="connsiteY12" fmla="*/ 915240 h 1337375"/>
                <a:gd name="connsiteX13" fmla="*/ 1686897 w 2178358"/>
                <a:gd name="connsiteY13" fmla="*/ 669662 h 1337375"/>
                <a:gd name="connsiteX14" fmla="*/ 1672452 w 2178358"/>
                <a:gd name="connsiteY14" fmla="*/ 647994 h 1337375"/>
                <a:gd name="connsiteX15" fmla="*/ 293002 w 2178358"/>
                <a:gd name="connsiteY15" fmla="*/ 1319720 h 1337375"/>
                <a:gd name="connsiteX16" fmla="*/ 134112 w 2178358"/>
                <a:gd name="connsiteY16" fmla="*/ 1276383 h 1337375"/>
                <a:gd name="connsiteX17" fmla="*/ 199112 w 2178358"/>
                <a:gd name="connsiteY17" fmla="*/ 1124703 h 1337375"/>
                <a:gd name="connsiteX18" fmla="*/ 899671 w 2178358"/>
                <a:gd name="connsiteY18" fmla="*/ 785228 h 1337375"/>
                <a:gd name="connsiteX19" fmla="*/ 885226 w 2178358"/>
                <a:gd name="connsiteY19" fmla="*/ 741891 h 1337375"/>
                <a:gd name="connsiteX20" fmla="*/ 170224 w 2178358"/>
                <a:gd name="connsiteY20" fmla="*/ 1088588 h 1337375"/>
                <a:gd name="connsiteX21" fmla="*/ 11334 w 2178358"/>
                <a:gd name="connsiteY21" fmla="*/ 1045251 h 1337375"/>
                <a:gd name="connsiteX22" fmla="*/ 69112 w 2178358"/>
                <a:gd name="connsiteY22" fmla="*/ 893571 h 1337375"/>
                <a:gd name="connsiteX23" fmla="*/ 1470229 w 2178358"/>
                <a:gd name="connsiteY23" fmla="*/ 221845 h 1337375"/>
                <a:gd name="connsiteX24" fmla="*/ 1455785 w 2178358"/>
                <a:gd name="connsiteY24" fmla="*/ 200177 h 1337375"/>
                <a:gd name="connsiteX25" fmla="*/ 971893 w 2178358"/>
                <a:gd name="connsiteY25" fmla="*/ 431308 h 1337375"/>
                <a:gd name="connsiteX26" fmla="*/ 863560 w 2178358"/>
                <a:gd name="connsiteY26" fmla="*/ 395194 h 1337375"/>
                <a:gd name="connsiteX27" fmla="*/ 899671 w 2178358"/>
                <a:gd name="connsiteY27" fmla="*/ 286851 h 1337375"/>
                <a:gd name="connsiteX28" fmla="*/ 1463006 w 2178358"/>
                <a:gd name="connsiteY28" fmla="*/ 12383 h 1337375"/>
                <a:gd name="connsiteX29" fmla="*/ 1514578 w 2178358"/>
                <a:gd name="connsiteY29" fmla="*/ 194 h 133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8358" h="1337375">
                  <a:moveTo>
                    <a:pt x="1977436" y="40535"/>
                  </a:moveTo>
                  <a:cubicBezTo>
                    <a:pt x="2051504" y="35800"/>
                    <a:pt x="2124558" y="77739"/>
                    <a:pt x="2157026" y="148087"/>
                  </a:cubicBezTo>
                  <a:cubicBezTo>
                    <a:pt x="2207533" y="241884"/>
                    <a:pt x="2164242" y="357328"/>
                    <a:pt x="2070443" y="407834"/>
                  </a:cubicBezTo>
                  <a:cubicBezTo>
                    <a:pt x="1976646" y="451126"/>
                    <a:pt x="1861203" y="415050"/>
                    <a:pt x="1810697" y="314037"/>
                  </a:cubicBezTo>
                  <a:cubicBezTo>
                    <a:pt x="1767405" y="220239"/>
                    <a:pt x="1803481" y="104796"/>
                    <a:pt x="1904494" y="61504"/>
                  </a:cubicBezTo>
                  <a:cubicBezTo>
                    <a:pt x="1927943" y="48878"/>
                    <a:pt x="1952745" y="42113"/>
                    <a:pt x="1977436" y="40535"/>
                  </a:cubicBezTo>
                  <a:close/>
                  <a:moveTo>
                    <a:pt x="1514578" y="194"/>
                  </a:moveTo>
                  <a:cubicBezTo>
                    <a:pt x="1567730" y="-2515"/>
                    <a:pt x="1621896" y="23217"/>
                    <a:pt x="1643563" y="77388"/>
                  </a:cubicBezTo>
                  <a:cubicBezTo>
                    <a:pt x="1643563" y="77388"/>
                    <a:pt x="1643563" y="77388"/>
                    <a:pt x="1903564" y="604657"/>
                  </a:cubicBezTo>
                  <a:cubicBezTo>
                    <a:pt x="1932453" y="669662"/>
                    <a:pt x="1903564" y="749114"/>
                    <a:pt x="1838563" y="785228"/>
                  </a:cubicBezTo>
                  <a:lnTo>
                    <a:pt x="1260784" y="1059697"/>
                  </a:lnTo>
                  <a:cubicBezTo>
                    <a:pt x="1217450" y="1081365"/>
                    <a:pt x="1166894" y="1066920"/>
                    <a:pt x="1145227" y="1023583"/>
                  </a:cubicBezTo>
                  <a:cubicBezTo>
                    <a:pt x="1130783" y="980245"/>
                    <a:pt x="1145227" y="929685"/>
                    <a:pt x="1188561" y="915240"/>
                  </a:cubicBezTo>
                  <a:cubicBezTo>
                    <a:pt x="1188561" y="915240"/>
                    <a:pt x="1188561" y="915240"/>
                    <a:pt x="1686897" y="669662"/>
                  </a:cubicBezTo>
                  <a:cubicBezTo>
                    <a:pt x="1686897" y="669662"/>
                    <a:pt x="1686897" y="669662"/>
                    <a:pt x="1672452" y="647994"/>
                  </a:cubicBezTo>
                  <a:cubicBezTo>
                    <a:pt x="1672452" y="647994"/>
                    <a:pt x="1672452" y="647994"/>
                    <a:pt x="293002" y="1319720"/>
                  </a:cubicBezTo>
                  <a:cubicBezTo>
                    <a:pt x="235224" y="1355834"/>
                    <a:pt x="163002" y="1334165"/>
                    <a:pt x="134112" y="1276383"/>
                  </a:cubicBezTo>
                  <a:cubicBezTo>
                    <a:pt x="112445" y="1225822"/>
                    <a:pt x="141334" y="1160817"/>
                    <a:pt x="199112" y="1124703"/>
                  </a:cubicBezTo>
                  <a:cubicBezTo>
                    <a:pt x="199112" y="1124703"/>
                    <a:pt x="199112" y="1124703"/>
                    <a:pt x="899671" y="785228"/>
                  </a:cubicBezTo>
                  <a:cubicBezTo>
                    <a:pt x="899671" y="785228"/>
                    <a:pt x="899671" y="785228"/>
                    <a:pt x="885226" y="741891"/>
                  </a:cubicBezTo>
                  <a:cubicBezTo>
                    <a:pt x="885226" y="741891"/>
                    <a:pt x="885226" y="741891"/>
                    <a:pt x="170224" y="1088588"/>
                  </a:cubicBezTo>
                  <a:cubicBezTo>
                    <a:pt x="105223" y="1117480"/>
                    <a:pt x="40223" y="1103034"/>
                    <a:pt x="11334" y="1045251"/>
                  </a:cubicBezTo>
                  <a:cubicBezTo>
                    <a:pt x="-17555" y="994691"/>
                    <a:pt x="11334" y="922463"/>
                    <a:pt x="69112" y="893571"/>
                  </a:cubicBezTo>
                  <a:cubicBezTo>
                    <a:pt x="69112" y="893571"/>
                    <a:pt x="69112" y="893571"/>
                    <a:pt x="1470229" y="221845"/>
                  </a:cubicBezTo>
                  <a:cubicBezTo>
                    <a:pt x="1470229" y="221845"/>
                    <a:pt x="1470229" y="221845"/>
                    <a:pt x="1455785" y="200177"/>
                  </a:cubicBezTo>
                  <a:cubicBezTo>
                    <a:pt x="1455785" y="200177"/>
                    <a:pt x="1455785" y="200177"/>
                    <a:pt x="971893" y="431308"/>
                  </a:cubicBezTo>
                  <a:cubicBezTo>
                    <a:pt x="935782" y="452977"/>
                    <a:pt x="885227" y="438531"/>
                    <a:pt x="863560" y="395194"/>
                  </a:cubicBezTo>
                  <a:cubicBezTo>
                    <a:pt x="841893" y="351857"/>
                    <a:pt x="863560" y="301297"/>
                    <a:pt x="899671" y="286851"/>
                  </a:cubicBezTo>
                  <a:cubicBezTo>
                    <a:pt x="899671" y="286851"/>
                    <a:pt x="899671" y="286851"/>
                    <a:pt x="1463006" y="12383"/>
                  </a:cubicBezTo>
                  <a:cubicBezTo>
                    <a:pt x="1479257" y="5160"/>
                    <a:pt x="1496861" y="1097"/>
                    <a:pt x="1514578" y="19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 rot="379020">
              <a:off x="1190576" y="4079101"/>
              <a:ext cx="2171887" cy="1347820"/>
            </a:xfrm>
            <a:custGeom>
              <a:avLst/>
              <a:gdLst>
                <a:gd name="connsiteX0" fmla="*/ 664068 w 2171887"/>
                <a:gd name="connsiteY0" fmla="*/ 27 h 1347820"/>
                <a:gd name="connsiteX1" fmla="*/ 714569 w 2171887"/>
                <a:gd name="connsiteY1" fmla="*/ 11215 h 1347820"/>
                <a:gd name="connsiteX2" fmla="*/ 1293012 w 2171887"/>
                <a:gd name="connsiteY2" fmla="*/ 293304 h 1347820"/>
                <a:gd name="connsiteX3" fmla="*/ 1336395 w 2171887"/>
                <a:gd name="connsiteY3" fmla="*/ 409032 h 1347820"/>
                <a:gd name="connsiteX4" fmla="*/ 1220707 w 2171887"/>
                <a:gd name="connsiteY4" fmla="*/ 445198 h 1347820"/>
                <a:gd name="connsiteX5" fmla="*/ 721800 w 2171887"/>
                <a:gd name="connsiteY5" fmla="*/ 206507 h 1347820"/>
                <a:gd name="connsiteX6" fmla="*/ 714569 w 2171887"/>
                <a:gd name="connsiteY6" fmla="*/ 228207 h 1347820"/>
                <a:gd name="connsiteX7" fmla="*/ 2095601 w 2171887"/>
                <a:gd name="connsiteY7" fmla="*/ 893647 h 1347820"/>
                <a:gd name="connsiteX8" fmla="*/ 2160676 w 2171887"/>
                <a:gd name="connsiteY8" fmla="*/ 1045540 h 1347820"/>
                <a:gd name="connsiteX9" fmla="*/ 2001604 w 2171887"/>
                <a:gd name="connsiteY9" fmla="*/ 1088938 h 1347820"/>
                <a:gd name="connsiteX10" fmla="*/ 1300242 w 2171887"/>
                <a:gd name="connsiteY10" fmla="*/ 748985 h 1347820"/>
                <a:gd name="connsiteX11" fmla="*/ 1278551 w 2171887"/>
                <a:gd name="connsiteY11" fmla="*/ 792384 h 1347820"/>
                <a:gd name="connsiteX12" fmla="*/ 1994374 w 2171887"/>
                <a:gd name="connsiteY12" fmla="*/ 1139570 h 1347820"/>
                <a:gd name="connsiteX13" fmla="*/ 2059448 w 2171887"/>
                <a:gd name="connsiteY13" fmla="*/ 1291464 h 1347820"/>
                <a:gd name="connsiteX14" fmla="*/ 1900377 w 2171887"/>
                <a:gd name="connsiteY14" fmla="*/ 1334862 h 1347820"/>
                <a:gd name="connsiteX15" fmla="*/ 504884 w 2171887"/>
                <a:gd name="connsiteY15" fmla="*/ 654956 h 1347820"/>
                <a:gd name="connsiteX16" fmla="*/ 497653 w 2171887"/>
                <a:gd name="connsiteY16" fmla="*/ 676655 h 1347820"/>
                <a:gd name="connsiteX17" fmla="*/ 982099 w 2171887"/>
                <a:gd name="connsiteY17" fmla="*/ 908113 h 1347820"/>
                <a:gd name="connsiteX18" fmla="*/ 1018252 w 2171887"/>
                <a:gd name="connsiteY18" fmla="*/ 1023841 h 1347820"/>
                <a:gd name="connsiteX19" fmla="*/ 902563 w 2171887"/>
                <a:gd name="connsiteY19" fmla="*/ 1060006 h 1347820"/>
                <a:gd name="connsiteX20" fmla="*/ 345812 w 2171887"/>
                <a:gd name="connsiteY20" fmla="*/ 785151 h 1347820"/>
                <a:gd name="connsiteX21" fmla="*/ 280737 w 2171887"/>
                <a:gd name="connsiteY21" fmla="*/ 604324 h 1347820"/>
                <a:gd name="connsiteX22" fmla="*/ 541036 w 2171887"/>
                <a:gd name="connsiteY22" fmla="*/ 76312 h 1347820"/>
                <a:gd name="connsiteX23" fmla="*/ 664068 w 2171887"/>
                <a:gd name="connsiteY23" fmla="*/ 27 h 1347820"/>
                <a:gd name="connsiteX24" fmla="*/ 167070 w 2171887"/>
                <a:gd name="connsiteY24" fmla="*/ 49935 h 1347820"/>
                <a:gd name="connsiteX25" fmla="*/ 283031 w 2171887"/>
                <a:gd name="connsiteY25" fmla="*/ 69466 h 1347820"/>
                <a:gd name="connsiteX26" fmla="*/ 370215 w 2171887"/>
                <a:gd name="connsiteY26" fmla="*/ 321998 h 1347820"/>
                <a:gd name="connsiteX27" fmla="*/ 108663 w 2171887"/>
                <a:gd name="connsiteY27" fmla="*/ 415796 h 1347820"/>
                <a:gd name="connsiteX28" fmla="*/ 21479 w 2171887"/>
                <a:gd name="connsiteY28" fmla="*/ 156049 h 1347820"/>
                <a:gd name="connsiteX29" fmla="*/ 167070 w 2171887"/>
                <a:gd name="connsiteY29" fmla="*/ 49935 h 134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1887" h="1347820">
                  <a:moveTo>
                    <a:pt x="664068" y="27"/>
                  </a:moveTo>
                  <a:cubicBezTo>
                    <a:pt x="681128" y="366"/>
                    <a:pt x="698301" y="3982"/>
                    <a:pt x="714569" y="11215"/>
                  </a:cubicBezTo>
                  <a:lnTo>
                    <a:pt x="1293012" y="293304"/>
                  </a:lnTo>
                  <a:cubicBezTo>
                    <a:pt x="1336395" y="315003"/>
                    <a:pt x="1358087" y="365634"/>
                    <a:pt x="1336395" y="409032"/>
                  </a:cubicBezTo>
                  <a:cubicBezTo>
                    <a:pt x="1314703" y="452431"/>
                    <a:pt x="1264090" y="466897"/>
                    <a:pt x="1220707" y="445198"/>
                  </a:cubicBezTo>
                  <a:cubicBezTo>
                    <a:pt x="1220707" y="445198"/>
                    <a:pt x="1220707" y="445198"/>
                    <a:pt x="721800" y="206507"/>
                  </a:cubicBezTo>
                  <a:cubicBezTo>
                    <a:pt x="721800" y="206507"/>
                    <a:pt x="721800" y="206507"/>
                    <a:pt x="714569" y="228207"/>
                  </a:cubicBezTo>
                  <a:cubicBezTo>
                    <a:pt x="714569" y="228207"/>
                    <a:pt x="714569" y="228207"/>
                    <a:pt x="2095601" y="893647"/>
                  </a:cubicBezTo>
                  <a:cubicBezTo>
                    <a:pt x="2160676" y="922579"/>
                    <a:pt x="2189598" y="987676"/>
                    <a:pt x="2160676" y="1045540"/>
                  </a:cubicBezTo>
                  <a:cubicBezTo>
                    <a:pt x="2138984" y="1096172"/>
                    <a:pt x="2066679" y="1117871"/>
                    <a:pt x="2001604" y="1088938"/>
                  </a:cubicBezTo>
                  <a:cubicBezTo>
                    <a:pt x="2001604" y="1088938"/>
                    <a:pt x="2001604" y="1088938"/>
                    <a:pt x="1300242" y="748985"/>
                  </a:cubicBezTo>
                  <a:cubicBezTo>
                    <a:pt x="1300242" y="748985"/>
                    <a:pt x="1300242" y="748985"/>
                    <a:pt x="1278551" y="792384"/>
                  </a:cubicBezTo>
                  <a:cubicBezTo>
                    <a:pt x="1278551" y="792384"/>
                    <a:pt x="1278551" y="792384"/>
                    <a:pt x="1994374" y="1139570"/>
                  </a:cubicBezTo>
                  <a:cubicBezTo>
                    <a:pt x="2052218" y="1168502"/>
                    <a:pt x="2081140" y="1233599"/>
                    <a:pt x="2059448" y="1291464"/>
                  </a:cubicBezTo>
                  <a:cubicBezTo>
                    <a:pt x="2030526" y="1342095"/>
                    <a:pt x="1958221" y="1363794"/>
                    <a:pt x="1900377" y="1334862"/>
                  </a:cubicBezTo>
                  <a:cubicBezTo>
                    <a:pt x="1900377" y="1334862"/>
                    <a:pt x="1900377" y="1334862"/>
                    <a:pt x="504884" y="654956"/>
                  </a:cubicBezTo>
                  <a:cubicBezTo>
                    <a:pt x="504884" y="654956"/>
                    <a:pt x="504884" y="654956"/>
                    <a:pt x="497653" y="676655"/>
                  </a:cubicBezTo>
                  <a:cubicBezTo>
                    <a:pt x="497653" y="676655"/>
                    <a:pt x="497653" y="676655"/>
                    <a:pt x="982099" y="908113"/>
                  </a:cubicBezTo>
                  <a:cubicBezTo>
                    <a:pt x="1018252" y="929812"/>
                    <a:pt x="1039943" y="980443"/>
                    <a:pt x="1018252" y="1023841"/>
                  </a:cubicBezTo>
                  <a:cubicBezTo>
                    <a:pt x="996560" y="1067239"/>
                    <a:pt x="945946" y="1081705"/>
                    <a:pt x="902563" y="1060006"/>
                  </a:cubicBezTo>
                  <a:cubicBezTo>
                    <a:pt x="902563" y="1060006"/>
                    <a:pt x="902563" y="1060006"/>
                    <a:pt x="345812" y="785151"/>
                  </a:cubicBezTo>
                  <a:cubicBezTo>
                    <a:pt x="280737" y="756219"/>
                    <a:pt x="251815" y="676655"/>
                    <a:pt x="280737" y="604324"/>
                  </a:cubicBezTo>
                  <a:cubicBezTo>
                    <a:pt x="280737" y="604324"/>
                    <a:pt x="280737" y="604324"/>
                    <a:pt x="541036" y="76312"/>
                  </a:cubicBezTo>
                  <a:cubicBezTo>
                    <a:pt x="562728" y="27490"/>
                    <a:pt x="612890" y="-991"/>
                    <a:pt x="664068" y="27"/>
                  </a:cubicBezTo>
                  <a:close/>
                  <a:moveTo>
                    <a:pt x="167070" y="49935"/>
                  </a:moveTo>
                  <a:cubicBezTo>
                    <a:pt x="204702" y="44777"/>
                    <a:pt x="244888" y="50526"/>
                    <a:pt x="283031" y="69466"/>
                  </a:cubicBezTo>
                  <a:cubicBezTo>
                    <a:pt x="377480" y="112757"/>
                    <a:pt x="413807" y="228201"/>
                    <a:pt x="370215" y="321998"/>
                  </a:cubicBezTo>
                  <a:cubicBezTo>
                    <a:pt x="326623" y="423011"/>
                    <a:pt x="210378" y="459087"/>
                    <a:pt x="108663" y="415796"/>
                  </a:cubicBezTo>
                  <a:cubicBezTo>
                    <a:pt x="14214" y="365289"/>
                    <a:pt x="-29378" y="249846"/>
                    <a:pt x="21479" y="156049"/>
                  </a:cubicBezTo>
                  <a:cubicBezTo>
                    <a:pt x="48724" y="97425"/>
                    <a:pt x="104350" y="58531"/>
                    <a:pt x="167070" y="49935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 36"/>
            <p:cNvSpPr>
              <a:spLocks/>
            </p:cNvSpPr>
            <p:nvPr/>
          </p:nvSpPr>
          <p:spPr bwMode="auto">
            <a:xfrm rot="296822">
              <a:off x="4213192" y="1598244"/>
              <a:ext cx="1179165" cy="2257735"/>
            </a:xfrm>
            <a:custGeom>
              <a:avLst/>
              <a:gdLst>
                <a:gd name="connsiteX0" fmla="*/ 699225 w 1179165"/>
                <a:gd name="connsiteY0" fmla="*/ 317493 h 2257735"/>
                <a:gd name="connsiteX1" fmla="*/ 818060 w 1179165"/>
                <a:gd name="connsiteY1" fmla="*/ 402794 h 2257735"/>
                <a:gd name="connsiteX2" fmla="*/ 1027518 w 1179165"/>
                <a:gd name="connsiteY2" fmla="*/ 1016601 h 2257735"/>
                <a:gd name="connsiteX3" fmla="*/ 976959 w 1179165"/>
                <a:gd name="connsiteY3" fmla="*/ 1124920 h 2257735"/>
                <a:gd name="connsiteX4" fmla="*/ 868619 w 1179165"/>
                <a:gd name="connsiteY4" fmla="*/ 1067150 h 2257735"/>
                <a:gd name="connsiteX5" fmla="*/ 688052 w 1179165"/>
                <a:gd name="connsiteY5" fmla="*/ 547219 h 2257735"/>
                <a:gd name="connsiteX6" fmla="*/ 666385 w 1179165"/>
                <a:gd name="connsiteY6" fmla="*/ 554440 h 2257735"/>
                <a:gd name="connsiteX7" fmla="*/ 1171971 w 1179165"/>
                <a:gd name="connsiteY7" fmla="*/ 2005914 h 2257735"/>
                <a:gd name="connsiteX8" fmla="*/ 1106967 w 1179165"/>
                <a:gd name="connsiteY8" fmla="*/ 2157561 h 2257735"/>
                <a:gd name="connsiteX9" fmla="*/ 962514 w 1179165"/>
                <a:gd name="connsiteY9" fmla="*/ 2078127 h 2257735"/>
                <a:gd name="connsiteX10" fmla="*/ 709720 w 1179165"/>
                <a:gd name="connsiteY10" fmla="*/ 1334337 h 2257735"/>
                <a:gd name="connsiteX11" fmla="*/ 666384 w 1179165"/>
                <a:gd name="connsiteY11" fmla="*/ 1348779 h 2257735"/>
                <a:gd name="connsiteX12" fmla="*/ 926401 w 1179165"/>
                <a:gd name="connsiteY12" fmla="*/ 2099791 h 2257735"/>
                <a:gd name="connsiteX13" fmla="*/ 861396 w 1179165"/>
                <a:gd name="connsiteY13" fmla="*/ 2251437 h 2257735"/>
                <a:gd name="connsiteX14" fmla="*/ 716943 w 1179165"/>
                <a:gd name="connsiteY14" fmla="*/ 2172003 h 2257735"/>
                <a:gd name="connsiteX15" fmla="*/ 211356 w 1179165"/>
                <a:gd name="connsiteY15" fmla="*/ 706087 h 2257735"/>
                <a:gd name="connsiteX16" fmla="*/ 189688 w 1179165"/>
                <a:gd name="connsiteY16" fmla="*/ 713308 h 2257735"/>
                <a:gd name="connsiteX17" fmla="*/ 370255 w 1179165"/>
                <a:gd name="connsiteY17" fmla="*/ 1226018 h 2257735"/>
                <a:gd name="connsiteX18" fmla="*/ 312474 w 1179165"/>
                <a:gd name="connsiteY18" fmla="*/ 1327115 h 2257735"/>
                <a:gd name="connsiteX19" fmla="*/ 211356 w 1179165"/>
                <a:gd name="connsiteY19" fmla="*/ 1276567 h 2257735"/>
                <a:gd name="connsiteX20" fmla="*/ 9122 w 1179165"/>
                <a:gd name="connsiteY20" fmla="*/ 684423 h 2257735"/>
                <a:gd name="connsiteX21" fmla="*/ 88571 w 1179165"/>
                <a:gd name="connsiteY21" fmla="*/ 518334 h 2257735"/>
                <a:gd name="connsiteX22" fmla="*/ 644716 w 1179165"/>
                <a:gd name="connsiteY22" fmla="*/ 323360 h 2257735"/>
                <a:gd name="connsiteX23" fmla="*/ 699225 w 1179165"/>
                <a:gd name="connsiteY23" fmla="*/ 317493 h 2257735"/>
                <a:gd name="connsiteX24" fmla="*/ 302953 w 1179165"/>
                <a:gd name="connsiteY24" fmla="*/ 538 h 2257735"/>
                <a:gd name="connsiteX25" fmla="*/ 472829 w 1179165"/>
                <a:gd name="connsiteY25" fmla="*/ 133795 h 2257735"/>
                <a:gd name="connsiteX26" fmla="*/ 349858 w 1179165"/>
                <a:gd name="connsiteY26" fmla="*/ 379736 h 2257735"/>
                <a:gd name="connsiteX27" fmla="*/ 103916 w 1179165"/>
                <a:gd name="connsiteY27" fmla="*/ 256765 h 2257735"/>
                <a:gd name="connsiteX28" fmla="*/ 226887 w 1179165"/>
                <a:gd name="connsiteY28" fmla="*/ 10824 h 2257735"/>
                <a:gd name="connsiteX29" fmla="*/ 302953 w 1179165"/>
                <a:gd name="connsiteY29" fmla="*/ 538 h 225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5">
                  <a:moveTo>
                    <a:pt x="699225" y="317493"/>
                  </a:moveTo>
                  <a:cubicBezTo>
                    <a:pt x="753057" y="321555"/>
                    <a:pt x="801809" y="354050"/>
                    <a:pt x="818060" y="402794"/>
                  </a:cubicBezTo>
                  <a:lnTo>
                    <a:pt x="1027518" y="1016601"/>
                  </a:lnTo>
                  <a:cubicBezTo>
                    <a:pt x="1041963" y="1059929"/>
                    <a:pt x="1020295" y="1103256"/>
                    <a:pt x="976959" y="1124920"/>
                  </a:cubicBezTo>
                  <a:cubicBezTo>
                    <a:pt x="933623" y="1139363"/>
                    <a:pt x="883064" y="1110478"/>
                    <a:pt x="868619" y="1067150"/>
                  </a:cubicBezTo>
                  <a:cubicBezTo>
                    <a:pt x="868619" y="1067150"/>
                    <a:pt x="868619" y="1067150"/>
                    <a:pt x="688052" y="547219"/>
                  </a:cubicBezTo>
                  <a:cubicBezTo>
                    <a:pt x="688052" y="547219"/>
                    <a:pt x="688052" y="547219"/>
                    <a:pt x="666385" y="554440"/>
                  </a:cubicBezTo>
                  <a:cubicBezTo>
                    <a:pt x="666385" y="554440"/>
                    <a:pt x="666385" y="554440"/>
                    <a:pt x="1171971" y="2005914"/>
                  </a:cubicBezTo>
                  <a:cubicBezTo>
                    <a:pt x="1193639" y="2070906"/>
                    <a:pt x="1164749" y="2135897"/>
                    <a:pt x="1106967" y="2157561"/>
                  </a:cubicBezTo>
                  <a:cubicBezTo>
                    <a:pt x="1049186" y="2172003"/>
                    <a:pt x="984182" y="2135897"/>
                    <a:pt x="962514" y="2078127"/>
                  </a:cubicBezTo>
                  <a:cubicBezTo>
                    <a:pt x="962514" y="2078127"/>
                    <a:pt x="962514" y="2078127"/>
                    <a:pt x="709720" y="1334337"/>
                  </a:cubicBezTo>
                  <a:cubicBezTo>
                    <a:pt x="709720" y="1334337"/>
                    <a:pt x="709720" y="1334337"/>
                    <a:pt x="666384" y="1348779"/>
                  </a:cubicBezTo>
                  <a:cubicBezTo>
                    <a:pt x="666384" y="1348779"/>
                    <a:pt x="666384" y="1348779"/>
                    <a:pt x="926401" y="2099791"/>
                  </a:cubicBezTo>
                  <a:cubicBezTo>
                    <a:pt x="948068" y="2164782"/>
                    <a:pt x="919178" y="2229773"/>
                    <a:pt x="861396" y="2251437"/>
                  </a:cubicBezTo>
                  <a:cubicBezTo>
                    <a:pt x="803615" y="2273101"/>
                    <a:pt x="738611" y="2236995"/>
                    <a:pt x="716943" y="2172003"/>
                  </a:cubicBezTo>
                  <a:cubicBezTo>
                    <a:pt x="716943" y="2172003"/>
                    <a:pt x="716943" y="2172003"/>
                    <a:pt x="211356" y="706087"/>
                  </a:cubicBezTo>
                  <a:cubicBezTo>
                    <a:pt x="211356" y="706087"/>
                    <a:pt x="211356" y="706087"/>
                    <a:pt x="189688" y="713308"/>
                  </a:cubicBezTo>
                  <a:cubicBezTo>
                    <a:pt x="189688" y="713308"/>
                    <a:pt x="189688" y="713308"/>
                    <a:pt x="370255" y="1226018"/>
                  </a:cubicBezTo>
                  <a:cubicBezTo>
                    <a:pt x="384700" y="1269345"/>
                    <a:pt x="355810" y="1312673"/>
                    <a:pt x="312474" y="1327115"/>
                  </a:cubicBezTo>
                  <a:cubicBezTo>
                    <a:pt x="269138" y="1341558"/>
                    <a:pt x="225801" y="1319894"/>
                    <a:pt x="211356" y="1276567"/>
                  </a:cubicBezTo>
                  <a:cubicBezTo>
                    <a:pt x="211356" y="1276567"/>
                    <a:pt x="211356" y="1276567"/>
                    <a:pt x="9122" y="684423"/>
                  </a:cubicBezTo>
                  <a:cubicBezTo>
                    <a:pt x="-19769" y="619432"/>
                    <a:pt x="23567" y="539998"/>
                    <a:pt x="88571" y="518334"/>
                  </a:cubicBezTo>
                  <a:cubicBezTo>
                    <a:pt x="88571" y="518334"/>
                    <a:pt x="88571" y="518334"/>
                    <a:pt x="644716" y="323360"/>
                  </a:cubicBezTo>
                  <a:cubicBezTo>
                    <a:pt x="662773" y="317944"/>
                    <a:pt x="681281" y="316139"/>
                    <a:pt x="699225" y="317493"/>
                  </a:cubicBezTo>
                  <a:close/>
                  <a:moveTo>
                    <a:pt x="302953" y="538"/>
                  </a:moveTo>
                  <a:cubicBezTo>
                    <a:pt x="377888" y="6303"/>
                    <a:pt x="445703" y="57842"/>
                    <a:pt x="472829" y="133795"/>
                  </a:cubicBezTo>
                  <a:cubicBezTo>
                    <a:pt x="508997" y="227831"/>
                    <a:pt x="451128" y="343568"/>
                    <a:pt x="349858" y="379736"/>
                  </a:cubicBezTo>
                  <a:cubicBezTo>
                    <a:pt x="248588" y="408671"/>
                    <a:pt x="140084" y="358036"/>
                    <a:pt x="103916" y="256765"/>
                  </a:cubicBezTo>
                  <a:cubicBezTo>
                    <a:pt x="74982" y="155495"/>
                    <a:pt x="125617" y="46992"/>
                    <a:pt x="226887" y="10824"/>
                  </a:cubicBezTo>
                  <a:cubicBezTo>
                    <a:pt x="252205" y="1782"/>
                    <a:pt x="277974" y="-1383"/>
                    <a:pt x="302953" y="538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775458">
              <a:off x="6311264" y="1441601"/>
              <a:ext cx="1009515" cy="2325952"/>
            </a:xfrm>
            <a:custGeom>
              <a:avLst/>
              <a:gdLst>
                <a:gd name="connsiteX0" fmla="*/ 291790 w 1009515"/>
                <a:gd name="connsiteY0" fmla="*/ 424846 h 2325952"/>
                <a:gd name="connsiteX1" fmla="*/ 710801 w 1009515"/>
                <a:gd name="connsiteY1" fmla="*/ 424846 h 2325952"/>
                <a:gd name="connsiteX2" fmla="*/ 840838 w 1009515"/>
                <a:gd name="connsiteY2" fmla="*/ 562188 h 2325952"/>
                <a:gd name="connsiteX3" fmla="*/ 1006998 w 1009515"/>
                <a:gd name="connsiteY3" fmla="*/ 1154929 h 2325952"/>
                <a:gd name="connsiteX4" fmla="*/ 927530 w 1009515"/>
                <a:gd name="connsiteY4" fmla="*/ 1256128 h 2325952"/>
                <a:gd name="connsiteX5" fmla="*/ 840838 w 1009515"/>
                <a:gd name="connsiteY5" fmla="*/ 1176614 h 2325952"/>
                <a:gd name="connsiteX6" fmla="*/ 681903 w 1009515"/>
                <a:gd name="connsiteY6" fmla="*/ 634474 h 2325952"/>
                <a:gd name="connsiteX7" fmla="*/ 660230 w 1009515"/>
                <a:gd name="connsiteY7" fmla="*/ 634474 h 2325952"/>
                <a:gd name="connsiteX8" fmla="*/ 934754 w 1009515"/>
                <a:gd name="connsiteY8" fmla="*/ 1581412 h 2325952"/>
                <a:gd name="connsiteX9" fmla="*/ 732473 w 1009515"/>
                <a:gd name="connsiteY9" fmla="*/ 1581412 h 2325952"/>
                <a:gd name="connsiteX10" fmla="*/ 725249 w 1009515"/>
                <a:gd name="connsiteY10" fmla="*/ 2188610 h 2325952"/>
                <a:gd name="connsiteX11" fmla="*/ 616884 w 1009515"/>
                <a:gd name="connsiteY11" fmla="*/ 2311495 h 2325952"/>
                <a:gd name="connsiteX12" fmla="*/ 508520 w 1009515"/>
                <a:gd name="connsiteY12" fmla="*/ 2188610 h 2325952"/>
                <a:gd name="connsiteX13" fmla="*/ 508519 w 1009515"/>
                <a:gd name="connsiteY13" fmla="*/ 1574184 h 2325952"/>
                <a:gd name="connsiteX14" fmla="*/ 465174 w 1009515"/>
                <a:gd name="connsiteY14" fmla="*/ 1574184 h 2325952"/>
                <a:gd name="connsiteX15" fmla="*/ 465174 w 1009515"/>
                <a:gd name="connsiteY15" fmla="*/ 2203067 h 2325952"/>
                <a:gd name="connsiteX16" fmla="*/ 356809 w 1009515"/>
                <a:gd name="connsiteY16" fmla="*/ 2325952 h 2325952"/>
                <a:gd name="connsiteX17" fmla="*/ 248444 w 1009515"/>
                <a:gd name="connsiteY17" fmla="*/ 2203067 h 2325952"/>
                <a:gd name="connsiteX18" fmla="*/ 248445 w 1009515"/>
                <a:gd name="connsiteY18" fmla="*/ 1581412 h 2325952"/>
                <a:gd name="connsiteX19" fmla="*/ 75061 w 1009515"/>
                <a:gd name="connsiteY19" fmla="*/ 1581412 h 2325952"/>
                <a:gd name="connsiteX20" fmla="*/ 320688 w 1009515"/>
                <a:gd name="connsiteY20" fmla="*/ 648931 h 2325952"/>
                <a:gd name="connsiteX21" fmla="*/ 291790 w 1009515"/>
                <a:gd name="connsiteY21" fmla="*/ 648931 h 2325952"/>
                <a:gd name="connsiteX22" fmla="*/ 161753 w 1009515"/>
                <a:gd name="connsiteY22" fmla="*/ 1133243 h 2325952"/>
                <a:gd name="connsiteX23" fmla="*/ 82285 w 1009515"/>
                <a:gd name="connsiteY23" fmla="*/ 1219985 h 2325952"/>
                <a:gd name="connsiteX24" fmla="*/ 2818 w 1009515"/>
                <a:gd name="connsiteY24" fmla="*/ 1126014 h 2325952"/>
                <a:gd name="connsiteX25" fmla="*/ 161753 w 1009515"/>
                <a:gd name="connsiteY25" fmla="*/ 562188 h 2325952"/>
                <a:gd name="connsiteX26" fmla="*/ 291790 w 1009515"/>
                <a:gd name="connsiteY26" fmla="*/ 424846 h 2325952"/>
                <a:gd name="connsiteX27" fmla="*/ 410426 w 1009515"/>
                <a:gd name="connsiteY27" fmla="*/ 15252 h 2325952"/>
                <a:gd name="connsiteX28" fmla="*/ 486567 w 1009515"/>
                <a:gd name="connsiteY28" fmla="*/ 0 h 2325952"/>
                <a:gd name="connsiteX29" fmla="*/ 682180 w 1009515"/>
                <a:gd name="connsiteY29" fmla="*/ 194085 h 2325952"/>
                <a:gd name="connsiteX30" fmla="*/ 486567 w 1009515"/>
                <a:gd name="connsiteY30" fmla="*/ 388170 h 2325952"/>
                <a:gd name="connsiteX31" fmla="*/ 290956 w 1009515"/>
                <a:gd name="connsiteY31" fmla="*/ 194085 h 2325952"/>
                <a:gd name="connsiteX32" fmla="*/ 410426 w 1009515"/>
                <a:gd name="connsiteY32" fmla="*/ 15252 h 232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09515" h="2325952">
                  <a:moveTo>
                    <a:pt x="291790" y="424846"/>
                  </a:moveTo>
                  <a:cubicBezTo>
                    <a:pt x="291790" y="424846"/>
                    <a:pt x="291790" y="424846"/>
                    <a:pt x="710801" y="424846"/>
                  </a:cubicBezTo>
                  <a:cubicBezTo>
                    <a:pt x="783044" y="424846"/>
                    <a:pt x="826390" y="489903"/>
                    <a:pt x="840838" y="562188"/>
                  </a:cubicBezTo>
                  <a:lnTo>
                    <a:pt x="1006998" y="1154929"/>
                  </a:lnTo>
                  <a:cubicBezTo>
                    <a:pt x="1021446" y="1227214"/>
                    <a:pt x="970876" y="1256128"/>
                    <a:pt x="927530" y="1256128"/>
                  </a:cubicBezTo>
                  <a:cubicBezTo>
                    <a:pt x="876960" y="1256128"/>
                    <a:pt x="855287" y="1212757"/>
                    <a:pt x="840838" y="1176614"/>
                  </a:cubicBezTo>
                  <a:cubicBezTo>
                    <a:pt x="840838" y="1176614"/>
                    <a:pt x="840838" y="1176614"/>
                    <a:pt x="681903" y="634474"/>
                  </a:cubicBezTo>
                  <a:cubicBezTo>
                    <a:pt x="681903" y="634474"/>
                    <a:pt x="681903" y="634474"/>
                    <a:pt x="660230" y="634474"/>
                  </a:cubicBezTo>
                  <a:cubicBezTo>
                    <a:pt x="660230" y="634474"/>
                    <a:pt x="660230" y="634474"/>
                    <a:pt x="934754" y="1581412"/>
                  </a:cubicBezTo>
                  <a:cubicBezTo>
                    <a:pt x="934754" y="1581412"/>
                    <a:pt x="934754" y="1581412"/>
                    <a:pt x="732473" y="1581412"/>
                  </a:cubicBezTo>
                  <a:cubicBezTo>
                    <a:pt x="732473" y="1581412"/>
                    <a:pt x="732473" y="1581412"/>
                    <a:pt x="725249" y="2188610"/>
                  </a:cubicBezTo>
                  <a:cubicBezTo>
                    <a:pt x="725249" y="2260895"/>
                    <a:pt x="681903" y="2311495"/>
                    <a:pt x="616884" y="2311495"/>
                  </a:cubicBezTo>
                  <a:cubicBezTo>
                    <a:pt x="559090" y="2311495"/>
                    <a:pt x="508520" y="2260895"/>
                    <a:pt x="508520" y="2188610"/>
                  </a:cubicBezTo>
                  <a:cubicBezTo>
                    <a:pt x="508520" y="2188610"/>
                    <a:pt x="508520" y="2188610"/>
                    <a:pt x="508519" y="1574184"/>
                  </a:cubicBezTo>
                  <a:cubicBezTo>
                    <a:pt x="508519" y="1574184"/>
                    <a:pt x="508519" y="1574184"/>
                    <a:pt x="465174" y="1574184"/>
                  </a:cubicBezTo>
                  <a:cubicBezTo>
                    <a:pt x="465174" y="1574184"/>
                    <a:pt x="465174" y="1574184"/>
                    <a:pt x="465174" y="2203067"/>
                  </a:cubicBezTo>
                  <a:cubicBezTo>
                    <a:pt x="465174" y="2268124"/>
                    <a:pt x="414604" y="2325952"/>
                    <a:pt x="356809" y="2325952"/>
                  </a:cubicBezTo>
                  <a:cubicBezTo>
                    <a:pt x="291790" y="2325952"/>
                    <a:pt x="248444" y="2268124"/>
                    <a:pt x="248444" y="2203067"/>
                  </a:cubicBezTo>
                  <a:cubicBezTo>
                    <a:pt x="248444" y="2203067"/>
                    <a:pt x="248444" y="2203067"/>
                    <a:pt x="248445" y="1581412"/>
                  </a:cubicBezTo>
                  <a:cubicBezTo>
                    <a:pt x="248445" y="1581412"/>
                    <a:pt x="248445" y="1581412"/>
                    <a:pt x="75061" y="1581412"/>
                  </a:cubicBezTo>
                  <a:cubicBezTo>
                    <a:pt x="75061" y="1581412"/>
                    <a:pt x="75061" y="1581412"/>
                    <a:pt x="320688" y="648931"/>
                  </a:cubicBezTo>
                  <a:cubicBezTo>
                    <a:pt x="320688" y="648931"/>
                    <a:pt x="320688" y="648931"/>
                    <a:pt x="291790" y="648931"/>
                  </a:cubicBezTo>
                  <a:cubicBezTo>
                    <a:pt x="291790" y="648931"/>
                    <a:pt x="291790" y="648931"/>
                    <a:pt x="161753" y="1133243"/>
                  </a:cubicBezTo>
                  <a:cubicBezTo>
                    <a:pt x="154528" y="1176614"/>
                    <a:pt x="125631" y="1219985"/>
                    <a:pt x="82285" y="1219985"/>
                  </a:cubicBezTo>
                  <a:cubicBezTo>
                    <a:pt x="31715" y="1219985"/>
                    <a:pt x="-11631" y="1183843"/>
                    <a:pt x="2818" y="1126014"/>
                  </a:cubicBezTo>
                  <a:cubicBezTo>
                    <a:pt x="2818" y="1126014"/>
                    <a:pt x="2818" y="1126014"/>
                    <a:pt x="161753" y="562188"/>
                  </a:cubicBezTo>
                  <a:cubicBezTo>
                    <a:pt x="183426" y="504360"/>
                    <a:pt x="219547" y="424846"/>
                    <a:pt x="291790" y="424846"/>
                  </a:cubicBezTo>
                  <a:close/>
                  <a:moveTo>
                    <a:pt x="410426" y="15252"/>
                  </a:moveTo>
                  <a:cubicBezTo>
                    <a:pt x="433829" y="5431"/>
                    <a:pt x="459559" y="0"/>
                    <a:pt x="486567" y="0"/>
                  </a:cubicBezTo>
                  <a:cubicBezTo>
                    <a:pt x="594601" y="0"/>
                    <a:pt x="682180" y="86895"/>
                    <a:pt x="682180" y="194085"/>
                  </a:cubicBezTo>
                  <a:cubicBezTo>
                    <a:pt x="682180" y="301275"/>
                    <a:pt x="594602" y="388170"/>
                    <a:pt x="486567" y="388170"/>
                  </a:cubicBezTo>
                  <a:cubicBezTo>
                    <a:pt x="378533" y="388170"/>
                    <a:pt x="290956" y="301275"/>
                    <a:pt x="290956" y="194085"/>
                  </a:cubicBezTo>
                  <a:cubicBezTo>
                    <a:pt x="290956" y="113693"/>
                    <a:pt x="340218" y="44716"/>
                    <a:pt x="410426" y="15252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 rot="903403">
              <a:off x="8892763" y="3495956"/>
              <a:ext cx="1661053" cy="1959949"/>
            </a:xfrm>
            <a:custGeom>
              <a:avLst/>
              <a:gdLst>
                <a:gd name="connsiteX0" fmla="*/ 1076839 w 1661053"/>
                <a:gd name="connsiteY0" fmla="*/ 239551 h 1959949"/>
                <a:gd name="connsiteX1" fmla="*/ 1170773 w 1661053"/>
                <a:gd name="connsiteY1" fmla="*/ 255813 h 1959949"/>
                <a:gd name="connsiteX2" fmla="*/ 1495924 w 1661053"/>
                <a:gd name="connsiteY2" fmla="*/ 516012 h 1959949"/>
                <a:gd name="connsiteX3" fmla="*/ 1517601 w 1661053"/>
                <a:gd name="connsiteY3" fmla="*/ 703933 h 1959949"/>
                <a:gd name="connsiteX4" fmla="*/ 1271930 w 1661053"/>
                <a:gd name="connsiteY4" fmla="*/ 1267696 h 1959949"/>
                <a:gd name="connsiteX5" fmla="*/ 1149095 w 1661053"/>
                <a:gd name="connsiteY5" fmla="*/ 1303835 h 1959949"/>
                <a:gd name="connsiteX6" fmla="*/ 1134644 w 1661053"/>
                <a:gd name="connsiteY6" fmla="*/ 1180963 h 1959949"/>
                <a:gd name="connsiteX7" fmla="*/ 1344187 w 1661053"/>
                <a:gd name="connsiteY7" fmla="*/ 660566 h 1959949"/>
                <a:gd name="connsiteX8" fmla="*/ 1329735 w 1661053"/>
                <a:gd name="connsiteY8" fmla="*/ 646111 h 1959949"/>
                <a:gd name="connsiteX9" fmla="*/ 954004 w 1661053"/>
                <a:gd name="connsiteY9" fmla="*/ 1556805 h 1959949"/>
                <a:gd name="connsiteX10" fmla="*/ 795041 w 1661053"/>
                <a:gd name="connsiteY10" fmla="*/ 1433934 h 1959949"/>
                <a:gd name="connsiteX11" fmla="*/ 412084 w 1661053"/>
                <a:gd name="connsiteY11" fmla="*/ 1910964 h 1959949"/>
                <a:gd name="connsiteX12" fmla="*/ 253121 w 1661053"/>
                <a:gd name="connsiteY12" fmla="*/ 1939875 h 1959949"/>
                <a:gd name="connsiteX13" fmla="*/ 245896 w 1661053"/>
                <a:gd name="connsiteY13" fmla="*/ 1773637 h 1959949"/>
                <a:gd name="connsiteX14" fmla="*/ 621627 w 1661053"/>
                <a:gd name="connsiteY14" fmla="*/ 1296607 h 1959949"/>
                <a:gd name="connsiteX15" fmla="*/ 585498 w 1661053"/>
                <a:gd name="connsiteY15" fmla="*/ 1267696 h 1959949"/>
                <a:gd name="connsiteX16" fmla="*/ 195316 w 1661053"/>
                <a:gd name="connsiteY16" fmla="*/ 1751954 h 1959949"/>
                <a:gd name="connsiteX17" fmla="*/ 36353 w 1661053"/>
                <a:gd name="connsiteY17" fmla="*/ 1780865 h 1959949"/>
                <a:gd name="connsiteX18" fmla="*/ 29127 w 1661053"/>
                <a:gd name="connsiteY18" fmla="*/ 1621855 h 1959949"/>
                <a:gd name="connsiteX19" fmla="*/ 412084 w 1661053"/>
                <a:gd name="connsiteY19" fmla="*/ 1130369 h 1959949"/>
                <a:gd name="connsiteX20" fmla="*/ 282024 w 1661053"/>
                <a:gd name="connsiteY20" fmla="*/ 1029181 h 1959949"/>
                <a:gd name="connsiteX21" fmla="*/ 1047937 w 1661053"/>
                <a:gd name="connsiteY21" fmla="*/ 443735 h 1959949"/>
                <a:gd name="connsiteX22" fmla="*/ 1033485 w 1661053"/>
                <a:gd name="connsiteY22" fmla="*/ 429279 h 1959949"/>
                <a:gd name="connsiteX23" fmla="*/ 628853 w 1661053"/>
                <a:gd name="connsiteY23" fmla="*/ 732844 h 1959949"/>
                <a:gd name="connsiteX24" fmla="*/ 513243 w 1661053"/>
                <a:gd name="connsiteY24" fmla="*/ 747299 h 1959949"/>
                <a:gd name="connsiteX25" fmla="*/ 506017 w 1661053"/>
                <a:gd name="connsiteY25" fmla="*/ 617200 h 1959949"/>
                <a:gd name="connsiteX26" fmla="*/ 982907 w 1661053"/>
                <a:gd name="connsiteY26" fmla="*/ 277497 h 1959949"/>
                <a:gd name="connsiteX27" fmla="*/ 1076839 w 1661053"/>
                <a:gd name="connsiteY27" fmla="*/ 239551 h 1959949"/>
                <a:gd name="connsiteX28" fmla="*/ 1408938 w 1661053"/>
                <a:gd name="connsiteY28" fmla="*/ 8853 h 1959949"/>
                <a:gd name="connsiteX29" fmla="*/ 1591119 w 1661053"/>
                <a:gd name="connsiteY29" fmla="*/ 46197 h 1959949"/>
                <a:gd name="connsiteX30" fmla="*/ 1620054 w 1661053"/>
                <a:gd name="connsiteY30" fmla="*/ 313159 h 1959949"/>
                <a:gd name="connsiteX31" fmla="*/ 1345178 w 1661053"/>
                <a:gd name="connsiteY31" fmla="*/ 342020 h 1959949"/>
                <a:gd name="connsiteX32" fmla="*/ 1316244 w 1661053"/>
                <a:gd name="connsiteY32" fmla="*/ 75058 h 1959949"/>
                <a:gd name="connsiteX33" fmla="*/ 1408938 w 1661053"/>
                <a:gd name="connsiteY33" fmla="*/ 8853 h 19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053" h="1959949">
                  <a:moveTo>
                    <a:pt x="1076839" y="239551"/>
                  </a:moveTo>
                  <a:cubicBezTo>
                    <a:pt x="1109355" y="232323"/>
                    <a:pt x="1141871" y="234130"/>
                    <a:pt x="1170773" y="255813"/>
                  </a:cubicBezTo>
                  <a:cubicBezTo>
                    <a:pt x="1170773" y="255813"/>
                    <a:pt x="1170773" y="255813"/>
                    <a:pt x="1495924" y="516012"/>
                  </a:cubicBezTo>
                  <a:cubicBezTo>
                    <a:pt x="1553729" y="559378"/>
                    <a:pt x="1546504" y="638883"/>
                    <a:pt x="1517601" y="703933"/>
                  </a:cubicBezTo>
                  <a:lnTo>
                    <a:pt x="1271930" y="1267696"/>
                  </a:lnTo>
                  <a:cubicBezTo>
                    <a:pt x="1243028" y="1332746"/>
                    <a:pt x="1185224" y="1332746"/>
                    <a:pt x="1149095" y="1303835"/>
                  </a:cubicBezTo>
                  <a:cubicBezTo>
                    <a:pt x="1112968" y="1274924"/>
                    <a:pt x="1120193" y="1224329"/>
                    <a:pt x="1134644" y="1180963"/>
                  </a:cubicBezTo>
                  <a:cubicBezTo>
                    <a:pt x="1134644" y="1180963"/>
                    <a:pt x="1134644" y="1180963"/>
                    <a:pt x="1344187" y="660566"/>
                  </a:cubicBezTo>
                  <a:cubicBezTo>
                    <a:pt x="1344187" y="660566"/>
                    <a:pt x="1344187" y="660566"/>
                    <a:pt x="1329735" y="646111"/>
                  </a:cubicBezTo>
                  <a:cubicBezTo>
                    <a:pt x="1329735" y="646111"/>
                    <a:pt x="1329735" y="646111"/>
                    <a:pt x="954004" y="1556805"/>
                  </a:cubicBezTo>
                  <a:cubicBezTo>
                    <a:pt x="954004" y="1556805"/>
                    <a:pt x="954004" y="1556805"/>
                    <a:pt x="795041" y="1433934"/>
                  </a:cubicBezTo>
                  <a:cubicBezTo>
                    <a:pt x="795041" y="1433934"/>
                    <a:pt x="795041" y="1433934"/>
                    <a:pt x="412084" y="1910964"/>
                  </a:cubicBezTo>
                  <a:cubicBezTo>
                    <a:pt x="368731" y="1961558"/>
                    <a:pt x="296474" y="1976014"/>
                    <a:pt x="253121" y="1939875"/>
                  </a:cubicBezTo>
                  <a:cubicBezTo>
                    <a:pt x="202542" y="1903737"/>
                    <a:pt x="202542" y="1824231"/>
                    <a:pt x="245896" y="1773637"/>
                  </a:cubicBezTo>
                  <a:cubicBezTo>
                    <a:pt x="245896" y="1773637"/>
                    <a:pt x="245896" y="1773637"/>
                    <a:pt x="621627" y="1296607"/>
                  </a:cubicBezTo>
                  <a:cubicBezTo>
                    <a:pt x="621627" y="1296607"/>
                    <a:pt x="621627" y="1296607"/>
                    <a:pt x="585498" y="1267696"/>
                  </a:cubicBezTo>
                  <a:cubicBezTo>
                    <a:pt x="585498" y="1267696"/>
                    <a:pt x="585498" y="1267696"/>
                    <a:pt x="195316" y="1751954"/>
                  </a:cubicBezTo>
                  <a:cubicBezTo>
                    <a:pt x="159189" y="1809776"/>
                    <a:pt x="86933" y="1817004"/>
                    <a:pt x="36353" y="1780865"/>
                  </a:cubicBezTo>
                  <a:cubicBezTo>
                    <a:pt x="-7000" y="1744726"/>
                    <a:pt x="-14226" y="1672449"/>
                    <a:pt x="29127" y="1621855"/>
                  </a:cubicBezTo>
                  <a:cubicBezTo>
                    <a:pt x="29127" y="1621855"/>
                    <a:pt x="29127" y="1621855"/>
                    <a:pt x="412084" y="1130369"/>
                  </a:cubicBezTo>
                  <a:cubicBezTo>
                    <a:pt x="412084" y="1130369"/>
                    <a:pt x="412084" y="1130369"/>
                    <a:pt x="282024" y="1029181"/>
                  </a:cubicBezTo>
                  <a:cubicBezTo>
                    <a:pt x="282024" y="1029181"/>
                    <a:pt x="282024" y="1029181"/>
                    <a:pt x="1047937" y="443735"/>
                  </a:cubicBezTo>
                  <a:cubicBezTo>
                    <a:pt x="1047937" y="443735"/>
                    <a:pt x="1047937" y="443735"/>
                    <a:pt x="1033485" y="429279"/>
                  </a:cubicBezTo>
                  <a:cubicBezTo>
                    <a:pt x="1033485" y="429279"/>
                    <a:pt x="1033485" y="429279"/>
                    <a:pt x="628853" y="732844"/>
                  </a:cubicBezTo>
                  <a:cubicBezTo>
                    <a:pt x="592724" y="754527"/>
                    <a:pt x="549370" y="776210"/>
                    <a:pt x="513243" y="747299"/>
                  </a:cubicBezTo>
                  <a:cubicBezTo>
                    <a:pt x="477115" y="718388"/>
                    <a:pt x="455438" y="660566"/>
                    <a:pt x="506017" y="617200"/>
                  </a:cubicBezTo>
                  <a:cubicBezTo>
                    <a:pt x="506017" y="617200"/>
                    <a:pt x="506017" y="617200"/>
                    <a:pt x="982907" y="277497"/>
                  </a:cubicBezTo>
                  <a:cubicBezTo>
                    <a:pt x="1011809" y="263041"/>
                    <a:pt x="1044325" y="246779"/>
                    <a:pt x="1076839" y="239551"/>
                  </a:cubicBezTo>
                  <a:close/>
                  <a:moveTo>
                    <a:pt x="1408938" y="8853"/>
                  </a:moveTo>
                  <a:cubicBezTo>
                    <a:pt x="1468488" y="-10172"/>
                    <a:pt x="1536868" y="1102"/>
                    <a:pt x="1591119" y="46197"/>
                  </a:cubicBezTo>
                  <a:cubicBezTo>
                    <a:pt x="1670689" y="111134"/>
                    <a:pt x="1685156" y="233792"/>
                    <a:pt x="1620054" y="313159"/>
                  </a:cubicBezTo>
                  <a:cubicBezTo>
                    <a:pt x="1554952" y="399741"/>
                    <a:pt x="1431981" y="414172"/>
                    <a:pt x="1345178" y="342020"/>
                  </a:cubicBezTo>
                  <a:cubicBezTo>
                    <a:pt x="1265609" y="277083"/>
                    <a:pt x="1251141" y="154425"/>
                    <a:pt x="1316244" y="75058"/>
                  </a:cubicBezTo>
                  <a:cubicBezTo>
                    <a:pt x="1340658" y="42589"/>
                    <a:pt x="1373208" y="20267"/>
                    <a:pt x="1408938" y="8853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 35"/>
            <p:cNvSpPr>
              <a:spLocks/>
            </p:cNvSpPr>
            <p:nvPr/>
          </p:nvSpPr>
          <p:spPr bwMode="auto">
            <a:xfrm rot="220909">
              <a:off x="2476248" y="2606814"/>
              <a:ext cx="1661683" cy="1964834"/>
            </a:xfrm>
            <a:custGeom>
              <a:avLst/>
              <a:gdLst>
                <a:gd name="connsiteX0" fmla="*/ 564075 w 1661683"/>
                <a:gd name="connsiteY0" fmla="*/ 215299 h 1964834"/>
                <a:gd name="connsiteX1" fmla="*/ 706175 w 1661683"/>
                <a:gd name="connsiteY1" fmla="*/ 258054 h 1964834"/>
                <a:gd name="connsiteX2" fmla="*/ 1196985 w 1661683"/>
                <a:gd name="connsiteY2" fmla="*/ 620002 h 1964834"/>
                <a:gd name="connsiteX3" fmla="*/ 1204203 w 1661683"/>
                <a:gd name="connsiteY3" fmla="*/ 750303 h 1964834"/>
                <a:gd name="connsiteX4" fmla="*/ 1088718 w 1661683"/>
                <a:gd name="connsiteY4" fmla="*/ 735825 h 1964834"/>
                <a:gd name="connsiteX5" fmla="*/ 619561 w 1661683"/>
                <a:gd name="connsiteY5" fmla="*/ 417311 h 1964834"/>
                <a:gd name="connsiteX6" fmla="*/ 605126 w 1661683"/>
                <a:gd name="connsiteY6" fmla="*/ 431789 h 1964834"/>
                <a:gd name="connsiteX7" fmla="*/ 1413519 w 1661683"/>
                <a:gd name="connsiteY7" fmla="*/ 996427 h 1964834"/>
                <a:gd name="connsiteX8" fmla="*/ 1254728 w 1661683"/>
                <a:gd name="connsiteY8" fmla="*/ 1126728 h 1964834"/>
                <a:gd name="connsiteX9" fmla="*/ 1630053 w 1661683"/>
                <a:gd name="connsiteY9" fmla="*/ 1604498 h 1964834"/>
                <a:gd name="connsiteX10" fmla="*/ 1622835 w 1661683"/>
                <a:gd name="connsiteY10" fmla="*/ 1770994 h 1964834"/>
                <a:gd name="connsiteX11" fmla="*/ 1464044 w 1661683"/>
                <a:gd name="connsiteY11" fmla="*/ 1742038 h 1964834"/>
                <a:gd name="connsiteX12" fmla="*/ 1081501 w 1661683"/>
                <a:gd name="connsiteY12" fmla="*/ 1257029 h 1964834"/>
                <a:gd name="connsiteX13" fmla="*/ 1045412 w 1661683"/>
                <a:gd name="connsiteY13" fmla="*/ 1293223 h 1964834"/>
                <a:gd name="connsiteX14" fmla="*/ 1435173 w 1661683"/>
                <a:gd name="connsiteY14" fmla="*/ 1778233 h 1964834"/>
                <a:gd name="connsiteX15" fmla="*/ 1427955 w 1661683"/>
                <a:gd name="connsiteY15" fmla="*/ 1944728 h 1964834"/>
                <a:gd name="connsiteX16" fmla="*/ 1261946 w 1661683"/>
                <a:gd name="connsiteY16" fmla="*/ 1915773 h 1964834"/>
                <a:gd name="connsiteX17" fmla="*/ 879402 w 1661683"/>
                <a:gd name="connsiteY17" fmla="*/ 1430763 h 1964834"/>
                <a:gd name="connsiteX18" fmla="*/ 742264 w 1661683"/>
                <a:gd name="connsiteY18" fmla="*/ 1532109 h 1964834"/>
                <a:gd name="connsiteX19" fmla="*/ 352503 w 1661683"/>
                <a:gd name="connsiteY19" fmla="*/ 656196 h 1964834"/>
                <a:gd name="connsiteX20" fmla="*/ 330850 w 1661683"/>
                <a:gd name="connsiteY20" fmla="*/ 670674 h 1964834"/>
                <a:gd name="connsiteX21" fmla="*/ 532948 w 1661683"/>
                <a:gd name="connsiteY21" fmla="*/ 1133967 h 1964834"/>
                <a:gd name="connsiteX22" fmla="*/ 518512 w 1661683"/>
                <a:gd name="connsiteY22" fmla="*/ 1249790 h 1964834"/>
                <a:gd name="connsiteX23" fmla="*/ 395810 w 1661683"/>
                <a:gd name="connsiteY23" fmla="*/ 1228073 h 1964834"/>
                <a:gd name="connsiteX24" fmla="*/ 172058 w 1661683"/>
                <a:gd name="connsiteY24" fmla="*/ 685152 h 1964834"/>
                <a:gd name="connsiteX25" fmla="*/ 193711 w 1661683"/>
                <a:gd name="connsiteY25" fmla="*/ 496940 h 1964834"/>
                <a:gd name="connsiteX26" fmla="*/ 518512 w 1661683"/>
                <a:gd name="connsiteY26" fmla="*/ 236338 h 1964834"/>
                <a:gd name="connsiteX27" fmla="*/ 564075 w 1661683"/>
                <a:gd name="connsiteY27" fmla="*/ 215299 h 1964834"/>
                <a:gd name="connsiteX28" fmla="*/ 214495 w 1661683"/>
                <a:gd name="connsiteY28" fmla="*/ 1214 h 1964834"/>
                <a:gd name="connsiteX29" fmla="*/ 342891 w 1661683"/>
                <a:gd name="connsiteY29" fmla="*/ 69933 h 1964834"/>
                <a:gd name="connsiteX30" fmla="*/ 313957 w 1661683"/>
                <a:gd name="connsiteY30" fmla="*/ 344809 h 1964834"/>
                <a:gd name="connsiteX31" fmla="*/ 46314 w 1661683"/>
                <a:gd name="connsiteY31" fmla="*/ 315875 h 1964834"/>
                <a:gd name="connsiteX32" fmla="*/ 75249 w 1661683"/>
                <a:gd name="connsiteY32" fmla="*/ 40998 h 1964834"/>
                <a:gd name="connsiteX33" fmla="*/ 214495 w 1661683"/>
                <a:gd name="connsiteY33" fmla="*/ 1214 h 196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683" h="1964834">
                  <a:moveTo>
                    <a:pt x="564075" y="215299"/>
                  </a:moveTo>
                  <a:cubicBezTo>
                    <a:pt x="611441" y="205120"/>
                    <a:pt x="662868" y="225479"/>
                    <a:pt x="706175" y="258054"/>
                  </a:cubicBezTo>
                  <a:lnTo>
                    <a:pt x="1196985" y="620002"/>
                  </a:lnTo>
                  <a:cubicBezTo>
                    <a:pt x="1254728" y="663435"/>
                    <a:pt x="1240292" y="721347"/>
                    <a:pt x="1204203" y="750303"/>
                  </a:cubicBezTo>
                  <a:cubicBezTo>
                    <a:pt x="1168114" y="779258"/>
                    <a:pt x="1117590" y="757542"/>
                    <a:pt x="1088718" y="735825"/>
                  </a:cubicBezTo>
                  <a:cubicBezTo>
                    <a:pt x="1088718" y="735825"/>
                    <a:pt x="1088718" y="735825"/>
                    <a:pt x="619561" y="417311"/>
                  </a:cubicBezTo>
                  <a:cubicBezTo>
                    <a:pt x="619561" y="417311"/>
                    <a:pt x="619561" y="417311"/>
                    <a:pt x="605126" y="431789"/>
                  </a:cubicBezTo>
                  <a:cubicBezTo>
                    <a:pt x="605126" y="431789"/>
                    <a:pt x="605126" y="431789"/>
                    <a:pt x="1413519" y="996427"/>
                  </a:cubicBezTo>
                  <a:cubicBezTo>
                    <a:pt x="1413519" y="996427"/>
                    <a:pt x="1413519" y="996427"/>
                    <a:pt x="1254728" y="1126728"/>
                  </a:cubicBezTo>
                  <a:cubicBezTo>
                    <a:pt x="1254728" y="1126728"/>
                    <a:pt x="1254728" y="1126728"/>
                    <a:pt x="1630053" y="1604498"/>
                  </a:cubicBezTo>
                  <a:cubicBezTo>
                    <a:pt x="1673360" y="1655171"/>
                    <a:pt x="1673360" y="1727560"/>
                    <a:pt x="1622835" y="1770994"/>
                  </a:cubicBezTo>
                  <a:cubicBezTo>
                    <a:pt x="1579529" y="1807188"/>
                    <a:pt x="1507351" y="1792710"/>
                    <a:pt x="1464044" y="1742038"/>
                  </a:cubicBezTo>
                  <a:cubicBezTo>
                    <a:pt x="1464044" y="1742038"/>
                    <a:pt x="1464044" y="1742038"/>
                    <a:pt x="1081501" y="1257029"/>
                  </a:cubicBezTo>
                  <a:cubicBezTo>
                    <a:pt x="1081501" y="1257029"/>
                    <a:pt x="1081501" y="1257029"/>
                    <a:pt x="1045412" y="1293223"/>
                  </a:cubicBezTo>
                  <a:cubicBezTo>
                    <a:pt x="1045412" y="1293223"/>
                    <a:pt x="1045412" y="1293223"/>
                    <a:pt x="1435173" y="1778233"/>
                  </a:cubicBezTo>
                  <a:cubicBezTo>
                    <a:pt x="1478480" y="1828905"/>
                    <a:pt x="1471262" y="1901295"/>
                    <a:pt x="1427955" y="1944728"/>
                  </a:cubicBezTo>
                  <a:cubicBezTo>
                    <a:pt x="1377430" y="1980923"/>
                    <a:pt x="1305252" y="1966445"/>
                    <a:pt x="1261946" y="1915773"/>
                  </a:cubicBezTo>
                  <a:cubicBezTo>
                    <a:pt x="1261946" y="1915773"/>
                    <a:pt x="1261946" y="1915773"/>
                    <a:pt x="879402" y="1430763"/>
                  </a:cubicBezTo>
                  <a:cubicBezTo>
                    <a:pt x="879402" y="1430763"/>
                    <a:pt x="879402" y="1430763"/>
                    <a:pt x="742264" y="1532109"/>
                  </a:cubicBezTo>
                  <a:cubicBezTo>
                    <a:pt x="742264" y="1532109"/>
                    <a:pt x="742264" y="1532109"/>
                    <a:pt x="352503" y="656196"/>
                  </a:cubicBezTo>
                  <a:cubicBezTo>
                    <a:pt x="352503" y="656196"/>
                    <a:pt x="352503" y="656196"/>
                    <a:pt x="330850" y="670674"/>
                  </a:cubicBezTo>
                  <a:cubicBezTo>
                    <a:pt x="330850" y="670674"/>
                    <a:pt x="330850" y="670674"/>
                    <a:pt x="532948" y="1133967"/>
                  </a:cubicBezTo>
                  <a:cubicBezTo>
                    <a:pt x="554601" y="1170161"/>
                    <a:pt x="554601" y="1220834"/>
                    <a:pt x="518512" y="1249790"/>
                  </a:cubicBezTo>
                  <a:cubicBezTo>
                    <a:pt x="482423" y="1278745"/>
                    <a:pt x="431899" y="1278746"/>
                    <a:pt x="395810" y="1228073"/>
                  </a:cubicBezTo>
                  <a:cubicBezTo>
                    <a:pt x="395810" y="1228073"/>
                    <a:pt x="395810" y="1228073"/>
                    <a:pt x="172058" y="685152"/>
                  </a:cubicBezTo>
                  <a:cubicBezTo>
                    <a:pt x="150405" y="620002"/>
                    <a:pt x="135969" y="540373"/>
                    <a:pt x="193711" y="496940"/>
                  </a:cubicBezTo>
                  <a:cubicBezTo>
                    <a:pt x="193711" y="496940"/>
                    <a:pt x="193711" y="496940"/>
                    <a:pt x="518512" y="236338"/>
                  </a:cubicBezTo>
                  <a:cubicBezTo>
                    <a:pt x="532948" y="225479"/>
                    <a:pt x="548286" y="218693"/>
                    <a:pt x="564075" y="215299"/>
                  </a:cubicBezTo>
                  <a:close/>
                  <a:moveTo>
                    <a:pt x="214495" y="1214"/>
                  </a:moveTo>
                  <a:cubicBezTo>
                    <a:pt x="263322" y="6639"/>
                    <a:pt x="310340" y="30148"/>
                    <a:pt x="342891" y="69933"/>
                  </a:cubicBezTo>
                  <a:cubicBezTo>
                    <a:pt x="407994" y="156736"/>
                    <a:pt x="400760" y="272473"/>
                    <a:pt x="313957" y="344809"/>
                  </a:cubicBezTo>
                  <a:cubicBezTo>
                    <a:pt x="234388" y="409911"/>
                    <a:pt x="111417" y="395444"/>
                    <a:pt x="46314" y="315875"/>
                  </a:cubicBezTo>
                  <a:cubicBezTo>
                    <a:pt x="-26021" y="229072"/>
                    <a:pt x="-11554" y="106101"/>
                    <a:pt x="75249" y="40998"/>
                  </a:cubicBezTo>
                  <a:cubicBezTo>
                    <a:pt x="115034" y="8447"/>
                    <a:pt x="165668" y="-4211"/>
                    <a:pt x="214495" y="121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 33"/>
            <p:cNvSpPr>
              <a:spLocks/>
            </p:cNvSpPr>
            <p:nvPr/>
          </p:nvSpPr>
          <p:spPr bwMode="auto">
            <a:xfrm rot="18098568">
              <a:off x="1330917" y="5088403"/>
              <a:ext cx="1179165" cy="2257734"/>
            </a:xfrm>
            <a:custGeom>
              <a:avLst/>
              <a:gdLst>
                <a:gd name="connsiteX0" fmla="*/ 456030 w 1179165"/>
                <a:gd name="connsiteY0" fmla="*/ 97952 h 2257734"/>
                <a:gd name="connsiteX1" fmla="*/ 472828 w 1179165"/>
                <a:gd name="connsiteY1" fmla="*/ 133795 h 2257734"/>
                <a:gd name="connsiteX2" fmla="*/ 349857 w 1179165"/>
                <a:gd name="connsiteY2" fmla="*/ 379736 h 2257734"/>
                <a:gd name="connsiteX3" fmla="*/ 103915 w 1179165"/>
                <a:gd name="connsiteY3" fmla="*/ 256766 h 2257734"/>
                <a:gd name="connsiteX4" fmla="*/ 226886 w 1179165"/>
                <a:gd name="connsiteY4" fmla="*/ 10824 h 2257734"/>
                <a:gd name="connsiteX5" fmla="*/ 456030 w 1179165"/>
                <a:gd name="connsiteY5" fmla="*/ 97952 h 2257734"/>
                <a:gd name="connsiteX6" fmla="*/ 791991 w 1179165"/>
                <a:gd name="connsiteY6" fmla="*/ 359916 h 2257734"/>
                <a:gd name="connsiteX7" fmla="*/ 818061 w 1179165"/>
                <a:gd name="connsiteY7" fmla="*/ 402793 h 2257734"/>
                <a:gd name="connsiteX8" fmla="*/ 1027518 w 1179165"/>
                <a:gd name="connsiteY8" fmla="*/ 1016600 h 2257734"/>
                <a:gd name="connsiteX9" fmla="*/ 976959 w 1179165"/>
                <a:gd name="connsiteY9" fmla="*/ 1124919 h 2257734"/>
                <a:gd name="connsiteX10" fmla="*/ 868619 w 1179165"/>
                <a:gd name="connsiteY10" fmla="*/ 1067149 h 2257734"/>
                <a:gd name="connsiteX11" fmla="*/ 688052 w 1179165"/>
                <a:gd name="connsiteY11" fmla="*/ 547218 h 2257734"/>
                <a:gd name="connsiteX12" fmla="*/ 666384 w 1179165"/>
                <a:gd name="connsiteY12" fmla="*/ 554439 h 2257734"/>
                <a:gd name="connsiteX13" fmla="*/ 1171971 w 1179165"/>
                <a:gd name="connsiteY13" fmla="*/ 2005913 h 2257734"/>
                <a:gd name="connsiteX14" fmla="*/ 1106967 w 1179165"/>
                <a:gd name="connsiteY14" fmla="*/ 2157560 h 2257734"/>
                <a:gd name="connsiteX15" fmla="*/ 962514 w 1179165"/>
                <a:gd name="connsiteY15" fmla="*/ 2078126 h 2257734"/>
                <a:gd name="connsiteX16" fmla="*/ 709720 w 1179165"/>
                <a:gd name="connsiteY16" fmla="*/ 1334336 h 2257734"/>
                <a:gd name="connsiteX17" fmla="*/ 666385 w 1179165"/>
                <a:gd name="connsiteY17" fmla="*/ 1348778 h 2257734"/>
                <a:gd name="connsiteX18" fmla="*/ 926400 w 1179165"/>
                <a:gd name="connsiteY18" fmla="*/ 2099790 h 2257734"/>
                <a:gd name="connsiteX19" fmla="*/ 861396 w 1179165"/>
                <a:gd name="connsiteY19" fmla="*/ 2251436 h 2257734"/>
                <a:gd name="connsiteX20" fmla="*/ 716943 w 1179165"/>
                <a:gd name="connsiteY20" fmla="*/ 2172002 h 2257734"/>
                <a:gd name="connsiteX21" fmla="*/ 211356 w 1179165"/>
                <a:gd name="connsiteY21" fmla="*/ 706086 h 2257734"/>
                <a:gd name="connsiteX22" fmla="*/ 189688 w 1179165"/>
                <a:gd name="connsiteY22" fmla="*/ 713307 h 2257734"/>
                <a:gd name="connsiteX23" fmla="*/ 370255 w 1179165"/>
                <a:gd name="connsiteY23" fmla="*/ 1226017 h 2257734"/>
                <a:gd name="connsiteX24" fmla="*/ 312474 w 1179165"/>
                <a:gd name="connsiteY24" fmla="*/ 1327114 h 2257734"/>
                <a:gd name="connsiteX25" fmla="*/ 211357 w 1179165"/>
                <a:gd name="connsiteY25" fmla="*/ 1276566 h 2257734"/>
                <a:gd name="connsiteX26" fmla="*/ 9122 w 1179165"/>
                <a:gd name="connsiteY26" fmla="*/ 684422 h 2257734"/>
                <a:gd name="connsiteX27" fmla="*/ 88571 w 1179165"/>
                <a:gd name="connsiteY27" fmla="*/ 518333 h 2257734"/>
                <a:gd name="connsiteX28" fmla="*/ 644716 w 1179165"/>
                <a:gd name="connsiteY28" fmla="*/ 323359 h 2257734"/>
                <a:gd name="connsiteX29" fmla="*/ 791991 w 1179165"/>
                <a:gd name="connsiteY29" fmla="*/ 359916 h 225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4">
                  <a:moveTo>
                    <a:pt x="456030" y="97952"/>
                  </a:moveTo>
                  <a:cubicBezTo>
                    <a:pt x="462656" y="109155"/>
                    <a:pt x="468307" y="121136"/>
                    <a:pt x="472828" y="133795"/>
                  </a:cubicBezTo>
                  <a:cubicBezTo>
                    <a:pt x="508996" y="227831"/>
                    <a:pt x="451127" y="343569"/>
                    <a:pt x="349857" y="379736"/>
                  </a:cubicBezTo>
                  <a:cubicBezTo>
                    <a:pt x="248587" y="408671"/>
                    <a:pt x="140083" y="358036"/>
                    <a:pt x="103915" y="256766"/>
                  </a:cubicBezTo>
                  <a:cubicBezTo>
                    <a:pt x="74981" y="155495"/>
                    <a:pt x="125616" y="46992"/>
                    <a:pt x="226886" y="10824"/>
                  </a:cubicBezTo>
                  <a:cubicBezTo>
                    <a:pt x="315498" y="-20823"/>
                    <a:pt x="409648" y="19527"/>
                    <a:pt x="456030" y="97952"/>
                  </a:cubicBezTo>
                  <a:close/>
                  <a:moveTo>
                    <a:pt x="791991" y="359916"/>
                  </a:moveTo>
                  <a:cubicBezTo>
                    <a:pt x="803615" y="372102"/>
                    <a:pt x="812643" y="386545"/>
                    <a:pt x="818061" y="402793"/>
                  </a:cubicBezTo>
                  <a:lnTo>
                    <a:pt x="1027518" y="1016600"/>
                  </a:lnTo>
                  <a:cubicBezTo>
                    <a:pt x="1041963" y="1059928"/>
                    <a:pt x="1020295" y="1103255"/>
                    <a:pt x="976959" y="1124919"/>
                  </a:cubicBezTo>
                  <a:cubicBezTo>
                    <a:pt x="933623" y="1139362"/>
                    <a:pt x="883064" y="1110477"/>
                    <a:pt x="868619" y="1067149"/>
                  </a:cubicBezTo>
                  <a:cubicBezTo>
                    <a:pt x="868619" y="1067149"/>
                    <a:pt x="868619" y="1067149"/>
                    <a:pt x="688052" y="547218"/>
                  </a:cubicBezTo>
                  <a:cubicBezTo>
                    <a:pt x="688052" y="547218"/>
                    <a:pt x="688052" y="547218"/>
                    <a:pt x="666384" y="554439"/>
                  </a:cubicBezTo>
                  <a:cubicBezTo>
                    <a:pt x="666384" y="554439"/>
                    <a:pt x="666384" y="554439"/>
                    <a:pt x="1171971" y="2005913"/>
                  </a:cubicBezTo>
                  <a:cubicBezTo>
                    <a:pt x="1193639" y="2070905"/>
                    <a:pt x="1164748" y="2135896"/>
                    <a:pt x="1106967" y="2157560"/>
                  </a:cubicBezTo>
                  <a:cubicBezTo>
                    <a:pt x="1049186" y="2172002"/>
                    <a:pt x="984182" y="2135896"/>
                    <a:pt x="962514" y="2078126"/>
                  </a:cubicBezTo>
                  <a:cubicBezTo>
                    <a:pt x="962514" y="2078126"/>
                    <a:pt x="962514" y="2078126"/>
                    <a:pt x="709720" y="1334336"/>
                  </a:cubicBezTo>
                  <a:cubicBezTo>
                    <a:pt x="709720" y="1334336"/>
                    <a:pt x="709720" y="1334336"/>
                    <a:pt x="666385" y="1348778"/>
                  </a:cubicBezTo>
                  <a:cubicBezTo>
                    <a:pt x="666385" y="1348778"/>
                    <a:pt x="666385" y="1348778"/>
                    <a:pt x="926400" y="2099790"/>
                  </a:cubicBezTo>
                  <a:cubicBezTo>
                    <a:pt x="948068" y="2164781"/>
                    <a:pt x="919178" y="2229772"/>
                    <a:pt x="861396" y="2251436"/>
                  </a:cubicBezTo>
                  <a:cubicBezTo>
                    <a:pt x="803615" y="2273100"/>
                    <a:pt x="738611" y="2236994"/>
                    <a:pt x="716943" y="2172002"/>
                  </a:cubicBezTo>
                  <a:cubicBezTo>
                    <a:pt x="716943" y="2172002"/>
                    <a:pt x="716943" y="2172002"/>
                    <a:pt x="211356" y="706086"/>
                  </a:cubicBezTo>
                  <a:cubicBezTo>
                    <a:pt x="211356" y="706086"/>
                    <a:pt x="211356" y="706086"/>
                    <a:pt x="189688" y="713307"/>
                  </a:cubicBezTo>
                  <a:cubicBezTo>
                    <a:pt x="189688" y="713307"/>
                    <a:pt x="189688" y="713307"/>
                    <a:pt x="370255" y="1226017"/>
                  </a:cubicBezTo>
                  <a:cubicBezTo>
                    <a:pt x="384700" y="1269344"/>
                    <a:pt x="355810" y="1312672"/>
                    <a:pt x="312474" y="1327114"/>
                  </a:cubicBezTo>
                  <a:cubicBezTo>
                    <a:pt x="269138" y="1341557"/>
                    <a:pt x="225802" y="1319893"/>
                    <a:pt x="211357" y="1276566"/>
                  </a:cubicBezTo>
                  <a:cubicBezTo>
                    <a:pt x="211357" y="1276566"/>
                    <a:pt x="211357" y="1276566"/>
                    <a:pt x="9122" y="684422"/>
                  </a:cubicBezTo>
                  <a:cubicBezTo>
                    <a:pt x="-19769" y="619431"/>
                    <a:pt x="23567" y="539997"/>
                    <a:pt x="88571" y="518333"/>
                  </a:cubicBezTo>
                  <a:cubicBezTo>
                    <a:pt x="88571" y="518333"/>
                    <a:pt x="88571" y="518333"/>
                    <a:pt x="644716" y="323359"/>
                  </a:cubicBezTo>
                  <a:cubicBezTo>
                    <a:pt x="698886" y="307111"/>
                    <a:pt x="757119" y="323359"/>
                    <a:pt x="791991" y="3599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8260" y="4031625"/>
            <a:ext cx="2219760" cy="2831326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544239" y="5258161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268328" y="3747149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25508" y="2553013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159376" y="183758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05481" y="1784234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928901" y="241235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339181" y="361862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107604" y="5132147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圆环"/>
          <p:cNvGrpSpPr/>
          <p:nvPr/>
        </p:nvGrpSpPr>
        <p:grpSpPr>
          <a:xfrm>
            <a:off x="544241" y="1758798"/>
            <a:ext cx="11004061" cy="10114228"/>
            <a:chOff x="544239" y="1758798"/>
            <a:chExt cx="11004061" cy="10114228"/>
          </a:xfrm>
        </p:grpSpPr>
        <p:sp>
          <p:nvSpPr>
            <p:cNvPr id="43" name="椭圆 42"/>
            <p:cNvSpPr/>
            <p:nvPr/>
          </p:nvSpPr>
          <p:spPr>
            <a:xfrm>
              <a:off x="544239" y="523272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68328" y="372171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525508" y="252757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159376" y="181214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205481" y="1758798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928901" y="238691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339181" y="359318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107604" y="510671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flipV="1">
              <a:off x="544239" y="695840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flipV="1">
              <a:off x="1268328" y="846941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flipV="1">
              <a:off x="2525508" y="966355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flipV="1">
              <a:off x="4159376" y="1037898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flipV="1">
              <a:off x="6205481" y="10432330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flipV="1">
              <a:off x="7928901" y="980421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flipV="1">
              <a:off x="9339181" y="859794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 flipV="1">
              <a:off x="10107604" y="708441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6568" y="3735337"/>
            <a:ext cx="3038864" cy="3042456"/>
          </a:xfrm>
          <a:prstGeom prst="rect">
            <a:avLst/>
          </a:prstGeom>
        </p:spPr>
      </p:pic>
      <p:pic>
        <p:nvPicPr>
          <p:cNvPr id="53" name="不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4576568" y="3735337"/>
            <a:ext cx="3038864" cy="3042456"/>
          </a:xfrm>
          <a:prstGeom prst="rect">
            <a:avLst/>
          </a:prstGeom>
        </p:spPr>
      </p:pic>
      <p:sp>
        <p:nvSpPr>
          <p:cNvPr id="54" name="右边箭头"/>
          <p:cNvSpPr/>
          <p:nvPr/>
        </p:nvSpPr>
        <p:spPr>
          <a:xfrm flipH="1">
            <a:off x="1147151" y="844629"/>
            <a:ext cx="11044846" cy="5707558"/>
          </a:xfrm>
          <a:custGeom>
            <a:avLst/>
            <a:gdLst>
              <a:gd name="connsiteX0" fmla="*/ 3187394 w 6877216"/>
              <a:gd name="connsiteY0" fmla="*/ 0 h 5714999"/>
              <a:gd name="connsiteX1" fmla="*/ 2283265 w 6877216"/>
              <a:gd name="connsiteY1" fmla="*/ 792523 h 5714999"/>
              <a:gd name="connsiteX2" fmla="*/ 2740172 w 6877216"/>
              <a:gd name="connsiteY2" fmla="*/ 792523 h 5714999"/>
              <a:gd name="connsiteX3" fmla="*/ 2740172 w 6877216"/>
              <a:gd name="connsiteY3" fmla="*/ 2781955 h 5714999"/>
              <a:gd name="connsiteX4" fmla="*/ 2735298 w 6877216"/>
              <a:gd name="connsiteY4" fmla="*/ 2781871 h 5714999"/>
              <a:gd name="connsiteX5" fmla="*/ 133511 w 6877216"/>
              <a:gd name="connsiteY5" fmla="*/ 4177733 h 5714999"/>
              <a:gd name="connsiteX6" fmla="*/ 0 w 6877216"/>
              <a:gd name="connsiteY6" fmla="*/ 4208362 h 5714999"/>
              <a:gd name="connsiteX7" fmla="*/ 0 w 6877216"/>
              <a:gd name="connsiteY7" fmla="*/ 5687540 h 5714999"/>
              <a:gd name="connsiteX8" fmla="*/ 3187394 w 6877216"/>
              <a:gd name="connsiteY8" fmla="*/ 5714999 h 5714999"/>
              <a:gd name="connsiteX9" fmla="*/ 6877058 w 6877216"/>
              <a:gd name="connsiteY9" fmla="*/ 5683213 h 5714999"/>
              <a:gd name="connsiteX10" fmla="*/ 6877058 w 6877216"/>
              <a:gd name="connsiteY10" fmla="*/ 4351450 h 5714999"/>
              <a:gd name="connsiteX11" fmla="*/ 3639489 w 6877216"/>
              <a:gd name="connsiteY11" fmla="*/ 2781871 h 5714999"/>
              <a:gd name="connsiteX12" fmla="*/ 3634615 w 6877216"/>
              <a:gd name="connsiteY12" fmla="*/ 2781955 h 5714999"/>
              <a:gd name="connsiteX13" fmla="*/ 3634615 w 6877216"/>
              <a:gd name="connsiteY13" fmla="*/ 792523 h 5714999"/>
              <a:gd name="connsiteX14" fmla="*/ 4091522 w 6877216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6" h="5714999">
                <a:moveTo>
                  <a:pt x="3187394" y="0"/>
                </a:moveTo>
                <a:lnTo>
                  <a:pt x="2283265" y="792523"/>
                </a:lnTo>
                <a:lnTo>
                  <a:pt x="2740172" y="792523"/>
                </a:lnTo>
                <a:lnTo>
                  <a:pt x="2740172" y="2781955"/>
                </a:lnTo>
                <a:lnTo>
                  <a:pt x="2735298" y="2781871"/>
                </a:lnTo>
                <a:cubicBezTo>
                  <a:pt x="2378834" y="3599360"/>
                  <a:pt x="970852" y="3982217"/>
                  <a:pt x="133511" y="4177733"/>
                </a:cubicBezTo>
                <a:lnTo>
                  <a:pt x="0" y="4208362"/>
                </a:lnTo>
                <a:lnTo>
                  <a:pt x="0" y="5687540"/>
                </a:lnTo>
                <a:lnTo>
                  <a:pt x="3187394" y="5714999"/>
                </a:lnTo>
                <a:lnTo>
                  <a:pt x="6877058" y="5683213"/>
                </a:lnTo>
                <a:lnTo>
                  <a:pt x="6877058" y="4351450"/>
                </a:lnTo>
                <a:cubicBezTo>
                  <a:pt x="6901175" y="4240469"/>
                  <a:pt x="4157983" y="3970946"/>
                  <a:pt x="3639489" y="2781871"/>
                </a:cubicBezTo>
                <a:lnTo>
                  <a:pt x="3634615" y="2781955"/>
                </a:lnTo>
                <a:lnTo>
                  <a:pt x="3634615" y="792523"/>
                </a:lnTo>
                <a:lnTo>
                  <a:pt x="4091522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左边箭头"/>
          <p:cNvSpPr/>
          <p:nvPr/>
        </p:nvSpPr>
        <p:spPr>
          <a:xfrm flipH="1">
            <a:off x="-1" y="844629"/>
            <a:ext cx="11039357" cy="5707558"/>
          </a:xfrm>
          <a:custGeom>
            <a:avLst/>
            <a:gdLst>
              <a:gd name="connsiteX0" fmla="*/ 3689823 w 6877212"/>
              <a:gd name="connsiteY0" fmla="*/ 0 h 5714999"/>
              <a:gd name="connsiteX1" fmla="*/ 2785694 w 6877212"/>
              <a:gd name="connsiteY1" fmla="*/ 792523 h 5714999"/>
              <a:gd name="connsiteX2" fmla="*/ 3242601 w 6877212"/>
              <a:gd name="connsiteY2" fmla="*/ 792523 h 5714999"/>
              <a:gd name="connsiteX3" fmla="*/ 3242601 w 6877212"/>
              <a:gd name="connsiteY3" fmla="*/ 2781955 h 5714999"/>
              <a:gd name="connsiteX4" fmla="*/ 3237727 w 6877212"/>
              <a:gd name="connsiteY4" fmla="*/ 2781871 h 5714999"/>
              <a:gd name="connsiteX5" fmla="*/ 158 w 6877212"/>
              <a:gd name="connsiteY5" fmla="*/ 4351450 h 5714999"/>
              <a:gd name="connsiteX6" fmla="*/ 158 w 6877212"/>
              <a:gd name="connsiteY6" fmla="*/ 5683213 h 5714999"/>
              <a:gd name="connsiteX7" fmla="*/ 3689823 w 6877212"/>
              <a:gd name="connsiteY7" fmla="*/ 5714999 h 5714999"/>
              <a:gd name="connsiteX8" fmla="*/ 6877212 w 6877212"/>
              <a:gd name="connsiteY8" fmla="*/ 5687540 h 5714999"/>
              <a:gd name="connsiteX9" fmla="*/ 6877212 w 6877212"/>
              <a:gd name="connsiteY9" fmla="*/ 4208361 h 5714999"/>
              <a:gd name="connsiteX10" fmla="*/ 6743705 w 6877212"/>
              <a:gd name="connsiteY10" fmla="*/ 4177733 h 5714999"/>
              <a:gd name="connsiteX11" fmla="*/ 4141918 w 6877212"/>
              <a:gd name="connsiteY11" fmla="*/ 2781871 h 5714999"/>
              <a:gd name="connsiteX12" fmla="*/ 4137044 w 6877212"/>
              <a:gd name="connsiteY12" fmla="*/ 2781955 h 5714999"/>
              <a:gd name="connsiteX13" fmla="*/ 4137044 w 6877212"/>
              <a:gd name="connsiteY13" fmla="*/ 792523 h 5714999"/>
              <a:gd name="connsiteX14" fmla="*/ 4593951 w 6877212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2" h="5714999">
                <a:moveTo>
                  <a:pt x="3689823" y="0"/>
                </a:moveTo>
                <a:lnTo>
                  <a:pt x="2785694" y="792523"/>
                </a:lnTo>
                <a:lnTo>
                  <a:pt x="3242601" y="792523"/>
                </a:lnTo>
                <a:lnTo>
                  <a:pt x="3242601" y="2781955"/>
                </a:lnTo>
                <a:lnTo>
                  <a:pt x="3237727" y="2781871"/>
                </a:lnTo>
                <a:cubicBezTo>
                  <a:pt x="2719234" y="3970946"/>
                  <a:pt x="-23958" y="4240469"/>
                  <a:pt x="158" y="4351450"/>
                </a:cubicBezTo>
                <a:lnTo>
                  <a:pt x="158" y="5683213"/>
                </a:lnTo>
                <a:lnTo>
                  <a:pt x="3689823" y="5714999"/>
                </a:lnTo>
                <a:lnTo>
                  <a:pt x="6877212" y="5687540"/>
                </a:lnTo>
                <a:lnTo>
                  <a:pt x="6877212" y="4208361"/>
                </a:lnTo>
                <a:lnTo>
                  <a:pt x="6743705" y="4177733"/>
                </a:lnTo>
                <a:cubicBezTo>
                  <a:pt x="5906364" y="3982217"/>
                  <a:pt x="4498382" y="3599360"/>
                  <a:pt x="4141918" y="2781871"/>
                </a:cubicBezTo>
                <a:lnTo>
                  <a:pt x="4137044" y="2781955"/>
                </a:lnTo>
                <a:lnTo>
                  <a:pt x="4137044" y="792523"/>
                </a:lnTo>
                <a:lnTo>
                  <a:pt x="4593951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大箭头"/>
          <p:cNvSpPr/>
          <p:nvPr/>
        </p:nvSpPr>
        <p:spPr>
          <a:xfrm flipH="1">
            <a:off x="-1" y="0"/>
            <a:ext cx="12191999" cy="6964680"/>
          </a:xfrm>
          <a:custGeom>
            <a:avLst/>
            <a:gdLst>
              <a:gd name="connsiteX0" fmla="*/ 3886283 w 7772566"/>
              <a:gd name="connsiteY0" fmla="*/ 0 h 6866941"/>
              <a:gd name="connsiteX1" fmla="*/ 2934015 w 7772566"/>
              <a:gd name="connsiteY1" fmla="*/ 952267 h 6866941"/>
              <a:gd name="connsiteX2" fmla="*/ 3415250 w 7772566"/>
              <a:gd name="connsiteY2" fmla="*/ 952267 h 6866941"/>
              <a:gd name="connsiteX3" fmla="*/ 3415250 w 7772566"/>
              <a:gd name="connsiteY3" fmla="*/ 3342699 h 6866941"/>
              <a:gd name="connsiteX4" fmla="*/ 3410116 w 7772566"/>
              <a:gd name="connsiteY4" fmla="*/ 3342598 h 6866941"/>
              <a:gd name="connsiteX5" fmla="*/ 166 w 7772566"/>
              <a:gd name="connsiteY5" fmla="*/ 5228548 h 6866941"/>
              <a:gd name="connsiteX6" fmla="*/ 166 w 7772566"/>
              <a:gd name="connsiteY6" fmla="*/ 6828748 h 6866941"/>
              <a:gd name="connsiteX7" fmla="*/ 3886283 w 7772566"/>
              <a:gd name="connsiteY7" fmla="*/ 6866941 h 6866941"/>
              <a:gd name="connsiteX8" fmla="*/ 7772400 w 7772566"/>
              <a:gd name="connsiteY8" fmla="*/ 6828748 h 6866941"/>
              <a:gd name="connsiteX9" fmla="*/ 7772400 w 7772566"/>
              <a:gd name="connsiteY9" fmla="*/ 5228548 h 6866941"/>
              <a:gd name="connsiteX10" fmla="*/ 4362450 w 7772566"/>
              <a:gd name="connsiteY10" fmla="*/ 3342598 h 6866941"/>
              <a:gd name="connsiteX11" fmla="*/ 4357316 w 7772566"/>
              <a:gd name="connsiteY11" fmla="*/ 3342699 h 6866941"/>
              <a:gd name="connsiteX12" fmla="*/ 4357316 w 7772566"/>
              <a:gd name="connsiteY12" fmla="*/ 952267 h 6866941"/>
              <a:gd name="connsiteX13" fmla="*/ 4838551 w 7772566"/>
              <a:gd name="connsiteY13" fmla="*/ 952267 h 686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772566" h="6866941">
                <a:moveTo>
                  <a:pt x="3886283" y="0"/>
                </a:moveTo>
                <a:lnTo>
                  <a:pt x="2934015" y="952267"/>
                </a:lnTo>
                <a:lnTo>
                  <a:pt x="3415250" y="952267"/>
                </a:lnTo>
                <a:lnTo>
                  <a:pt x="3415250" y="3342699"/>
                </a:lnTo>
                <a:lnTo>
                  <a:pt x="3410116" y="3342598"/>
                </a:lnTo>
                <a:cubicBezTo>
                  <a:pt x="2864016" y="4771348"/>
                  <a:pt x="-25234" y="5095198"/>
                  <a:pt x="166" y="5228548"/>
                </a:cubicBezTo>
                <a:lnTo>
                  <a:pt x="166" y="6828748"/>
                </a:lnTo>
                <a:lnTo>
                  <a:pt x="3886283" y="6866941"/>
                </a:lnTo>
                <a:lnTo>
                  <a:pt x="7772400" y="6828748"/>
                </a:lnTo>
                <a:lnTo>
                  <a:pt x="7772400" y="5228548"/>
                </a:lnTo>
                <a:cubicBezTo>
                  <a:pt x="7797800" y="5095198"/>
                  <a:pt x="4908550" y="4771348"/>
                  <a:pt x="4362450" y="3342598"/>
                </a:cubicBezTo>
                <a:lnTo>
                  <a:pt x="4357316" y="3342699"/>
                </a:lnTo>
                <a:lnTo>
                  <a:pt x="4357316" y="952267"/>
                </a:lnTo>
                <a:lnTo>
                  <a:pt x="4838551" y="952267"/>
                </a:lnTo>
                <a:close/>
              </a:path>
            </a:pathLst>
          </a:cu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25个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5451" y="3690337"/>
            <a:ext cx="7901101" cy="3023878"/>
          </a:xfrm>
          <a:prstGeom prst="rect">
            <a:avLst/>
          </a:prstGeom>
        </p:spPr>
      </p:pic>
      <p:sp>
        <p:nvSpPr>
          <p:cNvPr id="15" name="等腰三角形 14"/>
          <p:cNvSpPr/>
          <p:nvPr/>
        </p:nvSpPr>
        <p:spPr>
          <a:xfrm>
            <a:off x="1778000" y="-381000"/>
            <a:ext cx="533400" cy="279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3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2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安全事故"/>
          <p:cNvSpPr/>
          <p:nvPr/>
        </p:nvSpPr>
        <p:spPr>
          <a:xfrm>
            <a:off x="2561699" y="2413339"/>
            <a:ext cx="70686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安全事故</a:t>
            </a:r>
          </a:p>
        </p:txBody>
      </p:sp>
      <p:sp>
        <p:nvSpPr>
          <p:cNvPr id="8" name="影响"/>
          <p:cNvSpPr/>
          <p:nvPr/>
        </p:nvSpPr>
        <p:spPr>
          <a:xfrm>
            <a:off x="2637899" y="3736777"/>
            <a:ext cx="70686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影响大、影响坏、影响长</a:t>
            </a:r>
          </a:p>
        </p:txBody>
      </p:sp>
      <p:sp>
        <p:nvSpPr>
          <p:cNvPr id="5" name="好事"/>
          <p:cNvSpPr/>
          <p:nvPr/>
        </p:nvSpPr>
        <p:spPr>
          <a:xfrm>
            <a:off x="3113822" y="3736777"/>
            <a:ext cx="6116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好事不出门</a:t>
            </a:r>
            <a:r>
              <a:rPr lang="en-US" altLang="zh-CN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坏事传千里</a:t>
            </a:r>
          </a:p>
        </p:txBody>
      </p:sp>
      <p:sp>
        <p:nvSpPr>
          <p:cNvPr id="6" name="安全生产事故"/>
          <p:cNvSpPr/>
          <p:nvPr/>
        </p:nvSpPr>
        <p:spPr>
          <a:xfrm>
            <a:off x="2824039" y="2413340"/>
            <a:ext cx="6543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安全生产事故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037622" y="3736777"/>
            <a:ext cx="6116761" cy="0"/>
          </a:xfrm>
          <a:prstGeom prst="line">
            <a:avLst/>
          </a:prstGeom>
          <a:ln>
            <a:solidFill>
              <a:srgbClr val="FFF0B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>
            <a:off x="2824039" y="-622300"/>
            <a:ext cx="289781" cy="381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66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 advClick="0" advTm="0">
        <p15:prstTrans prst="fallOve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to x="108018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92577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to x="115561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86534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  <p:bldP spid="8" grpId="0"/>
      <p:bldP spid="8" grpId="1"/>
      <p:bldP spid="8" grpId="2"/>
      <p:bldP spid="8" grpId="3"/>
      <p:bldP spid="5" grpId="0"/>
      <p:bldP spid="5" grpId="1"/>
      <p:bldP spid="5" grpId="2"/>
      <p:bldP spid="5" grpId="3"/>
      <p:bldP spid="6" grpId="0"/>
      <p:bldP spid="6" grpId="1"/>
      <p:bldP spid="6" grpId="2"/>
      <p:bldP spid="6" grpId="3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6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76300"/>
            <a:ext cx="609600" cy="6096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4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81 0.01413 L -0.36927 -0.30162 L -0.36823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-157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3" grpId="0" animBg="1"/>
      <p:bldP spid="1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1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3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36198 -0.6618 L -0.36003 -0.6618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86" y="-33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6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63112"/>
            <a:ext cx="609600" cy="6096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330200" y="4800600"/>
            <a:ext cx="1285240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sp>
        <p:nvSpPr>
          <p:cNvPr id="4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31"/>
          <p:cNvSpPr>
            <a:spLocks/>
          </p:cNvSpPr>
          <p:nvPr/>
        </p:nvSpPr>
        <p:spPr bwMode="auto">
          <a:xfrm>
            <a:off x="5709172" y="4090528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501590" y="-686288"/>
            <a:ext cx="502020" cy="4327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621151" y="-584447"/>
            <a:ext cx="1244064" cy="3086499"/>
            <a:chOff x="2621151" y="-584448"/>
            <a:chExt cx="1244064" cy="3086499"/>
          </a:xfrm>
        </p:grpSpPr>
        <p:sp>
          <p:nvSpPr>
            <p:cNvPr id="4" name="矩形 3"/>
            <p:cNvSpPr/>
            <p:nvPr/>
          </p:nvSpPr>
          <p:spPr>
            <a:xfrm rot="20691757">
              <a:off x="2621151" y="1257987"/>
              <a:ext cx="1244064" cy="124406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</a:p>
          </p:txBody>
        </p:sp>
        <p:cxnSp>
          <p:nvCxnSpPr>
            <p:cNvPr id="8" name="直接连接符 7"/>
            <p:cNvCxnSpPr>
              <a:stCxn id="4" idx="0"/>
            </p:cNvCxnSpPr>
            <p:nvPr/>
          </p:nvCxnSpPr>
          <p:spPr>
            <a:xfrm flipH="1" flipV="1">
              <a:off x="3059299" y="-584448"/>
              <a:ext cx="21450" cy="1864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091340" y="-584447"/>
            <a:ext cx="1244062" cy="3085807"/>
            <a:chOff x="4091340" y="-584448"/>
            <a:chExt cx="1244062" cy="3085807"/>
          </a:xfrm>
        </p:grpSpPr>
        <p:sp>
          <p:nvSpPr>
            <p:cNvPr id="45" name="矩形 44"/>
            <p:cNvSpPr/>
            <p:nvPr/>
          </p:nvSpPr>
          <p:spPr>
            <a:xfrm rot="1000179">
              <a:off x="4091340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</a:p>
          </p:txBody>
        </p:sp>
        <p:cxnSp>
          <p:nvCxnSpPr>
            <p:cNvPr id="49" name="直接连接符 48"/>
            <p:cNvCxnSpPr>
              <a:stCxn id="45" idx="0"/>
            </p:cNvCxnSpPr>
            <p:nvPr/>
          </p:nvCxnSpPr>
          <p:spPr>
            <a:xfrm flipV="1">
              <a:off x="4891803" y="-584448"/>
              <a:ext cx="8414" cy="18678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538746" y="-584447"/>
            <a:ext cx="1244062" cy="3085807"/>
            <a:chOff x="5538746" y="-584448"/>
            <a:chExt cx="1244062" cy="3085807"/>
          </a:xfrm>
        </p:grpSpPr>
        <p:sp>
          <p:nvSpPr>
            <p:cNvPr id="46" name="矩形 45"/>
            <p:cNvSpPr/>
            <p:nvPr/>
          </p:nvSpPr>
          <p:spPr>
            <a:xfrm rot="20745742">
              <a:off x="5538746" y="1257297"/>
              <a:ext cx="1244062" cy="1244062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诺</a:t>
              </a:r>
            </a:p>
          </p:txBody>
        </p:sp>
        <p:cxnSp>
          <p:nvCxnSpPr>
            <p:cNvPr id="50" name="直接连接符 49"/>
            <p:cNvCxnSpPr>
              <a:stCxn id="46" idx="0"/>
            </p:cNvCxnSpPr>
            <p:nvPr/>
          </p:nvCxnSpPr>
          <p:spPr>
            <a:xfrm flipH="1" flipV="1">
              <a:off x="5959757" y="-584448"/>
              <a:ext cx="48035" cy="1860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986152" y="-584447"/>
            <a:ext cx="1244062" cy="3085807"/>
            <a:chOff x="6986152" y="-584448"/>
            <a:chExt cx="1244062" cy="3085807"/>
          </a:xfrm>
        </p:grpSpPr>
        <p:sp>
          <p:nvSpPr>
            <p:cNvPr id="47" name="矩形 46"/>
            <p:cNvSpPr/>
            <p:nvPr/>
          </p:nvSpPr>
          <p:spPr>
            <a:xfrm rot="899159">
              <a:off x="6986152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</a:t>
              </a:r>
            </a:p>
          </p:txBody>
        </p:sp>
        <p:cxnSp>
          <p:nvCxnSpPr>
            <p:cNvPr id="51" name="直接连接符 50"/>
            <p:cNvCxnSpPr>
              <a:stCxn id="47" idx="0"/>
            </p:cNvCxnSpPr>
            <p:nvPr/>
          </p:nvCxnSpPr>
          <p:spPr>
            <a:xfrm flipH="1" flipV="1">
              <a:off x="7762767" y="-584448"/>
              <a:ext cx="6262" cy="18629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433558" y="-584447"/>
            <a:ext cx="1244062" cy="3085807"/>
            <a:chOff x="8433558" y="-584448"/>
            <a:chExt cx="1244062" cy="3085807"/>
          </a:xfrm>
        </p:grpSpPr>
        <p:sp>
          <p:nvSpPr>
            <p:cNvPr id="48" name="矩形 47"/>
            <p:cNvSpPr/>
            <p:nvPr/>
          </p:nvSpPr>
          <p:spPr>
            <a:xfrm rot="20851625">
              <a:off x="8433558" y="1257297"/>
              <a:ext cx="1244062" cy="1244062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</a:t>
              </a:r>
            </a:p>
          </p:txBody>
        </p:sp>
        <p:cxnSp>
          <p:nvCxnSpPr>
            <p:cNvPr id="52" name="直接连接符 51"/>
            <p:cNvCxnSpPr>
              <a:stCxn id="48" idx="0"/>
            </p:cNvCxnSpPr>
            <p:nvPr/>
          </p:nvCxnSpPr>
          <p:spPr>
            <a:xfrm flipH="1" flipV="1">
              <a:off x="8845397" y="-584448"/>
              <a:ext cx="75847" cy="18564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310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绿色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BEA6"/>
          </a:solidFill>
          <a:ln>
            <a:solidFill>
              <a:srgbClr val="78BE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竖"/>
          <p:cNvSpPr/>
          <p:nvPr/>
        </p:nvSpPr>
        <p:spPr>
          <a:xfrm>
            <a:off x="6032500" y="0"/>
            <a:ext cx="127000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"/>
          <p:cNvSpPr/>
          <p:nvPr/>
        </p:nvSpPr>
        <p:spPr>
          <a:xfrm>
            <a:off x="615950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"/>
          <p:cNvSpPr/>
          <p:nvPr/>
        </p:nvSpPr>
        <p:spPr>
          <a:xfrm>
            <a:off x="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横"/>
          <p:cNvSpPr/>
          <p:nvPr/>
        </p:nvSpPr>
        <p:spPr>
          <a:xfrm rot="5400000">
            <a:off x="6032500" y="-2666999"/>
            <a:ext cx="127000" cy="12192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302137" y="1470234"/>
            <a:ext cx="1572534" cy="1569633"/>
            <a:chOff x="5302137" y="1470232"/>
            <a:chExt cx="1572534" cy="1569633"/>
          </a:xfrm>
        </p:grpSpPr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 rot="8055612">
              <a:off x="5303587" y="1468782"/>
              <a:ext cx="1569633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381693" y="185175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39652" y="3665671"/>
            <a:ext cx="1572534" cy="1566731"/>
            <a:chOff x="5339652" y="3665669"/>
            <a:chExt cx="1572534" cy="1566731"/>
          </a:xfrm>
        </p:grpSpPr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 rot="8055612">
              <a:off x="5342553" y="3662768"/>
              <a:ext cx="1566731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381693" y="4033471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24057" y="2568171"/>
            <a:ext cx="1572534" cy="1566731"/>
            <a:chOff x="6424057" y="2568169"/>
            <a:chExt cx="1572534" cy="1566731"/>
          </a:xfrm>
        </p:grpSpPr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 rot="8055612">
              <a:off x="6426958" y="2565268"/>
              <a:ext cx="1566731" cy="1572534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6095" y="295047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05870" y="2593331"/>
            <a:ext cx="1569633" cy="1569633"/>
            <a:chOff x="4205868" y="2593329"/>
            <a:chExt cx="1569633" cy="1569633"/>
          </a:xfrm>
        </p:grpSpPr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 rot="8055612">
              <a:off x="4205868" y="2593329"/>
              <a:ext cx="1569633" cy="156963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46460" y="2950478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3507" y="767251"/>
            <a:ext cx="2160208" cy="2156223"/>
            <a:chOff x="5003507" y="767249"/>
            <a:chExt cx="2160208" cy="2156223"/>
          </a:xfrm>
        </p:grpSpPr>
        <p:sp>
          <p:nvSpPr>
            <p:cNvPr id="56" name="Rectangle 17"/>
            <p:cNvSpPr>
              <a:spLocks noChangeArrowheads="1"/>
            </p:cNvSpPr>
            <p:nvPr/>
          </p:nvSpPr>
          <p:spPr bwMode="auto">
            <a:xfrm rot="8055612">
              <a:off x="5005499" y="765257"/>
              <a:ext cx="2156223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112794" y="1291357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55040" y="3783146"/>
            <a:ext cx="2160208" cy="2152236"/>
            <a:chOff x="5055040" y="3783146"/>
            <a:chExt cx="2160208" cy="2152236"/>
          </a:xfrm>
        </p:grpSpPr>
        <p:sp>
          <p:nvSpPr>
            <p:cNvPr id="53" name="Rectangle 11"/>
            <p:cNvSpPr>
              <a:spLocks noChangeArrowheads="1"/>
            </p:cNvSpPr>
            <p:nvPr/>
          </p:nvSpPr>
          <p:spPr bwMode="auto">
            <a:xfrm rot="8055612">
              <a:off x="5059026" y="3779160"/>
              <a:ext cx="2152236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112794" y="428840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44699" y="2275497"/>
            <a:ext cx="2160208" cy="2152236"/>
            <a:chOff x="6544699" y="2275497"/>
            <a:chExt cx="2160208" cy="2152236"/>
          </a:xfrm>
        </p:grpSpPr>
        <p:sp>
          <p:nvSpPr>
            <p:cNvPr id="55" name="Rectangle 16"/>
            <p:cNvSpPr>
              <a:spLocks noChangeArrowheads="1"/>
            </p:cNvSpPr>
            <p:nvPr/>
          </p:nvSpPr>
          <p:spPr bwMode="auto">
            <a:xfrm rot="8055612">
              <a:off x="6548685" y="2271511"/>
              <a:ext cx="2152236" cy="2160208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602449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7552" y="2310062"/>
            <a:ext cx="2156223" cy="2156223"/>
            <a:chOff x="3497550" y="2310060"/>
            <a:chExt cx="2156223" cy="2156223"/>
          </a:xfrm>
        </p:grpSpPr>
        <p:sp>
          <p:nvSpPr>
            <p:cNvPr id="58" name="Rectangle 22"/>
            <p:cNvSpPr>
              <a:spLocks noChangeArrowheads="1"/>
            </p:cNvSpPr>
            <p:nvPr/>
          </p:nvSpPr>
          <p:spPr bwMode="auto">
            <a:xfrm rot="8055612">
              <a:off x="3497550" y="2310060"/>
              <a:ext cx="2156223" cy="215622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553312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9893" y="803805"/>
            <a:ext cx="2160208" cy="2156223"/>
            <a:chOff x="1949893" y="803803"/>
            <a:chExt cx="2160208" cy="2156223"/>
          </a:xfrm>
        </p:grpSpPr>
        <p:sp>
          <p:nvSpPr>
            <p:cNvPr id="60" name="Rectangle 27"/>
            <p:cNvSpPr>
              <a:spLocks noChangeArrowheads="1"/>
            </p:cNvSpPr>
            <p:nvPr/>
          </p:nvSpPr>
          <p:spPr bwMode="auto">
            <a:xfrm rot="8055612">
              <a:off x="1951885" y="801811"/>
              <a:ext cx="2156223" cy="2160208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416219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6782" y="734115"/>
            <a:ext cx="2160208" cy="2152236"/>
            <a:chOff x="8046782" y="734115"/>
            <a:chExt cx="2160208" cy="2152236"/>
          </a:xfrm>
        </p:grpSpPr>
        <p:sp>
          <p:nvSpPr>
            <p:cNvPr id="54" name="Rectangle 15"/>
            <p:cNvSpPr>
              <a:spLocks noChangeArrowheads="1"/>
            </p:cNvSpPr>
            <p:nvPr/>
          </p:nvSpPr>
          <p:spPr bwMode="auto">
            <a:xfrm rot="8055612">
              <a:off x="8050768" y="730129"/>
              <a:ext cx="2152236" cy="2160208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539793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94075" y="3854864"/>
            <a:ext cx="2156223" cy="2152236"/>
            <a:chOff x="1994073" y="3854864"/>
            <a:chExt cx="2156223" cy="2152236"/>
          </a:xfrm>
        </p:grpSpPr>
        <p:sp>
          <p:nvSpPr>
            <p:cNvPr id="59" name="Rectangle 23"/>
            <p:cNvSpPr>
              <a:spLocks noChangeArrowheads="1"/>
            </p:cNvSpPr>
            <p:nvPr/>
          </p:nvSpPr>
          <p:spPr bwMode="auto">
            <a:xfrm rot="8055612">
              <a:off x="1996067" y="3852870"/>
              <a:ext cx="2152236" cy="2156223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416219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75492" y="3766281"/>
            <a:ext cx="2156223" cy="2152236"/>
            <a:chOff x="8075490" y="3766281"/>
            <a:chExt cx="2156223" cy="2152236"/>
          </a:xfrm>
        </p:grpSpPr>
        <p:sp>
          <p:nvSpPr>
            <p:cNvPr id="57" name="Rectangle 21"/>
            <p:cNvSpPr>
              <a:spLocks noChangeArrowheads="1"/>
            </p:cNvSpPr>
            <p:nvPr/>
          </p:nvSpPr>
          <p:spPr bwMode="auto">
            <a:xfrm rot="8055612">
              <a:off x="8077484" y="3764287"/>
              <a:ext cx="2152236" cy="2156223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539793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</a:t>
              </a:r>
            </a:p>
          </p:txBody>
        </p:sp>
      </p:grpSp>
      <p:pic>
        <p:nvPicPr>
          <p:cNvPr id="3" name="6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272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7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3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5E-6 4.44444E-6 L 0.12969 4.44444E-6 " pathEditMode="relative" rAng="0" ptsTypes="AA">
                                      <p:cBhvr>
                                        <p:cTn id="10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4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125E-6 -1.48148E-6 L 0.12618 -1.48148E-6 " pathEditMode="relative" rAng="0" ptsTypes="AA">
                                      <p:cBhvr>
                                        <p:cTn id="10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29167E-6 1.11111E-6 L -0.125 1.11111E-6 " pathEditMode="relative" rAng="0" ptsTypes="AA">
                                      <p:cBhvr>
                                        <p:cTn id="10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25E-6 1.48148E-6 L -0.12721 1.48148E-6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" grpId="0" animBg="1"/>
      <p:bldP spid="2" grpId="0" animBg="1"/>
      <p:bldP spid="22" grpId="0" animBg="1"/>
      <p:bldP spid="23" grpId="0" animBg="1"/>
      <p:bldP spid="16" grpId="0" animBg="1"/>
      <p:bldP spid="1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143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46D69"/>
              </a:solidFill>
            </a:endParaRPr>
          </a:p>
        </p:txBody>
      </p:sp>
      <p:pic>
        <p:nvPicPr>
          <p:cNvPr id="2" name="7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9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43 -0.0118 L -0.17136 -0.30162 L -0.17071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144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4" grpId="0" animBg="1"/>
      <p:bldP spid="1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158485">
            <a:off x="-932593" y="2764869"/>
            <a:ext cx="13815473" cy="25146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31426" y="2767283"/>
            <a:ext cx="8129148" cy="132343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80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9300" y="2730500"/>
            <a:ext cx="8128000" cy="1371600"/>
          </a:xfrm>
          <a:prstGeom prst="rect">
            <a:avLst/>
          </a:prstGeom>
          <a:noFill/>
          <a:ln>
            <a:solidFill>
              <a:srgbClr val="9571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7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880100" y="-813289"/>
            <a:ext cx="609600" cy="609600"/>
          </a:xfrm>
          <a:prstGeom prst="rect">
            <a:avLst/>
          </a:prstGeom>
        </p:spPr>
      </p:pic>
      <p:grpSp>
        <p:nvGrpSpPr>
          <p:cNvPr id="7" name="1"/>
          <p:cNvGrpSpPr/>
          <p:nvPr/>
        </p:nvGrpSpPr>
        <p:grpSpPr>
          <a:xfrm>
            <a:off x="4254500" y="1536700"/>
            <a:ext cx="3683000" cy="3683000"/>
            <a:chOff x="4254500" y="1587500"/>
            <a:chExt cx="3683000" cy="3683000"/>
          </a:xfrm>
        </p:grpSpPr>
        <p:sp>
          <p:nvSpPr>
            <p:cNvPr id="8" name="椭圆 7"/>
            <p:cNvSpPr/>
            <p:nvPr/>
          </p:nvSpPr>
          <p:spPr>
            <a:xfrm>
              <a:off x="4254500" y="1587500"/>
              <a:ext cx="3683000" cy="3683000"/>
            </a:xfrm>
            <a:prstGeom prst="ellipse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 </a:t>
              </a:r>
              <a:r>
                <a:rPr lang="en-US" altLang="zh-CN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</a:t>
              </a:r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严重的事故背后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4468246" y="1801246"/>
              <a:ext cx="3255509" cy="3255509"/>
            </a:xfrm>
            <a:prstGeom prst="ellipse">
              <a:avLst/>
            </a:prstGeom>
            <a:noFill/>
            <a:ln>
              <a:solidFill>
                <a:srgbClr val="FFF0B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29"/>
          <p:cNvGrpSpPr/>
          <p:nvPr/>
        </p:nvGrpSpPr>
        <p:grpSpPr>
          <a:xfrm>
            <a:off x="2451100" y="3378200"/>
            <a:ext cx="2565400" cy="2565400"/>
            <a:chOff x="2451100" y="3429000"/>
            <a:chExt cx="2565400" cy="2565400"/>
          </a:xfrm>
        </p:grpSpPr>
        <p:sp>
          <p:nvSpPr>
            <p:cNvPr id="11" name="椭圆 10"/>
            <p:cNvSpPr/>
            <p:nvPr/>
          </p:nvSpPr>
          <p:spPr>
            <a:xfrm>
              <a:off x="2451100" y="3429000"/>
              <a:ext cx="2565400" cy="2565400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29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较轻微事故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25999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300"/>
          <p:cNvGrpSpPr/>
          <p:nvPr/>
        </p:nvGrpSpPr>
        <p:grpSpPr>
          <a:xfrm>
            <a:off x="4813300" y="4224508"/>
            <a:ext cx="2565400" cy="2565400"/>
            <a:chOff x="4813300" y="4275308"/>
            <a:chExt cx="2565400" cy="2565400"/>
          </a:xfrm>
        </p:grpSpPr>
        <p:sp>
          <p:nvSpPr>
            <p:cNvPr id="14" name="椭圆 13"/>
            <p:cNvSpPr/>
            <p:nvPr/>
          </p:nvSpPr>
          <p:spPr>
            <a:xfrm>
              <a:off x="4813300" y="4275308"/>
              <a:ext cx="2565400" cy="2565400"/>
            </a:xfrm>
            <a:prstGeom prst="ellipse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未遂先兆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962185" y="4424193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1000"/>
          <p:cNvGrpSpPr/>
          <p:nvPr/>
        </p:nvGrpSpPr>
        <p:grpSpPr>
          <a:xfrm>
            <a:off x="7226300" y="3378200"/>
            <a:ext cx="2565400" cy="2565400"/>
            <a:chOff x="7226300" y="3429000"/>
            <a:chExt cx="2565400" cy="2565400"/>
          </a:xfrm>
        </p:grpSpPr>
        <p:sp>
          <p:nvSpPr>
            <p:cNvPr id="17" name="椭圆 16"/>
            <p:cNvSpPr/>
            <p:nvPr/>
          </p:nvSpPr>
          <p:spPr>
            <a:xfrm>
              <a:off x="7226300" y="3429000"/>
              <a:ext cx="2565400" cy="2565400"/>
            </a:xfrm>
            <a:prstGeom prst="ellipse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73751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146982" y="3047884"/>
            <a:ext cx="39715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任何事故的发生都不是偶然的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事故的背后必然存在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大量的安全隐患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和大量的不安全因素</a:t>
            </a:r>
          </a:p>
        </p:txBody>
      </p:sp>
      <p:sp>
        <p:nvSpPr>
          <p:cNvPr id="19" name="矩形 18"/>
          <p:cNvSpPr/>
          <p:nvPr/>
        </p:nvSpPr>
        <p:spPr>
          <a:xfrm>
            <a:off x="6109669" y="4288571"/>
            <a:ext cx="351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安全管理的首要任务</a:t>
            </a:r>
            <a:endParaRPr lang="en-US" altLang="zh-CN" sz="20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就是发现和排除各种安全隐患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109669" y="3047884"/>
            <a:ext cx="0" cy="1948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10804144" y="-558800"/>
            <a:ext cx="235712" cy="203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7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1.85185E-6 L 1.66667E-6 -0.377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8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-0.3870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35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1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26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9" grpId="0" animBg="1"/>
      <p:bldP spid="2" grpId="0"/>
      <p:bldP spid="2" grpId="1"/>
      <p:bldP spid="2" grpId="2"/>
      <p:bldP spid="5" grpId="0" animBg="1"/>
      <p:bldP spid="5" grpId="1" animBg="1"/>
      <p:bldP spid="5" grpId="2" animBg="1"/>
      <p:bldP spid="6" grpId="0"/>
      <p:bldP spid="19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8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98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16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0151 -0.32476 L 0.01458 -0.3247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16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5" grpId="0" animBg="1"/>
      <p:bldP spid="1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6967214" y="2312264"/>
            <a:ext cx="5012833" cy="3835257"/>
          </a:xfrm>
          <a:prstGeom prst="round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9101" y="1221195"/>
            <a:ext cx="6438900" cy="4926324"/>
          </a:xfrm>
          <a:prstGeom prst="round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319338" y="4818573"/>
            <a:ext cx="1827212" cy="762000"/>
          </a:xfrm>
          <a:custGeom>
            <a:avLst/>
            <a:gdLst>
              <a:gd name="connsiteX0" fmla="*/ 333775 w 1827212"/>
              <a:gd name="connsiteY0" fmla="*/ 16037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0 w 1827212"/>
              <a:gd name="connsiteY4" fmla="*/ 0 h 762000"/>
              <a:gd name="connsiteX5" fmla="*/ 1827212 w 1827212"/>
              <a:gd name="connsiteY5" fmla="*/ 0 h 762000"/>
              <a:gd name="connsiteX6" fmla="*/ 1827212 w 1827212"/>
              <a:gd name="connsiteY6" fmla="*/ 762000 h 762000"/>
              <a:gd name="connsiteX7" fmla="*/ 0 w 1827212"/>
              <a:gd name="connsiteY7" fmla="*/ 76200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61637 w 1827212"/>
              <a:gd name="connsiteY2" fmla="*/ 604002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7212" h="762000">
                <a:moveTo>
                  <a:pt x="542531" y="166729"/>
                </a:moveTo>
                <a:cubicBezTo>
                  <a:pt x="541473" y="311693"/>
                  <a:pt x="540414" y="459038"/>
                  <a:pt x="539356" y="604002"/>
                </a:cubicBezTo>
                <a:lnTo>
                  <a:pt x="1061637" y="604002"/>
                </a:lnTo>
                <a:cubicBezTo>
                  <a:pt x="1060579" y="457980"/>
                  <a:pt x="1061902" y="311958"/>
                  <a:pt x="1060844" y="165936"/>
                </a:cubicBezTo>
                <a:lnTo>
                  <a:pt x="542531" y="166729"/>
                </a:lnTo>
                <a:close/>
                <a:moveTo>
                  <a:pt x="0" y="0"/>
                </a:moveTo>
                <a:lnTo>
                  <a:pt x="1827212" y="0"/>
                </a:lnTo>
                <a:lnTo>
                  <a:pt x="1827212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3"/>
          <p:cNvSpPr>
            <a:spLocks noEditPoints="1"/>
          </p:cNvSpPr>
          <p:nvPr/>
        </p:nvSpPr>
        <p:spPr bwMode="auto">
          <a:xfrm>
            <a:off x="600960" y="1679578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4"/>
          <p:cNvSpPr>
            <a:spLocks noEditPoints="1"/>
          </p:cNvSpPr>
          <p:nvPr/>
        </p:nvSpPr>
        <p:spPr bwMode="auto">
          <a:xfrm>
            <a:off x="1318510" y="2398716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7"/>
          <p:cNvSpPr>
            <a:spLocks noEditPoints="1"/>
          </p:cNvSpPr>
          <p:nvPr/>
        </p:nvSpPr>
        <p:spPr bwMode="auto">
          <a:xfrm>
            <a:off x="5416731" y="2731099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4876801" y="400427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45660" y="2735264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4602166" y="372963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2288472" y="1449388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4200" y="2808086"/>
            <a:ext cx="938865" cy="944962"/>
          </a:xfrm>
          <a:prstGeom prst="rect">
            <a:avLst/>
          </a:prstGeom>
        </p:spPr>
      </p:pic>
      <p:sp>
        <p:nvSpPr>
          <p:cNvPr id="21" name="Freeform 39"/>
          <p:cNvSpPr>
            <a:spLocks noEditPoints="1"/>
          </p:cNvSpPr>
          <p:nvPr/>
        </p:nvSpPr>
        <p:spPr bwMode="auto">
          <a:xfrm>
            <a:off x="1248966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9"/>
          <p:cNvSpPr>
            <a:spLocks noEditPoints="1"/>
          </p:cNvSpPr>
          <p:nvPr/>
        </p:nvSpPr>
        <p:spPr bwMode="auto">
          <a:xfrm>
            <a:off x="3962802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8"/>
          <p:cNvSpPr>
            <a:spLocks noEditPoints="1"/>
          </p:cNvSpPr>
          <p:nvPr/>
        </p:nvSpPr>
        <p:spPr bwMode="auto">
          <a:xfrm>
            <a:off x="9962525" y="148968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0"/>
          <p:cNvSpPr>
            <a:spLocks noEditPoints="1"/>
          </p:cNvSpPr>
          <p:nvPr/>
        </p:nvSpPr>
        <p:spPr bwMode="auto">
          <a:xfrm>
            <a:off x="9687890" y="121504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7"/>
          <p:cNvSpPr>
            <a:spLocks noEditPoints="1"/>
          </p:cNvSpPr>
          <p:nvPr/>
        </p:nvSpPr>
        <p:spPr bwMode="auto">
          <a:xfrm>
            <a:off x="7814305" y="896350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8"/>
          <p:cNvSpPr>
            <a:spLocks noEditPoints="1"/>
          </p:cNvSpPr>
          <p:nvPr/>
        </p:nvSpPr>
        <p:spPr bwMode="auto">
          <a:xfrm>
            <a:off x="7452355" y="535985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" name="8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922052"/>
            <a:ext cx="609600" cy="6096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5976" y="3203010"/>
            <a:ext cx="1764078" cy="1774662"/>
          </a:xfrm>
          <a:prstGeom prst="ellipse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16735" y="2558843"/>
            <a:ext cx="851596" cy="832214"/>
          </a:xfrm>
          <a:prstGeom prst="ellipse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139" y="4279211"/>
            <a:ext cx="1294439" cy="1301362"/>
          </a:xfrm>
          <a:prstGeom prst="ellipse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00"/>
          <a:stretch/>
        </p:blipFill>
        <p:spPr>
          <a:xfrm>
            <a:off x="9192925" y="3308187"/>
            <a:ext cx="772251" cy="781336"/>
          </a:xfrm>
          <a:prstGeom prst="ellipse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1649" y="2571583"/>
            <a:ext cx="642028" cy="631429"/>
          </a:xfrm>
          <a:prstGeom prst="ellipse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6248400" y="2537460"/>
            <a:ext cx="2164080" cy="1059180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551023" y="3856899"/>
            <a:ext cx="2114699" cy="1370423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5054781" y="2370734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0" b="-1360"/>
          <a:stretch/>
        </p:blipFill>
        <p:spPr>
          <a:xfrm>
            <a:off x="7068813" y="3391059"/>
            <a:ext cx="2073311" cy="2096067"/>
          </a:xfrm>
          <a:prstGeom prst="ellipse">
            <a:avLst/>
          </a:prstGeom>
        </p:spPr>
      </p:pic>
      <p:sp>
        <p:nvSpPr>
          <p:cNvPr id="54" name="椭圆 53"/>
          <p:cNvSpPr/>
          <p:nvPr/>
        </p:nvSpPr>
        <p:spPr>
          <a:xfrm>
            <a:off x="10898015" y="5134932"/>
            <a:ext cx="855326" cy="855326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46335" y="4894377"/>
            <a:ext cx="1682642" cy="2822693"/>
          </a:xfrm>
          <a:prstGeom prst="rect">
            <a:avLst/>
          </a:prstGeom>
        </p:spPr>
      </p:pic>
      <p:pic>
        <p:nvPicPr>
          <p:cNvPr id="59" name="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92894" y="4570674"/>
            <a:ext cx="2511770" cy="2292295"/>
          </a:xfrm>
          <a:prstGeom prst="rect">
            <a:avLst/>
          </a:prstGeom>
        </p:spPr>
      </p:pic>
      <p:pic>
        <p:nvPicPr>
          <p:cNvPr id="60" name="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33462" y="4794814"/>
            <a:ext cx="2267909" cy="203014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3924" y="208851"/>
            <a:ext cx="3201821" cy="6649151"/>
          </a:xfrm>
          <a:prstGeom prst="rect">
            <a:avLst/>
          </a:prstGeom>
        </p:spPr>
      </p:pic>
      <p:pic>
        <p:nvPicPr>
          <p:cNvPr id="81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43830" y="2284685"/>
            <a:ext cx="5011346" cy="3834716"/>
          </a:xfrm>
          <a:prstGeom prst="rect">
            <a:avLst/>
          </a:prstGeom>
        </p:spPr>
      </p:pic>
      <p:pic>
        <p:nvPicPr>
          <p:cNvPr id="82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65347" y="1277855"/>
            <a:ext cx="6592902" cy="5044934"/>
          </a:xfrm>
          <a:prstGeom prst="rect">
            <a:avLst/>
          </a:prstGeom>
        </p:spPr>
      </p:pic>
      <p:cxnSp>
        <p:nvCxnSpPr>
          <p:cNvPr id="84" name="直接连接符 83"/>
          <p:cNvCxnSpPr/>
          <p:nvPr/>
        </p:nvCxnSpPr>
        <p:spPr>
          <a:xfrm>
            <a:off x="4014198" y="5716819"/>
            <a:ext cx="2594172" cy="0"/>
          </a:xfrm>
          <a:prstGeom prst="line">
            <a:avLst/>
          </a:prstGeom>
          <a:ln w="38100"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片 7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12326" y="4606647"/>
            <a:ext cx="3994641" cy="237909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07087" y="899085"/>
            <a:ext cx="2537458" cy="5269488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770742" y="2067886"/>
            <a:ext cx="2032000" cy="2931886"/>
          </a:xfrm>
          <a:prstGeom prst="roundRect">
            <a:avLst/>
          </a:prstGeom>
          <a:noFill/>
          <a:ln w="19050">
            <a:solidFill>
              <a:srgbClr val="FFF0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福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</a:p>
        </p:txBody>
      </p:sp>
      <p:sp>
        <p:nvSpPr>
          <p:cNvPr id="45" name="$10000上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3" name="$10000下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47" name="人的背景"/>
          <p:cNvSpPr>
            <a:spLocks/>
          </p:cNvSpPr>
          <p:nvPr/>
        </p:nvSpPr>
        <p:spPr bwMode="auto">
          <a:xfrm>
            <a:off x="2019301" y="420127"/>
            <a:ext cx="7565509" cy="5828274"/>
          </a:xfrm>
          <a:custGeom>
            <a:avLst/>
            <a:gdLst>
              <a:gd name="T0" fmla="*/ 1479 w 1592"/>
              <a:gd name="T1" fmla="*/ 943 h 1226"/>
              <a:gd name="T2" fmla="*/ 1467 w 1592"/>
              <a:gd name="T3" fmla="*/ 933 h 1226"/>
              <a:gd name="T4" fmla="*/ 1440 w 1592"/>
              <a:gd name="T5" fmla="*/ 899 h 1226"/>
              <a:gd name="T6" fmla="*/ 1369 w 1592"/>
              <a:gd name="T7" fmla="*/ 867 h 1226"/>
              <a:gd name="T8" fmla="*/ 1354 w 1592"/>
              <a:gd name="T9" fmla="*/ 804 h 1226"/>
              <a:gd name="T10" fmla="*/ 1406 w 1592"/>
              <a:gd name="T11" fmla="*/ 742 h 1226"/>
              <a:gd name="T12" fmla="*/ 1406 w 1592"/>
              <a:gd name="T13" fmla="*/ 621 h 1226"/>
              <a:gd name="T14" fmla="*/ 1338 w 1592"/>
              <a:gd name="T15" fmla="*/ 570 h 1226"/>
              <a:gd name="T16" fmla="*/ 1378 w 1592"/>
              <a:gd name="T17" fmla="*/ 511 h 1226"/>
              <a:gd name="T18" fmla="*/ 1397 w 1592"/>
              <a:gd name="T19" fmla="*/ 450 h 1226"/>
              <a:gd name="T20" fmla="*/ 1378 w 1592"/>
              <a:gd name="T21" fmla="*/ 390 h 1226"/>
              <a:gd name="T22" fmla="*/ 1328 w 1592"/>
              <a:gd name="T23" fmla="*/ 347 h 1226"/>
              <a:gd name="T24" fmla="*/ 1272 w 1592"/>
              <a:gd name="T25" fmla="*/ 331 h 1226"/>
              <a:gd name="T26" fmla="*/ 1289 w 1592"/>
              <a:gd name="T27" fmla="*/ 309 h 1226"/>
              <a:gd name="T28" fmla="*/ 1289 w 1592"/>
              <a:gd name="T29" fmla="*/ 188 h 1226"/>
              <a:gd name="T30" fmla="*/ 1239 w 1592"/>
              <a:gd name="T31" fmla="*/ 145 h 1226"/>
              <a:gd name="T32" fmla="*/ 1132 w 1592"/>
              <a:gd name="T33" fmla="*/ 133 h 1226"/>
              <a:gd name="T34" fmla="*/ 1068 w 1592"/>
              <a:gd name="T35" fmla="*/ 148 h 1226"/>
              <a:gd name="T36" fmla="*/ 1028 w 1592"/>
              <a:gd name="T37" fmla="*/ 43 h 1226"/>
              <a:gd name="T38" fmla="*/ 967 w 1592"/>
              <a:gd name="T39" fmla="*/ 12 h 1226"/>
              <a:gd name="T40" fmla="*/ 893 w 1592"/>
              <a:gd name="T41" fmla="*/ 12 h 1226"/>
              <a:gd name="T42" fmla="*/ 772 w 1592"/>
              <a:gd name="T43" fmla="*/ 48 h 1226"/>
              <a:gd name="T44" fmla="*/ 679 w 1592"/>
              <a:gd name="T45" fmla="*/ 92 h 1226"/>
              <a:gd name="T46" fmla="*/ 654 w 1592"/>
              <a:gd name="T47" fmla="*/ 106 h 1226"/>
              <a:gd name="T48" fmla="*/ 636 w 1592"/>
              <a:gd name="T49" fmla="*/ 61 h 1226"/>
              <a:gd name="T50" fmla="*/ 586 w 1592"/>
              <a:gd name="T51" fmla="*/ 17 h 1226"/>
              <a:gd name="T52" fmla="*/ 553 w 1592"/>
              <a:gd name="T53" fmla="*/ 5 h 1226"/>
              <a:gd name="T54" fmla="*/ 479 w 1592"/>
              <a:gd name="T55" fmla="*/ 5 h 1226"/>
              <a:gd name="T56" fmla="*/ 409 w 1592"/>
              <a:gd name="T57" fmla="*/ 43 h 1226"/>
              <a:gd name="T58" fmla="*/ 384 w 1592"/>
              <a:gd name="T59" fmla="*/ 73 h 1226"/>
              <a:gd name="T60" fmla="*/ 207 w 1592"/>
              <a:gd name="T61" fmla="*/ 296 h 1226"/>
              <a:gd name="T62" fmla="*/ 25 w 1592"/>
              <a:gd name="T63" fmla="*/ 534 h 1226"/>
              <a:gd name="T64" fmla="*/ 25 w 1592"/>
              <a:gd name="T65" fmla="*/ 655 h 1226"/>
              <a:gd name="T66" fmla="*/ 183 w 1592"/>
              <a:gd name="T67" fmla="*/ 711 h 1226"/>
              <a:gd name="T68" fmla="*/ 195 w 1592"/>
              <a:gd name="T69" fmla="*/ 707 h 1226"/>
              <a:gd name="T70" fmla="*/ 184 w 1592"/>
              <a:gd name="T71" fmla="*/ 741 h 1226"/>
              <a:gd name="T72" fmla="*/ 220 w 1592"/>
              <a:gd name="T73" fmla="*/ 858 h 1226"/>
              <a:gd name="T74" fmla="*/ 282 w 1592"/>
              <a:gd name="T75" fmla="*/ 888 h 1226"/>
              <a:gd name="T76" fmla="*/ 259 w 1592"/>
              <a:gd name="T77" fmla="*/ 915 h 1226"/>
              <a:gd name="T78" fmla="*/ 217 w 1592"/>
              <a:gd name="T79" fmla="*/ 986 h 1226"/>
              <a:gd name="T80" fmla="*/ 217 w 1592"/>
              <a:gd name="T81" fmla="*/ 1050 h 1226"/>
              <a:gd name="T82" fmla="*/ 253 w 1592"/>
              <a:gd name="T83" fmla="*/ 1103 h 1226"/>
              <a:gd name="T84" fmla="*/ 314 w 1592"/>
              <a:gd name="T85" fmla="*/ 1134 h 1226"/>
              <a:gd name="T86" fmla="*/ 422 w 1592"/>
              <a:gd name="T87" fmla="*/ 1122 h 1226"/>
              <a:gd name="T88" fmla="*/ 526 w 1592"/>
              <a:gd name="T89" fmla="*/ 1064 h 1226"/>
              <a:gd name="T90" fmla="*/ 565 w 1592"/>
              <a:gd name="T91" fmla="*/ 1127 h 1226"/>
              <a:gd name="T92" fmla="*/ 700 w 1592"/>
              <a:gd name="T93" fmla="*/ 1158 h 1226"/>
              <a:gd name="T94" fmla="*/ 714 w 1592"/>
              <a:gd name="T95" fmla="*/ 1155 h 1226"/>
              <a:gd name="T96" fmla="*/ 748 w 1592"/>
              <a:gd name="T97" fmla="*/ 1179 h 1226"/>
              <a:gd name="T98" fmla="*/ 811 w 1592"/>
              <a:gd name="T99" fmla="*/ 1195 h 1226"/>
              <a:gd name="T100" fmla="*/ 832 w 1592"/>
              <a:gd name="T101" fmla="*/ 1208 h 1226"/>
              <a:gd name="T102" fmla="*/ 939 w 1592"/>
              <a:gd name="T103" fmla="*/ 1220 h 1226"/>
              <a:gd name="T104" fmla="*/ 1072 w 1592"/>
              <a:gd name="T105" fmla="*/ 1183 h 1226"/>
              <a:gd name="T106" fmla="*/ 1115 w 1592"/>
              <a:gd name="T107" fmla="*/ 1201 h 1226"/>
              <a:gd name="T108" fmla="*/ 1189 w 1592"/>
              <a:gd name="T109" fmla="*/ 1201 h 1226"/>
              <a:gd name="T110" fmla="*/ 1280 w 1592"/>
              <a:gd name="T111" fmla="*/ 1171 h 1226"/>
              <a:gd name="T112" fmla="*/ 1294 w 1592"/>
              <a:gd name="T113" fmla="*/ 1179 h 1226"/>
              <a:gd name="T114" fmla="*/ 1401 w 1592"/>
              <a:gd name="T115" fmla="*/ 1191 h 1226"/>
              <a:gd name="T116" fmla="*/ 1439 w 1592"/>
              <a:gd name="T117" fmla="*/ 1182 h 1226"/>
              <a:gd name="T118" fmla="*/ 1453 w 1592"/>
              <a:gd name="T119" fmla="*/ 1181 h 1226"/>
              <a:gd name="T120" fmla="*/ 1592 w 1592"/>
              <a:gd name="T121" fmla="*/ 1061 h 1226"/>
              <a:gd name="T122" fmla="*/ 1479 w 1592"/>
              <a:gd name="T123" fmla="*/ 943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2" h="1226">
                <a:moveTo>
                  <a:pt x="1479" y="943"/>
                </a:moveTo>
                <a:cubicBezTo>
                  <a:pt x="1475" y="939"/>
                  <a:pt x="1471" y="936"/>
                  <a:pt x="1467" y="933"/>
                </a:cubicBezTo>
                <a:cubicBezTo>
                  <a:pt x="1460" y="920"/>
                  <a:pt x="1451" y="909"/>
                  <a:pt x="1440" y="899"/>
                </a:cubicBezTo>
                <a:cubicBezTo>
                  <a:pt x="1421" y="883"/>
                  <a:pt x="1396" y="871"/>
                  <a:pt x="1369" y="867"/>
                </a:cubicBezTo>
                <a:cubicBezTo>
                  <a:pt x="1370" y="845"/>
                  <a:pt x="1366" y="824"/>
                  <a:pt x="1354" y="804"/>
                </a:cubicBezTo>
                <a:cubicBezTo>
                  <a:pt x="1373" y="785"/>
                  <a:pt x="1391" y="764"/>
                  <a:pt x="1406" y="742"/>
                </a:cubicBezTo>
                <a:cubicBezTo>
                  <a:pt x="1432" y="705"/>
                  <a:pt x="1431" y="657"/>
                  <a:pt x="1406" y="621"/>
                </a:cubicBezTo>
                <a:cubicBezTo>
                  <a:pt x="1390" y="597"/>
                  <a:pt x="1366" y="580"/>
                  <a:pt x="1338" y="570"/>
                </a:cubicBezTo>
                <a:cubicBezTo>
                  <a:pt x="1353" y="552"/>
                  <a:pt x="1367" y="532"/>
                  <a:pt x="1378" y="511"/>
                </a:cubicBezTo>
                <a:cubicBezTo>
                  <a:pt x="1391" y="492"/>
                  <a:pt x="1397" y="472"/>
                  <a:pt x="1397" y="450"/>
                </a:cubicBezTo>
                <a:cubicBezTo>
                  <a:pt x="1397" y="429"/>
                  <a:pt x="1391" y="409"/>
                  <a:pt x="1378" y="390"/>
                </a:cubicBezTo>
                <a:cubicBezTo>
                  <a:pt x="1366" y="372"/>
                  <a:pt x="1349" y="357"/>
                  <a:pt x="1328" y="347"/>
                </a:cubicBezTo>
                <a:cubicBezTo>
                  <a:pt x="1312" y="339"/>
                  <a:pt x="1292" y="333"/>
                  <a:pt x="1272" y="331"/>
                </a:cubicBezTo>
                <a:cubicBezTo>
                  <a:pt x="1278" y="324"/>
                  <a:pt x="1284" y="316"/>
                  <a:pt x="1289" y="309"/>
                </a:cubicBezTo>
                <a:cubicBezTo>
                  <a:pt x="1316" y="274"/>
                  <a:pt x="1313" y="223"/>
                  <a:pt x="1289" y="188"/>
                </a:cubicBezTo>
                <a:cubicBezTo>
                  <a:pt x="1277" y="170"/>
                  <a:pt x="1260" y="155"/>
                  <a:pt x="1239" y="145"/>
                </a:cubicBezTo>
                <a:cubicBezTo>
                  <a:pt x="1205" y="128"/>
                  <a:pt x="1170" y="126"/>
                  <a:pt x="1132" y="133"/>
                </a:cubicBezTo>
                <a:cubicBezTo>
                  <a:pt x="1110" y="136"/>
                  <a:pt x="1089" y="142"/>
                  <a:pt x="1068" y="148"/>
                </a:cubicBezTo>
                <a:cubicBezTo>
                  <a:pt x="1076" y="111"/>
                  <a:pt x="1058" y="69"/>
                  <a:pt x="1028" y="43"/>
                </a:cubicBezTo>
                <a:cubicBezTo>
                  <a:pt x="1011" y="28"/>
                  <a:pt x="990" y="18"/>
                  <a:pt x="967" y="12"/>
                </a:cubicBezTo>
                <a:cubicBezTo>
                  <a:pt x="942" y="7"/>
                  <a:pt x="918" y="7"/>
                  <a:pt x="893" y="12"/>
                </a:cubicBezTo>
                <a:cubicBezTo>
                  <a:pt x="850" y="19"/>
                  <a:pt x="811" y="33"/>
                  <a:pt x="772" y="48"/>
                </a:cubicBezTo>
                <a:cubicBezTo>
                  <a:pt x="739" y="61"/>
                  <a:pt x="709" y="76"/>
                  <a:pt x="679" y="92"/>
                </a:cubicBezTo>
                <a:cubicBezTo>
                  <a:pt x="670" y="97"/>
                  <a:pt x="662" y="102"/>
                  <a:pt x="654" y="106"/>
                </a:cubicBezTo>
                <a:cubicBezTo>
                  <a:pt x="651" y="90"/>
                  <a:pt x="645" y="74"/>
                  <a:pt x="636" y="61"/>
                </a:cubicBezTo>
                <a:cubicBezTo>
                  <a:pt x="623" y="43"/>
                  <a:pt x="607" y="28"/>
                  <a:pt x="586" y="17"/>
                </a:cubicBezTo>
                <a:cubicBezTo>
                  <a:pt x="575" y="13"/>
                  <a:pt x="564" y="9"/>
                  <a:pt x="553" y="5"/>
                </a:cubicBezTo>
                <a:cubicBezTo>
                  <a:pt x="528" y="0"/>
                  <a:pt x="503" y="0"/>
                  <a:pt x="479" y="5"/>
                </a:cubicBezTo>
                <a:cubicBezTo>
                  <a:pt x="451" y="9"/>
                  <a:pt x="428" y="27"/>
                  <a:pt x="409" y="43"/>
                </a:cubicBezTo>
                <a:cubicBezTo>
                  <a:pt x="399" y="52"/>
                  <a:pt x="390" y="62"/>
                  <a:pt x="384" y="73"/>
                </a:cubicBezTo>
                <a:cubicBezTo>
                  <a:pt x="318" y="143"/>
                  <a:pt x="265" y="222"/>
                  <a:pt x="207" y="296"/>
                </a:cubicBezTo>
                <a:cubicBezTo>
                  <a:pt x="145" y="375"/>
                  <a:pt x="83" y="453"/>
                  <a:pt x="25" y="534"/>
                </a:cubicBezTo>
                <a:cubicBezTo>
                  <a:pt x="0" y="571"/>
                  <a:pt x="1" y="619"/>
                  <a:pt x="25" y="655"/>
                </a:cubicBezTo>
                <a:cubicBezTo>
                  <a:pt x="56" y="701"/>
                  <a:pt x="123" y="727"/>
                  <a:pt x="183" y="711"/>
                </a:cubicBezTo>
                <a:cubicBezTo>
                  <a:pt x="187" y="710"/>
                  <a:pt x="191" y="708"/>
                  <a:pt x="195" y="707"/>
                </a:cubicBezTo>
                <a:cubicBezTo>
                  <a:pt x="191" y="718"/>
                  <a:pt x="187" y="729"/>
                  <a:pt x="184" y="741"/>
                </a:cubicBezTo>
                <a:cubicBezTo>
                  <a:pt x="173" y="783"/>
                  <a:pt x="183" y="826"/>
                  <a:pt x="220" y="858"/>
                </a:cubicBezTo>
                <a:cubicBezTo>
                  <a:pt x="238" y="873"/>
                  <a:pt x="259" y="883"/>
                  <a:pt x="282" y="888"/>
                </a:cubicBezTo>
                <a:cubicBezTo>
                  <a:pt x="275" y="897"/>
                  <a:pt x="267" y="906"/>
                  <a:pt x="259" y="915"/>
                </a:cubicBezTo>
                <a:cubicBezTo>
                  <a:pt x="241" y="937"/>
                  <a:pt x="229" y="961"/>
                  <a:pt x="217" y="986"/>
                </a:cubicBezTo>
                <a:cubicBezTo>
                  <a:pt x="211" y="1007"/>
                  <a:pt x="211" y="1029"/>
                  <a:pt x="217" y="1050"/>
                </a:cubicBezTo>
                <a:cubicBezTo>
                  <a:pt x="224" y="1070"/>
                  <a:pt x="236" y="1088"/>
                  <a:pt x="253" y="1103"/>
                </a:cubicBezTo>
                <a:cubicBezTo>
                  <a:pt x="270" y="1118"/>
                  <a:pt x="291" y="1128"/>
                  <a:pt x="314" y="1134"/>
                </a:cubicBezTo>
                <a:cubicBezTo>
                  <a:pt x="353" y="1143"/>
                  <a:pt x="386" y="1136"/>
                  <a:pt x="422" y="1122"/>
                </a:cubicBezTo>
                <a:cubicBezTo>
                  <a:pt x="459" y="1107"/>
                  <a:pt x="493" y="1086"/>
                  <a:pt x="526" y="1064"/>
                </a:cubicBezTo>
                <a:cubicBezTo>
                  <a:pt x="532" y="1088"/>
                  <a:pt x="546" y="1111"/>
                  <a:pt x="565" y="1127"/>
                </a:cubicBezTo>
                <a:cubicBezTo>
                  <a:pt x="601" y="1158"/>
                  <a:pt x="651" y="1167"/>
                  <a:pt x="700" y="1158"/>
                </a:cubicBezTo>
                <a:cubicBezTo>
                  <a:pt x="705" y="1157"/>
                  <a:pt x="709" y="1156"/>
                  <a:pt x="714" y="1155"/>
                </a:cubicBezTo>
                <a:cubicBezTo>
                  <a:pt x="724" y="1164"/>
                  <a:pt x="735" y="1173"/>
                  <a:pt x="748" y="1179"/>
                </a:cubicBezTo>
                <a:cubicBezTo>
                  <a:pt x="769" y="1190"/>
                  <a:pt x="789" y="1194"/>
                  <a:pt x="811" y="1195"/>
                </a:cubicBezTo>
                <a:cubicBezTo>
                  <a:pt x="817" y="1200"/>
                  <a:pt x="824" y="1204"/>
                  <a:pt x="832" y="1208"/>
                </a:cubicBezTo>
                <a:cubicBezTo>
                  <a:pt x="866" y="1226"/>
                  <a:pt x="901" y="1226"/>
                  <a:pt x="939" y="1220"/>
                </a:cubicBezTo>
                <a:cubicBezTo>
                  <a:pt x="985" y="1213"/>
                  <a:pt x="1029" y="1200"/>
                  <a:pt x="1072" y="1183"/>
                </a:cubicBezTo>
                <a:cubicBezTo>
                  <a:pt x="1085" y="1191"/>
                  <a:pt x="1100" y="1197"/>
                  <a:pt x="1115" y="1201"/>
                </a:cubicBezTo>
                <a:cubicBezTo>
                  <a:pt x="1140" y="1207"/>
                  <a:pt x="1165" y="1207"/>
                  <a:pt x="1189" y="1201"/>
                </a:cubicBezTo>
                <a:cubicBezTo>
                  <a:pt x="1222" y="1196"/>
                  <a:pt x="1252" y="1185"/>
                  <a:pt x="1280" y="1171"/>
                </a:cubicBezTo>
                <a:cubicBezTo>
                  <a:pt x="1284" y="1174"/>
                  <a:pt x="1289" y="1177"/>
                  <a:pt x="1294" y="1179"/>
                </a:cubicBezTo>
                <a:cubicBezTo>
                  <a:pt x="1323" y="1194"/>
                  <a:pt x="1368" y="1203"/>
                  <a:pt x="1401" y="1191"/>
                </a:cubicBezTo>
                <a:cubicBezTo>
                  <a:pt x="1413" y="1187"/>
                  <a:pt x="1426" y="1184"/>
                  <a:pt x="1439" y="1182"/>
                </a:cubicBezTo>
                <a:cubicBezTo>
                  <a:pt x="1444" y="1182"/>
                  <a:pt x="1448" y="1181"/>
                  <a:pt x="1453" y="1181"/>
                </a:cubicBezTo>
                <a:cubicBezTo>
                  <a:pt x="1529" y="1181"/>
                  <a:pt x="1592" y="1127"/>
                  <a:pt x="1592" y="1061"/>
                </a:cubicBezTo>
                <a:cubicBezTo>
                  <a:pt x="1592" y="1004"/>
                  <a:pt x="1543" y="954"/>
                  <a:pt x="1479" y="943"/>
                </a:cubicBezTo>
                <a:close/>
              </a:path>
            </a:pathLst>
          </a:custGeom>
          <a:solidFill>
            <a:srgbClr val="73C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48" name="人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19010" y="1898390"/>
            <a:ext cx="3887244" cy="4350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6462" y="2672546"/>
            <a:ext cx="40911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画条线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就值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万美元？！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83080" y="1782262"/>
            <a:ext cx="4488673" cy="3310114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893841" y="3316907"/>
            <a:ext cx="64043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在安全隐患检查排查上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确实需要“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美元”的慧眼</a:t>
            </a:r>
          </a:p>
        </p:txBody>
      </p:sp>
      <p:sp>
        <p:nvSpPr>
          <p:cNvPr id="6" name="等腰三角形 5"/>
          <p:cNvSpPr/>
          <p:nvPr/>
        </p:nvSpPr>
        <p:spPr>
          <a:xfrm>
            <a:off x="539320" y="-1018028"/>
            <a:ext cx="779188" cy="6717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禁止符 48"/>
          <p:cNvSpPr/>
          <p:nvPr/>
        </p:nvSpPr>
        <p:spPr>
          <a:xfrm>
            <a:off x="7707768" y="2409502"/>
            <a:ext cx="3554778" cy="3554778"/>
          </a:xfrm>
          <a:prstGeom prst="noSmoking">
            <a:avLst>
              <a:gd name="adj" fmla="val 12863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en-US" sz="115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06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 p14:presetBounceEnd="50000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vide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3768496" y="1413544"/>
            <a:ext cx="1588" cy="158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641169" y="1413544"/>
            <a:ext cx="4909662" cy="2256504"/>
            <a:chOff x="2551319" y="5761777"/>
            <a:chExt cx="1768475" cy="812800"/>
          </a:xfrm>
        </p:grpSpPr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3283157" y="6072927"/>
              <a:ext cx="304800" cy="307975"/>
            </a:xfrm>
            <a:custGeom>
              <a:avLst/>
              <a:gdLst>
                <a:gd name="T0" fmla="*/ 17 w 99"/>
                <a:gd name="T1" fmla="*/ 18 h 100"/>
                <a:gd name="T2" fmla="*/ 17 w 99"/>
                <a:gd name="T3" fmla="*/ 82 h 100"/>
                <a:gd name="T4" fmla="*/ 81 w 99"/>
                <a:gd name="T5" fmla="*/ 82 h 100"/>
                <a:gd name="T6" fmla="*/ 81 w 99"/>
                <a:gd name="T7" fmla="*/ 18 h 100"/>
                <a:gd name="T8" fmla="*/ 17 w 99"/>
                <a:gd name="T9" fmla="*/ 18 h 100"/>
                <a:gd name="T10" fmla="*/ 80 w 99"/>
                <a:gd name="T11" fmla="*/ 49 h 100"/>
                <a:gd name="T12" fmla="*/ 59 w 99"/>
                <a:gd name="T13" fmla="*/ 40 h 100"/>
                <a:gd name="T14" fmla="*/ 51 w 99"/>
                <a:gd name="T15" fmla="*/ 19 h 100"/>
                <a:gd name="T16" fmla="*/ 72 w 99"/>
                <a:gd name="T17" fmla="*/ 27 h 100"/>
                <a:gd name="T18" fmla="*/ 80 w 99"/>
                <a:gd name="T19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17" y="18"/>
                  </a:moveTo>
                  <a:cubicBezTo>
                    <a:pt x="0" y="35"/>
                    <a:pt x="0" y="64"/>
                    <a:pt x="17" y="82"/>
                  </a:cubicBezTo>
                  <a:cubicBezTo>
                    <a:pt x="35" y="100"/>
                    <a:pt x="64" y="100"/>
                    <a:pt x="81" y="82"/>
                  </a:cubicBezTo>
                  <a:cubicBezTo>
                    <a:pt x="99" y="64"/>
                    <a:pt x="99" y="35"/>
                    <a:pt x="81" y="18"/>
                  </a:cubicBezTo>
                  <a:cubicBezTo>
                    <a:pt x="64" y="0"/>
                    <a:pt x="35" y="0"/>
                    <a:pt x="17" y="18"/>
                  </a:cubicBezTo>
                  <a:close/>
                  <a:moveTo>
                    <a:pt x="80" y="49"/>
                  </a:moveTo>
                  <a:cubicBezTo>
                    <a:pt x="76" y="52"/>
                    <a:pt x="67" y="49"/>
                    <a:pt x="59" y="40"/>
                  </a:cubicBezTo>
                  <a:cubicBezTo>
                    <a:pt x="51" y="32"/>
                    <a:pt x="47" y="23"/>
                    <a:pt x="51" y="19"/>
                  </a:cubicBezTo>
                  <a:cubicBezTo>
                    <a:pt x="54" y="15"/>
                    <a:pt x="64" y="19"/>
                    <a:pt x="72" y="27"/>
                  </a:cubicBezTo>
                  <a:cubicBezTo>
                    <a:pt x="80" y="35"/>
                    <a:pt x="84" y="45"/>
                    <a:pt x="80" y="49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2551319" y="5761777"/>
              <a:ext cx="1768475" cy="812800"/>
            </a:xfrm>
            <a:custGeom>
              <a:avLst/>
              <a:gdLst>
                <a:gd name="T0" fmla="*/ 574 w 575"/>
                <a:gd name="T1" fmla="*/ 171 h 264"/>
                <a:gd name="T2" fmla="*/ 566 w 575"/>
                <a:gd name="T3" fmla="*/ 158 h 264"/>
                <a:gd name="T4" fmla="*/ 521 w 575"/>
                <a:gd name="T5" fmla="*/ 106 h 264"/>
                <a:gd name="T6" fmla="*/ 451 w 575"/>
                <a:gd name="T7" fmla="*/ 51 h 264"/>
                <a:gd name="T8" fmla="*/ 371 w 575"/>
                <a:gd name="T9" fmla="*/ 14 h 264"/>
                <a:gd name="T10" fmla="*/ 298 w 575"/>
                <a:gd name="T11" fmla="*/ 1 h 264"/>
                <a:gd name="T12" fmla="*/ 230 w 575"/>
                <a:gd name="T13" fmla="*/ 7 h 264"/>
                <a:gd name="T14" fmla="*/ 146 w 575"/>
                <a:gd name="T15" fmla="*/ 38 h 264"/>
                <a:gd name="T16" fmla="*/ 73 w 575"/>
                <a:gd name="T17" fmla="*/ 88 h 264"/>
                <a:gd name="T18" fmla="*/ 41 w 575"/>
                <a:gd name="T19" fmla="*/ 119 h 264"/>
                <a:gd name="T20" fmla="*/ 15 w 575"/>
                <a:gd name="T21" fmla="*/ 151 h 264"/>
                <a:gd name="T22" fmla="*/ 6 w 575"/>
                <a:gd name="T23" fmla="*/ 163 h 264"/>
                <a:gd name="T24" fmla="*/ 0 w 575"/>
                <a:gd name="T25" fmla="*/ 171 h 264"/>
                <a:gd name="T26" fmla="*/ 1 w 575"/>
                <a:gd name="T27" fmla="*/ 172 h 264"/>
                <a:gd name="T28" fmla="*/ 5 w 575"/>
                <a:gd name="T29" fmla="*/ 175 h 264"/>
                <a:gd name="T30" fmla="*/ 19 w 575"/>
                <a:gd name="T31" fmla="*/ 187 h 264"/>
                <a:gd name="T32" fmla="*/ 55 w 575"/>
                <a:gd name="T33" fmla="*/ 213 h 264"/>
                <a:gd name="T34" fmla="*/ 133 w 575"/>
                <a:gd name="T35" fmla="*/ 257 h 264"/>
                <a:gd name="T36" fmla="*/ 150 w 575"/>
                <a:gd name="T37" fmla="*/ 264 h 264"/>
                <a:gd name="T38" fmla="*/ 113 w 575"/>
                <a:gd name="T39" fmla="*/ 238 h 264"/>
                <a:gd name="T40" fmla="*/ 79 w 575"/>
                <a:gd name="T41" fmla="*/ 209 h 264"/>
                <a:gd name="T42" fmla="*/ 41 w 575"/>
                <a:gd name="T43" fmla="*/ 171 h 264"/>
                <a:gd name="T44" fmla="*/ 110 w 575"/>
                <a:gd name="T45" fmla="*/ 130 h 264"/>
                <a:gd name="T46" fmla="*/ 180 w 575"/>
                <a:gd name="T47" fmla="*/ 97 h 264"/>
                <a:gd name="T48" fmla="*/ 195 w 575"/>
                <a:gd name="T49" fmla="*/ 92 h 264"/>
                <a:gd name="T50" fmla="*/ 178 w 575"/>
                <a:gd name="T51" fmla="*/ 151 h 264"/>
                <a:gd name="T52" fmla="*/ 287 w 575"/>
                <a:gd name="T53" fmla="*/ 260 h 264"/>
                <a:gd name="T54" fmla="*/ 397 w 575"/>
                <a:gd name="T55" fmla="*/ 151 h 264"/>
                <a:gd name="T56" fmla="*/ 380 w 575"/>
                <a:gd name="T57" fmla="*/ 92 h 264"/>
                <a:gd name="T58" fmla="*/ 398 w 575"/>
                <a:gd name="T59" fmla="*/ 99 h 264"/>
                <a:gd name="T60" fmla="*/ 480 w 575"/>
                <a:gd name="T61" fmla="*/ 139 h 264"/>
                <a:gd name="T62" fmla="*/ 533 w 575"/>
                <a:gd name="T63" fmla="*/ 171 h 264"/>
                <a:gd name="T64" fmla="*/ 468 w 575"/>
                <a:gd name="T65" fmla="*/ 233 h 264"/>
                <a:gd name="T66" fmla="*/ 424 w 575"/>
                <a:gd name="T67" fmla="*/ 264 h 264"/>
                <a:gd name="T68" fmla="*/ 465 w 575"/>
                <a:gd name="T69" fmla="*/ 245 h 264"/>
                <a:gd name="T70" fmla="*/ 504 w 575"/>
                <a:gd name="T71" fmla="*/ 223 h 264"/>
                <a:gd name="T72" fmla="*/ 564 w 575"/>
                <a:gd name="T73" fmla="*/ 180 h 264"/>
                <a:gd name="T74" fmla="*/ 571 w 575"/>
                <a:gd name="T75" fmla="*/ 175 h 264"/>
                <a:gd name="T76" fmla="*/ 574 w 575"/>
                <a:gd name="T77" fmla="*/ 172 h 264"/>
                <a:gd name="T78" fmla="*/ 574 w 575"/>
                <a:gd name="T79" fmla="*/ 171 h 264"/>
                <a:gd name="T80" fmla="*/ 287 w 575"/>
                <a:gd name="T81" fmla="*/ 225 h 264"/>
                <a:gd name="T82" fmla="*/ 213 w 575"/>
                <a:gd name="T83" fmla="*/ 151 h 264"/>
                <a:gd name="T84" fmla="*/ 287 w 575"/>
                <a:gd name="T85" fmla="*/ 76 h 264"/>
                <a:gd name="T86" fmla="*/ 362 w 575"/>
                <a:gd name="T87" fmla="*/ 151 h 264"/>
                <a:gd name="T88" fmla="*/ 287 w 575"/>
                <a:gd name="T89" fmla="*/ 22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5" h="264">
                  <a:moveTo>
                    <a:pt x="574" y="171"/>
                  </a:moveTo>
                  <a:cubicBezTo>
                    <a:pt x="571" y="167"/>
                    <a:pt x="569" y="163"/>
                    <a:pt x="566" y="158"/>
                  </a:cubicBezTo>
                  <a:cubicBezTo>
                    <a:pt x="553" y="139"/>
                    <a:pt x="537" y="122"/>
                    <a:pt x="521" y="106"/>
                  </a:cubicBezTo>
                  <a:cubicBezTo>
                    <a:pt x="499" y="85"/>
                    <a:pt x="476" y="67"/>
                    <a:pt x="451" y="51"/>
                  </a:cubicBezTo>
                  <a:cubicBezTo>
                    <a:pt x="426" y="35"/>
                    <a:pt x="399" y="23"/>
                    <a:pt x="371" y="14"/>
                  </a:cubicBezTo>
                  <a:cubicBezTo>
                    <a:pt x="347" y="6"/>
                    <a:pt x="323" y="2"/>
                    <a:pt x="298" y="1"/>
                  </a:cubicBezTo>
                  <a:cubicBezTo>
                    <a:pt x="275" y="0"/>
                    <a:pt x="252" y="2"/>
                    <a:pt x="230" y="7"/>
                  </a:cubicBezTo>
                  <a:cubicBezTo>
                    <a:pt x="201" y="13"/>
                    <a:pt x="173" y="24"/>
                    <a:pt x="146" y="38"/>
                  </a:cubicBezTo>
                  <a:cubicBezTo>
                    <a:pt x="120" y="52"/>
                    <a:pt x="96" y="69"/>
                    <a:pt x="73" y="88"/>
                  </a:cubicBezTo>
                  <a:cubicBezTo>
                    <a:pt x="62" y="98"/>
                    <a:pt x="52" y="108"/>
                    <a:pt x="41" y="119"/>
                  </a:cubicBezTo>
                  <a:cubicBezTo>
                    <a:pt x="32" y="129"/>
                    <a:pt x="23" y="139"/>
                    <a:pt x="15" y="151"/>
                  </a:cubicBezTo>
                  <a:cubicBezTo>
                    <a:pt x="12" y="155"/>
                    <a:pt x="9" y="159"/>
                    <a:pt x="6" y="163"/>
                  </a:cubicBezTo>
                  <a:cubicBezTo>
                    <a:pt x="4" y="165"/>
                    <a:pt x="2" y="168"/>
                    <a:pt x="0" y="171"/>
                  </a:cubicBezTo>
                  <a:cubicBezTo>
                    <a:pt x="0" y="171"/>
                    <a:pt x="0" y="171"/>
                    <a:pt x="1" y="172"/>
                  </a:cubicBezTo>
                  <a:cubicBezTo>
                    <a:pt x="2" y="173"/>
                    <a:pt x="4" y="174"/>
                    <a:pt x="5" y="175"/>
                  </a:cubicBezTo>
                  <a:cubicBezTo>
                    <a:pt x="9" y="179"/>
                    <a:pt x="14" y="183"/>
                    <a:pt x="19" y="187"/>
                  </a:cubicBezTo>
                  <a:cubicBezTo>
                    <a:pt x="30" y="196"/>
                    <a:pt x="43" y="205"/>
                    <a:pt x="55" y="213"/>
                  </a:cubicBezTo>
                  <a:cubicBezTo>
                    <a:pt x="80" y="230"/>
                    <a:pt x="106" y="245"/>
                    <a:pt x="133" y="257"/>
                  </a:cubicBezTo>
                  <a:cubicBezTo>
                    <a:pt x="139" y="259"/>
                    <a:pt x="145" y="261"/>
                    <a:pt x="150" y="264"/>
                  </a:cubicBezTo>
                  <a:cubicBezTo>
                    <a:pt x="138" y="256"/>
                    <a:pt x="125" y="247"/>
                    <a:pt x="113" y="238"/>
                  </a:cubicBezTo>
                  <a:cubicBezTo>
                    <a:pt x="101" y="229"/>
                    <a:pt x="90" y="220"/>
                    <a:pt x="79" y="209"/>
                  </a:cubicBezTo>
                  <a:cubicBezTo>
                    <a:pt x="66" y="197"/>
                    <a:pt x="53" y="185"/>
                    <a:pt x="41" y="171"/>
                  </a:cubicBezTo>
                  <a:cubicBezTo>
                    <a:pt x="64" y="157"/>
                    <a:pt x="86" y="143"/>
                    <a:pt x="110" y="130"/>
                  </a:cubicBezTo>
                  <a:cubicBezTo>
                    <a:pt x="133" y="118"/>
                    <a:pt x="156" y="107"/>
                    <a:pt x="180" y="97"/>
                  </a:cubicBezTo>
                  <a:cubicBezTo>
                    <a:pt x="185" y="96"/>
                    <a:pt x="190" y="94"/>
                    <a:pt x="195" y="92"/>
                  </a:cubicBezTo>
                  <a:cubicBezTo>
                    <a:pt x="184" y="109"/>
                    <a:pt x="178" y="129"/>
                    <a:pt x="178" y="151"/>
                  </a:cubicBezTo>
                  <a:cubicBezTo>
                    <a:pt x="178" y="211"/>
                    <a:pt x="227" y="260"/>
                    <a:pt x="287" y="260"/>
                  </a:cubicBezTo>
                  <a:cubicBezTo>
                    <a:pt x="348" y="260"/>
                    <a:pt x="397" y="211"/>
                    <a:pt x="397" y="151"/>
                  </a:cubicBezTo>
                  <a:cubicBezTo>
                    <a:pt x="397" y="129"/>
                    <a:pt x="390" y="109"/>
                    <a:pt x="380" y="92"/>
                  </a:cubicBezTo>
                  <a:cubicBezTo>
                    <a:pt x="386" y="94"/>
                    <a:pt x="392" y="97"/>
                    <a:pt x="398" y="99"/>
                  </a:cubicBezTo>
                  <a:cubicBezTo>
                    <a:pt x="426" y="110"/>
                    <a:pt x="454" y="124"/>
                    <a:pt x="480" y="139"/>
                  </a:cubicBezTo>
                  <a:cubicBezTo>
                    <a:pt x="498" y="149"/>
                    <a:pt x="516" y="160"/>
                    <a:pt x="533" y="171"/>
                  </a:cubicBezTo>
                  <a:cubicBezTo>
                    <a:pt x="514" y="194"/>
                    <a:pt x="492" y="214"/>
                    <a:pt x="468" y="233"/>
                  </a:cubicBezTo>
                  <a:cubicBezTo>
                    <a:pt x="454" y="244"/>
                    <a:pt x="440" y="254"/>
                    <a:pt x="424" y="264"/>
                  </a:cubicBezTo>
                  <a:cubicBezTo>
                    <a:pt x="438" y="258"/>
                    <a:pt x="452" y="252"/>
                    <a:pt x="465" y="245"/>
                  </a:cubicBezTo>
                  <a:cubicBezTo>
                    <a:pt x="478" y="239"/>
                    <a:pt x="492" y="231"/>
                    <a:pt x="504" y="223"/>
                  </a:cubicBezTo>
                  <a:cubicBezTo>
                    <a:pt x="525" y="210"/>
                    <a:pt x="546" y="196"/>
                    <a:pt x="564" y="180"/>
                  </a:cubicBezTo>
                  <a:cubicBezTo>
                    <a:pt x="566" y="178"/>
                    <a:pt x="568" y="176"/>
                    <a:pt x="571" y="175"/>
                  </a:cubicBezTo>
                  <a:cubicBezTo>
                    <a:pt x="572" y="174"/>
                    <a:pt x="573" y="173"/>
                    <a:pt x="574" y="172"/>
                  </a:cubicBezTo>
                  <a:cubicBezTo>
                    <a:pt x="574" y="171"/>
                    <a:pt x="575" y="171"/>
                    <a:pt x="574" y="171"/>
                  </a:cubicBezTo>
                  <a:close/>
                  <a:moveTo>
                    <a:pt x="287" y="225"/>
                  </a:moveTo>
                  <a:cubicBezTo>
                    <a:pt x="246" y="225"/>
                    <a:pt x="213" y="192"/>
                    <a:pt x="213" y="151"/>
                  </a:cubicBezTo>
                  <a:cubicBezTo>
                    <a:pt x="213" y="110"/>
                    <a:pt x="246" y="76"/>
                    <a:pt x="287" y="76"/>
                  </a:cubicBezTo>
                  <a:cubicBezTo>
                    <a:pt x="328" y="76"/>
                    <a:pt x="362" y="110"/>
                    <a:pt x="362" y="151"/>
                  </a:cubicBezTo>
                  <a:cubicBezTo>
                    <a:pt x="362" y="192"/>
                    <a:pt x="328" y="225"/>
                    <a:pt x="287" y="225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2045784" y="4832226"/>
            <a:ext cx="29770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造就“慧眼”</a:t>
            </a:r>
          </a:p>
        </p:txBody>
      </p:sp>
      <p:sp>
        <p:nvSpPr>
          <p:cNvPr id="81" name="矩形 80"/>
          <p:cNvSpPr/>
          <p:nvPr/>
        </p:nvSpPr>
        <p:spPr>
          <a:xfrm>
            <a:off x="5425324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发现隐患</a:t>
            </a:r>
          </a:p>
        </p:txBody>
      </p:sp>
      <p:sp>
        <p:nvSpPr>
          <p:cNvPr id="82" name="矩形 81"/>
          <p:cNvSpPr/>
          <p:nvPr/>
        </p:nvSpPr>
        <p:spPr>
          <a:xfrm>
            <a:off x="8043059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采取措施</a:t>
            </a:r>
          </a:p>
        </p:txBody>
      </p:sp>
      <p:pic>
        <p:nvPicPr>
          <p:cNvPr id="86" name="8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1874334" y="5540112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不断改进和加强自己单位和自己岗位的安全生产工作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1874334" y="5540112"/>
            <a:ext cx="8443337" cy="0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等腰三角形 91"/>
          <p:cNvSpPr/>
          <p:nvPr/>
        </p:nvSpPr>
        <p:spPr>
          <a:xfrm>
            <a:off x="857250" y="-752147"/>
            <a:ext cx="419100" cy="3612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8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</p:childTnLst>
        </p:cTn>
      </p:par>
    </p:tnLst>
    <p:bldLst>
      <p:bldP spid="79" grpId="0"/>
      <p:bldP spid="81" grpId="0"/>
      <p:bldP spid="82" grpId="0"/>
      <p:bldP spid="87" grpId="0"/>
      <p:bldP spid="9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9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93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21562 -0.30162 L 0.20807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150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6" grpId="0" animBg="1"/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人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33630" y="3609723"/>
            <a:ext cx="1409516" cy="2875414"/>
          </a:xfrm>
          <a:prstGeom prst="rect">
            <a:avLst/>
          </a:prstGeom>
        </p:spPr>
      </p:pic>
      <p:pic>
        <p:nvPicPr>
          <p:cNvPr id="122" name="人2"/>
          <p:cNvPicPr>
            <a:picLocks noChangeAspect="1"/>
          </p:cNvPicPr>
          <p:nvPr/>
        </p:nvPicPr>
        <p:blipFill>
          <a:blip r:embed="rId5">
            <a:clrChange>
              <a:clrFrom>
                <a:srgbClr val="FF9F00"/>
              </a:clrFrom>
              <a:clrTo>
                <a:srgbClr val="FF9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8973" y="3787823"/>
            <a:ext cx="1425250" cy="2723158"/>
          </a:xfrm>
          <a:prstGeom prst="rect">
            <a:avLst/>
          </a:prstGeom>
        </p:spPr>
      </p:pic>
      <p:pic>
        <p:nvPicPr>
          <p:cNvPr id="121" name="人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34001" y="3618169"/>
            <a:ext cx="1343818" cy="2842055"/>
          </a:xfrm>
          <a:prstGeom prst="rect">
            <a:avLst/>
          </a:prstGeom>
        </p:spPr>
      </p:pic>
      <p:pic>
        <p:nvPicPr>
          <p:cNvPr id="2" name="9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grpSp>
        <p:nvGrpSpPr>
          <p:cNvPr id="7" name="南风"/>
          <p:cNvGrpSpPr/>
          <p:nvPr/>
        </p:nvGrpSpPr>
        <p:grpSpPr>
          <a:xfrm>
            <a:off x="636588" y="638177"/>
            <a:ext cx="4659312" cy="2961327"/>
            <a:chOff x="636588" y="638175"/>
            <a:chExt cx="4659312" cy="2961327"/>
          </a:xfrm>
        </p:grpSpPr>
        <p:grpSp>
          <p:nvGrpSpPr>
            <p:cNvPr id="36" name="组合 35"/>
            <p:cNvGrpSpPr/>
            <p:nvPr/>
          </p:nvGrpSpPr>
          <p:grpSpPr>
            <a:xfrm>
              <a:off x="636588" y="638175"/>
              <a:ext cx="4659312" cy="2961327"/>
              <a:chOff x="769938" y="1057275"/>
              <a:chExt cx="3097213" cy="1968501"/>
            </a:xfrm>
          </p:grpSpPr>
          <p:sp>
            <p:nvSpPr>
              <p:cNvPr id="34" name="Freeform 141"/>
              <p:cNvSpPr>
                <a:spLocks noEditPoints="1"/>
              </p:cNvSpPr>
              <p:nvPr/>
            </p:nvSpPr>
            <p:spPr bwMode="auto">
              <a:xfrm flipH="1">
                <a:off x="1722438" y="1471613"/>
                <a:ext cx="2144713" cy="1452563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6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4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6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6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2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6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6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4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2"/>
              <p:cNvSpPr>
                <a:spLocks noEditPoints="1"/>
              </p:cNvSpPr>
              <p:nvPr/>
            </p:nvSpPr>
            <p:spPr bwMode="auto">
              <a:xfrm flipH="1">
                <a:off x="769938" y="1057275"/>
                <a:ext cx="1441450" cy="1968501"/>
              </a:xfrm>
              <a:custGeom>
                <a:avLst/>
                <a:gdLst>
                  <a:gd name="T0" fmla="*/ 129 w 383"/>
                  <a:gd name="T1" fmla="*/ 48 h 522"/>
                  <a:gd name="T2" fmla="*/ 106 w 383"/>
                  <a:gd name="T3" fmla="*/ 48 h 522"/>
                  <a:gd name="T4" fmla="*/ 129 w 383"/>
                  <a:gd name="T5" fmla="*/ 81 h 522"/>
                  <a:gd name="T6" fmla="*/ 278 w 383"/>
                  <a:gd name="T7" fmla="*/ 117 h 522"/>
                  <a:gd name="T8" fmla="*/ 262 w 383"/>
                  <a:gd name="T9" fmla="*/ 100 h 522"/>
                  <a:gd name="T10" fmla="*/ 254 w 383"/>
                  <a:gd name="T11" fmla="*/ 140 h 522"/>
                  <a:gd name="T12" fmla="*/ 339 w 383"/>
                  <a:gd name="T13" fmla="*/ 269 h 522"/>
                  <a:gd name="T14" fmla="*/ 335 w 383"/>
                  <a:gd name="T15" fmla="*/ 247 h 522"/>
                  <a:gd name="T16" fmla="*/ 301 w 383"/>
                  <a:gd name="T17" fmla="*/ 270 h 522"/>
                  <a:gd name="T18" fmla="*/ 252 w 383"/>
                  <a:gd name="T19" fmla="*/ 208 h 522"/>
                  <a:gd name="T20" fmla="*/ 25 w 383"/>
                  <a:gd name="T21" fmla="*/ 157 h 522"/>
                  <a:gd name="T22" fmla="*/ 72 w 383"/>
                  <a:gd name="T23" fmla="*/ 149 h 522"/>
                  <a:gd name="T24" fmla="*/ 151 w 383"/>
                  <a:gd name="T25" fmla="*/ 160 h 522"/>
                  <a:gd name="T26" fmla="*/ 82 w 383"/>
                  <a:gd name="T27" fmla="*/ 174 h 522"/>
                  <a:gd name="T28" fmla="*/ 179 w 383"/>
                  <a:gd name="T29" fmla="*/ 356 h 522"/>
                  <a:gd name="T30" fmla="*/ 252 w 383"/>
                  <a:gd name="T31" fmla="*/ 208 h 522"/>
                  <a:gd name="T32" fmla="*/ 288 w 383"/>
                  <a:gd name="T33" fmla="*/ 194 h 522"/>
                  <a:gd name="T34" fmla="*/ 368 w 383"/>
                  <a:gd name="T35" fmla="*/ 177 h 522"/>
                  <a:gd name="T36" fmla="*/ 355 w 383"/>
                  <a:gd name="T37" fmla="*/ 144 h 522"/>
                  <a:gd name="T38" fmla="*/ 279 w 383"/>
                  <a:gd name="T39" fmla="*/ 175 h 522"/>
                  <a:gd name="T40" fmla="*/ 226 w 383"/>
                  <a:gd name="T41" fmla="*/ 4 h 522"/>
                  <a:gd name="T42" fmla="*/ 172 w 383"/>
                  <a:gd name="T43" fmla="*/ 88 h 522"/>
                  <a:gd name="T44" fmla="*/ 204 w 383"/>
                  <a:gd name="T45" fmla="*/ 102 h 522"/>
                  <a:gd name="T46" fmla="*/ 208 w 383"/>
                  <a:gd name="T47" fmla="*/ 420 h 522"/>
                  <a:gd name="T48" fmla="*/ 189 w 383"/>
                  <a:gd name="T49" fmla="*/ 429 h 522"/>
                  <a:gd name="T50" fmla="*/ 206 w 383"/>
                  <a:gd name="T51" fmla="*/ 509 h 522"/>
                  <a:gd name="T52" fmla="*/ 238 w 383"/>
                  <a:gd name="T53" fmla="*/ 496 h 522"/>
                  <a:gd name="T54" fmla="*/ 259 w 383"/>
                  <a:gd name="T55" fmla="*/ 378 h 522"/>
                  <a:gd name="T56" fmla="*/ 266 w 383"/>
                  <a:gd name="T57" fmla="*/ 419 h 522"/>
                  <a:gd name="T58" fmla="*/ 283 w 383"/>
                  <a:gd name="T59" fmla="*/ 419 h 522"/>
                  <a:gd name="T60" fmla="*/ 259 w 383"/>
                  <a:gd name="T61" fmla="*/ 378 h 522"/>
                  <a:gd name="T62" fmla="*/ 294 w 383"/>
                  <a:gd name="T63" fmla="*/ 313 h 522"/>
                  <a:gd name="T64" fmla="*/ 281 w 383"/>
                  <a:gd name="T65" fmla="*/ 345 h 522"/>
                  <a:gd name="T66" fmla="*/ 369 w 383"/>
                  <a:gd name="T67" fmla="*/ 377 h 522"/>
                  <a:gd name="T68" fmla="*/ 370 w 383"/>
                  <a:gd name="T69" fmla="*/ 344 h 522"/>
                  <a:gd name="T70" fmla="*/ 53 w 383"/>
                  <a:gd name="T71" fmla="*/ 94 h 522"/>
                  <a:gd name="T72" fmla="*/ 36 w 383"/>
                  <a:gd name="T73" fmla="*/ 14 h 522"/>
                  <a:gd name="T74" fmla="*/ 3 w 383"/>
                  <a:gd name="T75" fmla="*/ 27 h 522"/>
                  <a:gd name="T76" fmla="*/ 34 w 383"/>
                  <a:gd name="T77" fmla="*/ 10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3" h="522">
                    <a:moveTo>
                      <a:pt x="129" y="81"/>
                    </a:moveTo>
                    <a:cubicBezTo>
                      <a:pt x="129" y="48"/>
                      <a:pt x="129" y="48"/>
                      <a:pt x="129" y="48"/>
                    </a:cubicBezTo>
                    <a:cubicBezTo>
                      <a:pt x="129" y="41"/>
                      <a:pt x="124" y="36"/>
                      <a:pt x="118" y="36"/>
                    </a:cubicBezTo>
                    <a:cubicBezTo>
                      <a:pt x="111" y="36"/>
                      <a:pt x="106" y="41"/>
                      <a:pt x="106" y="48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14" y="81"/>
                      <a:pt x="122" y="81"/>
                      <a:pt x="129" y="81"/>
                    </a:cubicBezTo>
                    <a:close/>
                    <a:moveTo>
                      <a:pt x="254" y="140"/>
                    </a:moveTo>
                    <a:cubicBezTo>
                      <a:pt x="278" y="117"/>
                      <a:pt x="278" y="117"/>
                      <a:pt x="278" y="117"/>
                    </a:cubicBezTo>
                    <a:cubicBezTo>
                      <a:pt x="283" y="112"/>
                      <a:pt x="283" y="105"/>
                      <a:pt x="278" y="100"/>
                    </a:cubicBezTo>
                    <a:cubicBezTo>
                      <a:pt x="274" y="95"/>
                      <a:pt x="266" y="95"/>
                      <a:pt x="262" y="100"/>
                    </a:cubicBezTo>
                    <a:cubicBezTo>
                      <a:pt x="238" y="124"/>
                      <a:pt x="238" y="124"/>
                      <a:pt x="238" y="124"/>
                    </a:cubicBezTo>
                    <a:cubicBezTo>
                      <a:pt x="244" y="129"/>
                      <a:pt x="249" y="134"/>
                      <a:pt x="254" y="140"/>
                    </a:cubicBezTo>
                    <a:close/>
                    <a:moveTo>
                      <a:pt x="335" y="270"/>
                    </a:moveTo>
                    <a:cubicBezTo>
                      <a:pt x="336" y="270"/>
                      <a:pt x="338" y="270"/>
                      <a:pt x="339" y="269"/>
                    </a:cubicBezTo>
                    <a:cubicBezTo>
                      <a:pt x="343" y="268"/>
                      <a:pt x="346" y="263"/>
                      <a:pt x="346" y="259"/>
                    </a:cubicBezTo>
                    <a:cubicBezTo>
                      <a:pt x="346" y="252"/>
                      <a:pt x="341" y="247"/>
                      <a:pt x="335" y="247"/>
                    </a:cubicBezTo>
                    <a:cubicBezTo>
                      <a:pt x="301" y="247"/>
                      <a:pt x="301" y="247"/>
                      <a:pt x="301" y="247"/>
                    </a:cubicBezTo>
                    <a:cubicBezTo>
                      <a:pt x="301" y="255"/>
                      <a:pt x="302" y="263"/>
                      <a:pt x="301" y="270"/>
                    </a:cubicBezTo>
                    <a:lnTo>
                      <a:pt x="335" y="270"/>
                    </a:lnTo>
                    <a:close/>
                    <a:moveTo>
                      <a:pt x="252" y="208"/>
                    </a:moveTo>
                    <a:cubicBezTo>
                      <a:pt x="223" y="136"/>
                      <a:pt x="140" y="101"/>
                      <a:pt x="68" y="130"/>
                    </a:cubicBezTo>
                    <a:cubicBezTo>
                      <a:pt x="51" y="137"/>
                      <a:pt x="37" y="146"/>
                      <a:pt x="25" y="157"/>
                    </a:cubicBezTo>
                    <a:cubicBezTo>
                      <a:pt x="29" y="162"/>
                      <a:pt x="32" y="167"/>
                      <a:pt x="36" y="172"/>
                    </a:cubicBezTo>
                    <a:cubicBezTo>
                      <a:pt x="46" y="162"/>
                      <a:pt x="58" y="155"/>
                      <a:pt x="72" y="149"/>
                    </a:cubicBezTo>
                    <a:cubicBezTo>
                      <a:pt x="94" y="140"/>
                      <a:pt x="118" y="138"/>
                      <a:pt x="141" y="143"/>
                    </a:cubicBezTo>
                    <a:cubicBezTo>
                      <a:pt x="148" y="145"/>
                      <a:pt x="153" y="152"/>
                      <a:pt x="151" y="160"/>
                    </a:cubicBezTo>
                    <a:cubicBezTo>
                      <a:pt x="149" y="167"/>
                      <a:pt x="142" y="171"/>
                      <a:pt x="135" y="170"/>
                    </a:cubicBezTo>
                    <a:cubicBezTo>
                      <a:pt x="117" y="166"/>
                      <a:pt x="99" y="167"/>
                      <a:pt x="82" y="174"/>
                    </a:cubicBezTo>
                    <a:cubicBezTo>
                      <a:pt x="76" y="176"/>
                      <a:pt x="70" y="180"/>
                      <a:pt x="65" y="183"/>
                    </a:cubicBezTo>
                    <a:cubicBezTo>
                      <a:pt x="133" y="212"/>
                      <a:pt x="179" y="280"/>
                      <a:pt x="179" y="356"/>
                    </a:cubicBezTo>
                    <a:cubicBezTo>
                      <a:pt x="179" y="369"/>
                      <a:pt x="178" y="381"/>
                      <a:pt x="175" y="393"/>
                    </a:cubicBezTo>
                    <a:cubicBezTo>
                      <a:pt x="247" y="363"/>
                      <a:pt x="282" y="281"/>
                      <a:pt x="252" y="208"/>
                    </a:cubicBezTo>
                    <a:close/>
                    <a:moveTo>
                      <a:pt x="279" y="175"/>
                    </a:moveTo>
                    <a:cubicBezTo>
                      <a:pt x="282" y="181"/>
                      <a:pt x="286" y="187"/>
                      <a:pt x="288" y="194"/>
                    </a:cubicBezTo>
                    <a:cubicBezTo>
                      <a:pt x="290" y="198"/>
                      <a:pt x="291" y="203"/>
                      <a:pt x="293" y="207"/>
                    </a:cubicBezTo>
                    <a:cubicBezTo>
                      <a:pt x="368" y="177"/>
                      <a:pt x="368" y="177"/>
                      <a:pt x="368" y="177"/>
                    </a:cubicBezTo>
                    <a:cubicBezTo>
                      <a:pt x="377" y="173"/>
                      <a:pt x="381" y="163"/>
                      <a:pt x="378" y="154"/>
                    </a:cubicBezTo>
                    <a:cubicBezTo>
                      <a:pt x="374" y="145"/>
                      <a:pt x="364" y="141"/>
                      <a:pt x="355" y="144"/>
                    </a:cubicBez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79" y="175"/>
                      <a:pt x="279" y="175"/>
                      <a:pt x="279" y="175"/>
                    </a:cubicBezTo>
                    <a:close/>
                    <a:moveTo>
                      <a:pt x="236" y="27"/>
                    </a:moveTo>
                    <a:cubicBezTo>
                      <a:pt x="239" y="18"/>
                      <a:pt x="235" y="8"/>
                      <a:pt x="226" y="4"/>
                    </a:cubicBezTo>
                    <a:cubicBezTo>
                      <a:pt x="218" y="0"/>
                      <a:pt x="207" y="4"/>
                      <a:pt x="204" y="13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2" y="88"/>
                      <a:pt x="172" y="88"/>
                      <a:pt x="172" y="89"/>
                    </a:cubicBezTo>
                    <a:cubicBezTo>
                      <a:pt x="183" y="92"/>
                      <a:pt x="194" y="96"/>
                      <a:pt x="204" y="102"/>
                    </a:cubicBezTo>
                    <a:lnTo>
                      <a:pt x="236" y="27"/>
                    </a:lnTo>
                    <a:close/>
                    <a:moveTo>
                      <a:pt x="208" y="420"/>
                    </a:moveTo>
                    <a:cubicBezTo>
                      <a:pt x="208" y="420"/>
                      <a:pt x="208" y="420"/>
                      <a:pt x="207" y="420"/>
                    </a:cubicBezTo>
                    <a:cubicBezTo>
                      <a:pt x="201" y="423"/>
                      <a:pt x="195" y="426"/>
                      <a:pt x="189" y="429"/>
                    </a:cubicBezTo>
                    <a:cubicBezTo>
                      <a:pt x="184" y="431"/>
                      <a:pt x="180" y="432"/>
                      <a:pt x="175" y="434"/>
                    </a:cubicBezTo>
                    <a:cubicBezTo>
                      <a:pt x="206" y="509"/>
                      <a:pt x="206" y="509"/>
                      <a:pt x="206" y="509"/>
                    </a:cubicBezTo>
                    <a:cubicBezTo>
                      <a:pt x="210" y="518"/>
                      <a:pt x="220" y="522"/>
                      <a:pt x="229" y="519"/>
                    </a:cubicBezTo>
                    <a:cubicBezTo>
                      <a:pt x="238" y="515"/>
                      <a:pt x="242" y="505"/>
                      <a:pt x="238" y="496"/>
                    </a:cubicBezTo>
                    <a:lnTo>
                      <a:pt x="208" y="420"/>
                    </a:lnTo>
                    <a:close/>
                    <a:moveTo>
                      <a:pt x="259" y="378"/>
                    </a:moveTo>
                    <a:cubicBezTo>
                      <a:pt x="254" y="384"/>
                      <a:pt x="248" y="390"/>
                      <a:pt x="242" y="395"/>
                    </a:cubicBezTo>
                    <a:cubicBezTo>
                      <a:pt x="266" y="419"/>
                      <a:pt x="266" y="419"/>
                      <a:pt x="266" y="419"/>
                    </a:cubicBezTo>
                    <a:cubicBezTo>
                      <a:pt x="269" y="422"/>
                      <a:pt x="275" y="423"/>
                      <a:pt x="279" y="422"/>
                    </a:cubicBezTo>
                    <a:cubicBezTo>
                      <a:pt x="280" y="421"/>
                      <a:pt x="281" y="420"/>
                      <a:pt x="283" y="419"/>
                    </a:cubicBezTo>
                    <a:cubicBezTo>
                      <a:pt x="287" y="414"/>
                      <a:pt x="287" y="407"/>
                      <a:pt x="283" y="402"/>
                    </a:cubicBezTo>
                    <a:lnTo>
                      <a:pt x="259" y="378"/>
                    </a:lnTo>
                    <a:close/>
                    <a:moveTo>
                      <a:pt x="370" y="344"/>
                    </a:moveTo>
                    <a:cubicBezTo>
                      <a:pt x="294" y="313"/>
                      <a:pt x="294" y="313"/>
                      <a:pt x="294" y="313"/>
                    </a:cubicBezTo>
                    <a:cubicBezTo>
                      <a:pt x="294" y="313"/>
                      <a:pt x="294" y="313"/>
                      <a:pt x="294" y="312"/>
                    </a:cubicBezTo>
                    <a:cubicBezTo>
                      <a:pt x="291" y="324"/>
                      <a:pt x="286" y="334"/>
                      <a:pt x="281" y="345"/>
                    </a:cubicBezTo>
                    <a:cubicBezTo>
                      <a:pt x="356" y="376"/>
                      <a:pt x="356" y="376"/>
                      <a:pt x="356" y="376"/>
                    </a:cubicBezTo>
                    <a:cubicBezTo>
                      <a:pt x="360" y="378"/>
                      <a:pt x="365" y="378"/>
                      <a:pt x="369" y="377"/>
                    </a:cubicBezTo>
                    <a:cubicBezTo>
                      <a:pt x="373" y="375"/>
                      <a:pt x="377" y="372"/>
                      <a:pt x="379" y="367"/>
                    </a:cubicBezTo>
                    <a:cubicBezTo>
                      <a:pt x="383" y="358"/>
                      <a:pt x="378" y="348"/>
                      <a:pt x="370" y="344"/>
                    </a:cubicBezTo>
                    <a:close/>
                    <a:moveTo>
                      <a:pt x="34" y="103"/>
                    </a:moveTo>
                    <a:cubicBezTo>
                      <a:pt x="40" y="100"/>
                      <a:pt x="47" y="97"/>
                      <a:pt x="53" y="94"/>
                    </a:cubicBezTo>
                    <a:cubicBezTo>
                      <a:pt x="57" y="93"/>
                      <a:pt x="62" y="91"/>
                      <a:pt x="66" y="90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2" y="5"/>
                      <a:pt x="22" y="1"/>
                      <a:pt x="13" y="5"/>
                    </a:cubicBezTo>
                    <a:cubicBezTo>
                      <a:pt x="4" y="8"/>
                      <a:pt x="0" y="18"/>
                      <a:pt x="3" y="27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245243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南风</a:t>
              </a:r>
            </a:p>
          </p:txBody>
        </p:sp>
      </p:grpSp>
      <p:grpSp>
        <p:nvGrpSpPr>
          <p:cNvPr id="6" name="北风"/>
          <p:cNvGrpSpPr/>
          <p:nvPr/>
        </p:nvGrpSpPr>
        <p:grpSpPr>
          <a:xfrm>
            <a:off x="7525754" y="1380143"/>
            <a:ext cx="3946651" cy="1947863"/>
            <a:chOff x="7525752" y="1380141"/>
            <a:chExt cx="3946651" cy="1947863"/>
          </a:xfrm>
        </p:grpSpPr>
        <p:grpSp>
          <p:nvGrpSpPr>
            <p:cNvPr id="37" name="组合 36"/>
            <p:cNvGrpSpPr/>
            <p:nvPr/>
          </p:nvGrpSpPr>
          <p:grpSpPr>
            <a:xfrm>
              <a:off x="7525752" y="1380141"/>
              <a:ext cx="3946651" cy="1947863"/>
              <a:chOff x="8062913" y="1557338"/>
              <a:chExt cx="2952750" cy="1457325"/>
            </a:xfrm>
          </p:grpSpPr>
          <p:sp>
            <p:nvSpPr>
              <p:cNvPr id="30" name="Freeform 136"/>
              <p:cNvSpPr>
                <a:spLocks noEditPoints="1"/>
              </p:cNvSpPr>
              <p:nvPr/>
            </p:nvSpPr>
            <p:spPr bwMode="auto">
              <a:xfrm>
                <a:off x="8062913" y="1557338"/>
                <a:ext cx="2144713" cy="1457325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5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3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7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5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1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5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5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3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  <p:sp>
            <p:nvSpPr>
              <p:cNvPr id="31" name="Freeform 137"/>
              <p:cNvSpPr>
                <a:spLocks/>
              </p:cNvSpPr>
              <p:nvPr/>
            </p:nvSpPr>
            <p:spPr bwMode="auto">
              <a:xfrm>
                <a:off x="9675813" y="1557338"/>
                <a:ext cx="1339850" cy="1457325"/>
              </a:xfrm>
              <a:custGeom>
                <a:avLst/>
                <a:gdLst>
                  <a:gd name="T0" fmla="*/ 231 w 356"/>
                  <a:gd name="T1" fmla="*/ 101 h 385"/>
                  <a:gd name="T2" fmla="*/ 62 w 356"/>
                  <a:gd name="T3" fmla="*/ 0 h 385"/>
                  <a:gd name="T4" fmla="*/ 0 w 356"/>
                  <a:gd name="T5" fmla="*/ 10 h 385"/>
                  <a:gd name="T6" fmla="*/ 31 w 356"/>
                  <a:gd name="T7" fmla="*/ 41 h 385"/>
                  <a:gd name="T8" fmla="*/ 62 w 356"/>
                  <a:gd name="T9" fmla="*/ 38 h 385"/>
                  <a:gd name="T10" fmla="*/ 187 w 356"/>
                  <a:gd name="T11" fmla="*/ 102 h 385"/>
                  <a:gd name="T12" fmla="*/ 142 w 356"/>
                  <a:gd name="T13" fmla="*/ 120 h 385"/>
                  <a:gd name="T14" fmla="*/ 164 w 356"/>
                  <a:gd name="T15" fmla="*/ 151 h 385"/>
                  <a:gd name="T16" fmla="*/ 214 w 356"/>
                  <a:gd name="T17" fmla="*/ 138 h 385"/>
                  <a:gd name="T18" fmla="*/ 318 w 356"/>
                  <a:gd name="T19" fmla="*/ 242 h 385"/>
                  <a:gd name="T20" fmla="*/ 214 w 356"/>
                  <a:gd name="T21" fmla="*/ 347 h 385"/>
                  <a:gd name="T22" fmla="*/ 164 w 356"/>
                  <a:gd name="T23" fmla="*/ 334 h 385"/>
                  <a:gd name="T24" fmla="*/ 140 w 356"/>
                  <a:gd name="T25" fmla="*/ 367 h 385"/>
                  <a:gd name="T26" fmla="*/ 142 w 356"/>
                  <a:gd name="T27" fmla="*/ 366 h 385"/>
                  <a:gd name="T28" fmla="*/ 214 w 356"/>
                  <a:gd name="T29" fmla="*/ 385 h 385"/>
                  <a:gd name="T30" fmla="*/ 356 w 356"/>
                  <a:gd name="T31" fmla="*/ 242 h 385"/>
                  <a:gd name="T32" fmla="*/ 231 w 356"/>
                  <a:gd name="T33" fmla="*/ 10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6" h="385">
                    <a:moveTo>
                      <a:pt x="231" y="101"/>
                    </a:moveTo>
                    <a:cubicBezTo>
                      <a:pt x="198" y="39"/>
                      <a:pt x="132" y="0"/>
                      <a:pt x="62" y="0"/>
                    </a:cubicBezTo>
                    <a:cubicBezTo>
                      <a:pt x="40" y="0"/>
                      <a:pt x="19" y="4"/>
                      <a:pt x="0" y="10"/>
                    </a:cubicBezTo>
                    <a:cubicBezTo>
                      <a:pt x="11" y="19"/>
                      <a:pt x="22" y="30"/>
                      <a:pt x="31" y="41"/>
                    </a:cubicBezTo>
                    <a:cubicBezTo>
                      <a:pt x="41" y="40"/>
                      <a:pt x="51" y="38"/>
                      <a:pt x="62" y="38"/>
                    </a:cubicBezTo>
                    <a:cubicBezTo>
                      <a:pt x="112" y="38"/>
                      <a:pt x="158" y="63"/>
                      <a:pt x="187" y="102"/>
                    </a:cubicBezTo>
                    <a:cubicBezTo>
                      <a:pt x="171" y="106"/>
                      <a:pt x="156" y="111"/>
                      <a:pt x="142" y="120"/>
                    </a:cubicBezTo>
                    <a:cubicBezTo>
                      <a:pt x="150" y="129"/>
                      <a:pt x="157" y="140"/>
                      <a:pt x="164" y="151"/>
                    </a:cubicBezTo>
                    <a:cubicBezTo>
                      <a:pt x="179" y="143"/>
                      <a:pt x="196" y="138"/>
                      <a:pt x="214" y="138"/>
                    </a:cubicBezTo>
                    <a:cubicBezTo>
                      <a:pt x="271" y="138"/>
                      <a:pt x="318" y="185"/>
                      <a:pt x="318" y="242"/>
                    </a:cubicBezTo>
                    <a:cubicBezTo>
                      <a:pt x="318" y="300"/>
                      <a:pt x="271" y="347"/>
                      <a:pt x="214" y="347"/>
                    </a:cubicBezTo>
                    <a:cubicBezTo>
                      <a:pt x="196" y="347"/>
                      <a:pt x="179" y="342"/>
                      <a:pt x="164" y="334"/>
                    </a:cubicBezTo>
                    <a:cubicBezTo>
                      <a:pt x="157" y="346"/>
                      <a:pt x="149" y="357"/>
                      <a:pt x="140" y="367"/>
                    </a:cubicBezTo>
                    <a:cubicBezTo>
                      <a:pt x="141" y="366"/>
                      <a:pt x="142" y="366"/>
                      <a:pt x="142" y="366"/>
                    </a:cubicBezTo>
                    <a:cubicBezTo>
                      <a:pt x="164" y="378"/>
                      <a:pt x="188" y="385"/>
                      <a:pt x="214" y="385"/>
                    </a:cubicBezTo>
                    <a:cubicBezTo>
                      <a:pt x="292" y="385"/>
                      <a:pt x="356" y="321"/>
                      <a:pt x="356" y="242"/>
                    </a:cubicBezTo>
                    <a:cubicBezTo>
                      <a:pt x="356" y="170"/>
                      <a:pt x="302" y="110"/>
                      <a:pt x="231" y="101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8305671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北风</a:t>
              </a:r>
            </a:p>
          </p:txBody>
        </p:sp>
      </p:grpSp>
      <p:cxnSp>
        <p:nvCxnSpPr>
          <p:cNvPr id="5" name="直接连接符 4"/>
          <p:cNvCxnSpPr/>
          <p:nvPr/>
        </p:nvCxnSpPr>
        <p:spPr>
          <a:xfrm flipH="1">
            <a:off x="6954717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00902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791202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47149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393334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983634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696397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942582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888829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56457" y="344666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41314" y="3657676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383743" y="4719577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653441" y="3599504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95870" y="4661405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561125" y="3599578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245982" y="3810593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358109" y="375242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200538" y="4814322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778068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614553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8765933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6954717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200902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5791202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8393334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983634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7696397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7942582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8888829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778068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614553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8765933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7774989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8021174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6611474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8967421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9213606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7803906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8516669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8762854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9709101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598340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434825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9586205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7774989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021174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611474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9213606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7803906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8516669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8762854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9709101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598340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7434825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9586205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954717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7200902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5791202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8147149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8393334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6983634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7696397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7942582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8888829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7778068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614553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8765933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>
            <a:off x="6954717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7200902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5791202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8393334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6983634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7696397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7942582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8888829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7778068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6614553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8765933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7774989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8021174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6611474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>
            <a:off x="8967421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H="1">
            <a:off x="9213606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H="1">
            <a:off x="7803906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8516669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H="1">
            <a:off x="8762854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>
            <a:off x="9709101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8598340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7434825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>
            <a:off x="9586205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H="1">
            <a:off x="7774989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H="1">
            <a:off x="8021174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6611474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9213606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7803906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8516669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H="1">
            <a:off x="8762854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9709101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>
            <a:off x="8598340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H="1">
            <a:off x="7434825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>
            <a:off x="9586205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32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2253 4.44444E-6 C 0.03476 4.44444E-6 0.08151 0.00439 0.08151 0.00995 C 0.08151 0.01574 0.03476 0.0206 -0.02253 0.0206 C -0.07995 0.0206 -0.12631 0.01574 -0.12631 0.00995 C -0.12631 0.00439 -0.07995 4.44444E-6 -0.02253 4.44444E-6 Z " pathEditMode="relative" rAng="0" ptsTypes="AAAAA">
                                      <p:cBhvr>
                                        <p:cTn id="16" dur="3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2253 3.7037E-6 C 0.03476 3.7037E-6 0.08151 0.00439 0.08151 0.00995 C 0.08151 0.01574 0.03476 0.0206 -0.02253 0.0206 C -0.07995 0.0206 -0.1263 0.01574 -0.1263 0.00995 C -0.1263 0.00439 -0.07995 3.7037E-6 -0.02253 3.7037E-6 Z " pathEditMode="relative" rAng="0" ptsTypes="AAAAA">
                                      <p:cBhvr>
                                        <p:cTn id="18" dur="5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2" presetClass="entr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2" presetClass="entr" presetSubtype="1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xit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2" presetClass="entr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2" presetClass="entr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0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22" presetClass="entr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22" presetClass="exit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22" presetClass="exit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22" presetClass="entr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22" presetClass="exit" presetSubtype="1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22" presetClass="entr" presetSubtype="1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22" presetClass="exit" presetSubtype="1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22" presetClass="entr" presetSubtype="1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2" presetClass="entr" presetSubtype="1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2" presetClass="exit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22" presetClass="entr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22" presetClass="entr" presetSubtype="1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22" presetClass="exit" presetSubtype="1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位子"/>
          <p:cNvGrpSpPr/>
          <p:nvPr/>
        </p:nvGrpSpPr>
        <p:grpSpPr>
          <a:xfrm>
            <a:off x="2946205" y="4772027"/>
            <a:ext cx="1027511" cy="660412"/>
            <a:chOff x="2982913" y="1423988"/>
            <a:chExt cx="6234113" cy="4006851"/>
          </a:xfrm>
        </p:grpSpPr>
        <p:sp>
          <p:nvSpPr>
            <p:cNvPr id="17" name="Oval 115"/>
            <p:cNvSpPr>
              <a:spLocks noChangeArrowheads="1"/>
            </p:cNvSpPr>
            <p:nvPr/>
          </p:nvSpPr>
          <p:spPr bwMode="auto">
            <a:xfrm>
              <a:off x="4398963" y="5295901"/>
              <a:ext cx="3432175" cy="134938"/>
            </a:xfrm>
            <a:prstGeom prst="ellipse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6"/>
            <p:cNvSpPr>
              <a:spLocks noEditPoints="1"/>
            </p:cNvSpPr>
            <p:nvPr/>
          </p:nvSpPr>
          <p:spPr bwMode="auto">
            <a:xfrm>
              <a:off x="2982913" y="1423988"/>
              <a:ext cx="6234113" cy="3778250"/>
            </a:xfrm>
            <a:custGeom>
              <a:avLst/>
              <a:gdLst>
                <a:gd name="T0" fmla="*/ 1559 w 1660"/>
                <a:gd name="T1" fmla="*/ 646 h 1005"/>
                <a:gd name="T2" fmla="*/ 1562 w 1660"/>
                <a:gd name="T3" fmla="*/ 381 h 1005"/>
                <a:gd name="T4" fmla="*/ 1497 w 1660"/>
                <a:gd name="T5" fmla="*/ 422 h 1005"/>
                <a:gd name="T6" fmla="*/ 1157 w 1660"/>
                <a:gd name="T7" fmla="*/ 419 h 1005"/>
                <a:gd name="T8" fmla="*/ 982 w 1660"/>
                <a:gd name="T9" fmla="*/ 243 h 1005"/>
                <a:gd name="T10" fmla="*/ 1030 w 1660"/>
                <a:gd name="T11" fmla="*/ 195 h 1005"/>
                <a:gd name="T12" fmla="*/ 883 w 1660"/>
                <a:gd name="T13" fmla="*/ 54 h 1005"/>
                <a:gd name="T14" fmla="*/ 812 w 1660"/>
                <a:gd name="T15" fmla="*/ 104 h 1005"/>
                <a:gd name="T16" fmla="*/ 592 w 1660"/>
                <a:gd name="T17" fmla="*/ 243 h 1005"/>
                <a:gd name="T18" fmla="*/ 773 w 1660"/>
                <a:gd name="T19" fmla="*/ 357 h 1005"/>
                <a:gd name="T20" fmla="*/ 381 w 1660"/>
                <a:gd name="T21" fmla="*/ 547 h 1005"/>
                <a:gd name="T22" fmla="*/ 192 w 1660"/>
                <a:gd name="T23" fmla="*/ 381 h 1005"/>
                <a:gd name="T24" fmla="*/ 139 w 1660"/>
                <a:gd name="T25" fmla="*/ 426 h 1005"/>
                <a:gd name="T26" fmla="*/ 100 w 1660"/>
                <a:gd name="T27" fmla="*/ 646 h 1005"/>
                <a:gd name="T28" fmla="*/ 11 w 1660"/>
                <a:gd name="T29" fmla="*/ 629 h 1005"/>
                <a:gd name="T30" fmla="*/ 358 w 1660"/>
                <a:gd name="T31" fmla="*/ 918 h 1005"/>
                <a:gd name="T32" fmla="*/ 1271 w 1660"/>
                <a:gd name="T33" fmla="*/ 1005 h 1005"/>
                <a:gd name="T34" fmla="*/ 1575 w 1660"/>
                <a:gd name="T35" fmla="*/ 657 h 1005"/>
                <a:gd name="T36" fmla="*/ 1619 w 1660"/>
                <a:gd name="T37" fmla="*/ 559 h 1005"/>
                <a:gd name="T38" fmla="*/ 389 w 1660"/>
                <a:gd name="T39" fmla="*/ 629 h 1005"/>
                <a:gd name="T40" fmla="*/ 440 w 1660"/>
                <a:gd name="T41" fmla="*/ 962 h 1005"/>
                <a:gd name="T42" fmla="*/ 446 w 1660"/>
                <a:gd name="T43" fmla="*/ 949 h 1005"/>
                <a:gd name="T44" fmla="*/ 463 w 1660"/>
                <a:gd name="T45" fmla="*/ 958 h 1005"/>
                <a:gd name="T46" fmla="*/ 480 w 1660"/>
                <a:gd name="T47" fmla="*/ 966 h 1005"/>
                <a:gd name="T48" fmla="*/ 539 w 1660"/>
                <a:gd name="T49" fmla="*/ 696 h 1005"/>
                <a:gd name="T50" fmla="*/ 528 w 1660"/>
                <a:gd name="T51" fmla="*/ 970 h 1005"/>
                <a:gd name="T52" fmla="*/ 539 w 1660"/>
                <a:gd name="T53" fmla="*/ 946 h 1005"/>
                <a:gd name="T54" fmla="*/ 556 w 1660"/>
                <a:gd name="T55" fmla="*/ 961 h 1005"/>
                <a:gd name="T56" fmla="*/ 587 w 1660"/>
                <a:gd name="T57" fmla="*/ 975 h 1005"/>
                <a:gd name="T58" fmla="*/ 639 w 1660"/>
                <a:gd name="T59" fmla="*/ 922 h 1005"/>
                <a:gd name="T60" fmla="*/ 646 w 1660"/>
                <a:gd name="T61" fmla="*/ 788 h 1005"/>
                <a:gd name="T62" fmla="*/ 709 w 1660"/>
                <a:gd name="T63" fmla="*/ 725 h 1005"/>
                <a:gd name="T64" fmla="*/ 700 w 1660"/>
                <a:gd name="T65" fmla="*/ 966 h 1005"/>
                <a:gd name="T66" fmla="*/ 748 w 1660"/>
                <a:gd name="T67" fmla="*/ 988 h 1005"/>
                <a:gd name="T68" fmla="*/ 834 w 1660"/>
                <a:gd name="T69" fmla="*/ 905 h 1005"/>
                <a:gd name="T70" fmla="*/ 833 w 1660"/>
                <a:gd name="T71" fmla="*/ 809 h 1005"/>
                <a:gd name="T72" fmla="*/ 909 w 1660"/>
                <a:gd name="T73" fmla="*/ 733 h 1005"/>
                <a:gd name="T74" fmla="*/ 921 w 1660"/>
                <a:gd name="T75" fmla="*/ 988 h 1005"/>
                <a:gd name="T76" fmla="*/ 968 w 1660"/>
                <a:gd name="T77" fmla="*/ 966 h 1005"/>
                <a:gd name="T78" fmla="*/ 1085 w 1660"/>
                <a:gd name="T79" fmla="*/ 725 h 1005"/>
                <a:gd name="T80" fmla="*/ 1049 w 1660"/>
                <a:gd name="T81" fmla="*/ 964 h 1005"/>
                <a:gd name="T82" fmla="*/ 1029 w 1660"/>
                <a:gd name="T83" fmla="*/ 922 h 1005"/>
                <a:gd name="T84" fmla="*/ 1081 w 1660"/>
                <a:gd name="T85" fmla="*/ 975 h 1005"/>
                <a:gd name="T86" fmla="*/ 1112 w 1660"/>
                <a:gd name="T87" fmla="*/ 961 h 1005"/>
                <a:gd name="T88" fmla="*/ 1130 w 1660"/>
                <a:gd name="T89" fmla="*/ 946 h 1005"/>
                <a:gd name="T90" fmla="*/ 1206 w 1660"/>
                <a:gd name="T91" fmla="*/ 958 h 1005"/>
                <a:gd name="T92" fmla="*/ 1198 w 1660"/>
                <a:gd name="T93" fmla="*/ 940 h 1005"/>
                <a:gd name="T94" fmla="*/ 1130 w 1660"/>
                <a:gd name="T95" fmla="*/ 696 h 1005"/>
                <a:gd name="T96" fmla="*/ 1176 w 1660"/>
                <a:gd name="T97" fmla="*/ 742 h 1005"/>
                <a:gd name="T98" fmla="*/ 1222 w 1660"/>
                <a:gd name="T99" fmla="*/ 949 h 1005"/>
                <a:gd name="T100" fmla="*/ 1279 w 1660"/>
                <a:gd name="T101" fmla="*/ 689 h 1005"/>
                <a:gd name="T102" fmla="*/ 1309 w 1660"/>
                <a:gd name="T103" fmla="*/ 65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60" h="1005">
                  <a:moveTo>
                    <a:pt x="1619" y="559"/>
                  </a:moveTo>
                  <a:cubicBezTo>
                    <a:pt x="1591" y="548"/>
                    <a:pt x="1559" y="561"/>
                    <a:pt x="1548" y="589"/>
                  </a:cubicBezTo>
                  <a:cubicBezTo>
                    <a:pt x="1540" y="609"/>
                    <a:pt x="1545" y="631"/>
                    <a:pt x="1559" y="646"/>
                  </a:cubicBezTo>
                  <a:cubicBezTo>
                    <a:pt x="1519" y="680"/>
                    <a:pt x="1458" y="727"/>
                    <a:pt x="1379" y="774"/>
                  </a:cubicBezTo>
                  <a:cubicBezTo>
                    <a:pt x="1482" y="667"/>
                    <a:pt x="1517" y="517"/>
                    <a:pt x="1530" y="425"/>
                  </a:cubicBezTo>
                  <a:cubicBezTo>
                    <a:pt x="1548" y="419"/>
                    <a:pt x="1562" y="402"/>
                    <a:pt x="1562" y="381"/>
                  </a:cubicBezTo>
                  <a:cubicBezTo>
                    <a:pt x="1562" y="356"/>
                    <a:pt x="1542" y="335"/>
                    <a:pt x="1516" y="335"/>
                  </a:cubicBezTo>
                  <a:cubicBezTo>
                    <a:pt x="1491" y="335"/>
                    <a:pt x="1470" y="356"/>
                    <a:pt x="1470" y="381"/>
                  </a:cubicBezTo>
                  <a:cubicBezTo>
                    <a:pt x="1470" y="399"/>
                    <a:pt x="1481" y="415"/>
                    <a:pt x="1497" y="422"/>
                  </a:cubicBezTo>
                  <a:cubicBezTo>
                    <a:pt x="1475" y="452"/>
                    <a:pt x="1441" y="485"/>
                    <a:pt x="1391" y="513"/>
                  </a:cubicBezTo>
                  <a:cubicBezTo>
                    <a:pt x="1353" y="533"/>
                    <a:pt x="1317" y="543"/>
                    <a:pt x="1288" y="547"/>
                  </a:cubicBezTo>
                  <a:cubicBezTo>
                    <a:pt x="1286" y="476"/>
                    <a:pt x="1228" y="419"/>
                    <a:pt x="1157" y="419"/>
                  </a:cubicBezTo>
                  <a:cubicBezTo>
                    <a:pt x="1094" y="419"/>
                    <a:pt x="1041" y="464"/>
                    <a:pt x="1029" y="524"/>
                  </a:cubicBezTo>
                  <a:cubicBezTo>
                    <a:pt x="926" y="489"/>
                    <a:pt x="890" y="417"/>
                    <a:pt x="895" y="357"/>
                  </a:cubicBezTo>
                  <a:cubicBezTo>
                    <a:pt x="902" y="283"/>
                    <a:pt x="946" y="254"/>
                    <a:pt x="982" y="243"/>
                  </a:cubicBezTo>
                  <a:cubicBezTo>
                    <a:pt x="982" y="268"/>
                    <a:pt x="1003" y="289"/>
                    <a:pt x="1028" y="290"/>
                  </a:cubicBezTo>
                  <a:cubicBezTo>
                    <a:pt x="1054" y="290"/>
                    <a:pt x="1076" y="269"/>
                    <a:pt x="1077" y="243"/>
                  </a:cubicBezTo>
                  <a:cubicBezTo>
                    <a:pt x="1077" y="217"/>
                    <a:pt x="1056" y="195"/>
                    <a:pt x="1030" y="195"/>
                  </a:cubicBezTo>
                  <a:cubicBezTo>
                    <a:pt x="1011" y="194"/>
                    <a:pt x="994" y="206"/>
                    <a:pt x="986" y="222"/>
                  </a:cubicBezTo>
                  <a:cubicBezTo>
                    <a:pt x="925" y="194"/>
                    <a:pt x="880" y="140"/>
                    <a:pt x="855" y="101"/>
                  </a:cubicBezTo>
                  <a:cubicBezTo>
                    <a:pt x="872" y="92"/>
                    <a:pt x="883" y="74"/>
                    <a:pt x="883" y="54"/>
                  </a:cubicBezTo>
                  <a:cubicBezTo>
                    <a:pt x="883" y="24"/>
                    <a:pt x="859" y="0"/>
                    <a:pt x="830" y="0"/>
                  </a:cubicBezTo>
                  <a:cubicBezTo>
                    <a:pt x="800" y="0"/>
                    <a:pt x="777" y="24"/>
                    <a:pt x="777" y="54"/>
                  </a:cubicBezTo>
                  <a:cubicBezTo>
                    <a:pt x="777" y="77"/>
                    <a:pt x="791" y="96"/>
                    <a:pt x="812" y="104"/>
                  </a:cubicBezTo>
                  <a:cubicBezTo>
                    <a:pt x="786" y="143"/>
                    <a:pt x="742" y="195"/>
                    <a:pt x="682" y="222"/>
                  </a:cubicBezTo>
                  <a:cubicBezTo>
                    <a:pt x="674" y="206"/>
                    <a:pt x="658" y="194"/>
                    <a:pt x="638" y="195"/>
                  </a:cubicBezTo>
                  <a:cubicBezTo>
                    <a:pt x="612" y="195"/>
                    <a:pt x="591" y="217"/>
                    <a:pt x="592" y="243"/>
                  </a:cubicBezTo>
                  <a:cubicBezTo>
                    <a:pt x="592" y="269"/>
                    <a:pt x="614" y="290"/>
                    <a:pt x="640" y="290"/>
                  </a:cubicBezTo>
                  <a:cubicBezTo>
                    <a:pt x="666" y="289"/>
                    <a:pt x="686" y="268"/>
                    <a:pt x="686" y="243"/>
                  </a:cubicBezTo>
                  <a:cubicBezTo>
                    <a:pt x="722" y="254"/>
                    <a:pt x="767" y="283"/>
                    <a:pt x="773" y="357"/>
                  </a:cubicBezTo>
                  <a:cubicBezTo>
                    <a:pt x="778" y="417"/>
                    <a:pt x="742" y="489"/>
                    <a:pt x="639" y="524"/>
                  </a:cubicBezTo>
                  <a:cubicBezTo>
                    <a:pt x="627" y="464"/>
                    <a:pt x="574" y="419"/>
                    <a:pt x="511" y="419"/>
                  </a:cubicBezTo>
                  <a:cubicBezTo>
                    <a:pt x="440" y="419"/>
                    <a:pt x="382" y="476"/>
                    <a:pt x="381" y="547"/>
                  </a:cubicBezTo>
                  <a:cubicBezTo>
                    <a:pt x="351" y="543"/>
                    <a:pt x="315" y="533"/>
                    <a:pt x="278" y="513"/>
                  </a:cubicBezTo>
                  <a:cubicBezTo>
                    <a:pt x="226" y="484"/>
                    <a:pt x="192" y="450"/>
                    <a:pt x="170" y="420"/>
                  </a:cubicBezTo>
                  <a:cubicBezTo>
                    <a:pt x="183" y="412"/>
                    <a:pt x="192" y="398"/>
                    <a:pt x="192" y="381"/>
                  </a:cubicBezTo>
                  <a:cubicBezTo>
                    <a:pt x="192" y="356"/>
                    <a:pt x="171" y="335"/>
                    <a:pt x="146" y="335"/>
                  </a:cubicBezTo>
                  <a:cubicBezTo>
                    <a:pt x="120" y="335"/>
                    <a:pt x="100" y="356"/>
                    <a:pt x="100" y="381"/>
                  </a:cubicBezTo>
                  <a:cubicBezTo>
                    <a:pt x="100" y="404"/>
                    <a:pt x="117" y="423"/>
                    <a:pt x="139" y="426"/>
                  </a:cubicBezTo>
                  <a:cubicBezTo>
                    <a:pt x="151" y="520"/>
                    <a:pt x="187" y="670"/>
                    <a:pt x="291" y="777"/>
                  </a:cubicBezTo>
                  <a:cubicBezTo>
                    <a:pt x="294" y="780"/>
                    <a:pt x="297" y="783"/>
                    <a:pt x="300" y="786"/>
                  </a:cubicBezTo>
                  <a:cubicBezTo>
                    <a:pt x="212" y="735"/>
                    <a:pt x="144" y="683"/>
                    <a:pt x="100" y="646"/>
                  </a:cubicBezTo>
                  <a:cubicBezTo>
                    <a:pt x="114" y="631"/>
                    <a:pt x="119" y="609"/>
                    <a:pt x="111" y="589"/>
                  </a:cubicBezTo>
                  <a:cubicBezTo>
                    <a:pt x="100" y="561"/>
                    <a:pt x="69" y="548"/>
                    <a:pt x="41" y="559"/>
                  </a:cubicBezTo>
                  <a:cubicBezTo>
                    <a:pt x="13" y="570"/>
                    <a:pt x="0" y="601"/>
                    <a:pt x="11" y="629"/>
                  </a:cubicBezTo>
                  <a:cubicBezTo>
                    <a:pt x="22" y="657"/>
                    <a:pt x="54" y="670"/>
                    <a:pt x="81" y="659"/>
                  </a:cubicBezTo>
                  <a:cubicBezTo>
                    <a:pt x="83" y="658"/>
                    <a:pt x="84" y="658"/>
                    <a:pt x="85" y="657"/>
                  </a:cubicBezTo>
                  <a:cubicBezTo>
                    <a:pt x="161" y="765"/>
                    <a:pt x="259" y="850"/>
                    <a:pt x="358" y="918"/>
                  </a:cubicBezTo>
                  <a:cubicBezTo>
                    <a:pt x="345" y="927"/>
                    <a:pt x="336" y="940"/>
                    <a:pt x="336" y="955"/>
                  </a:cubicBezTo>
                  <a:cubicBezTo>
                    <a:pt x="336" y="983"/>
                    <a:pt x="364" y="1005"/>
                    <a:pt x="397" y="1005"/>
                  </a:cubicBezTo>
                  <a:cubicBezTo>
                    <a:pt x="1271" y="1005"/>
                    <a:pt x="1271" y="1005"/>
                    <a:pt x="1271" y="1005"/>
                  </a:cubicBezTo>
                  <a:cubicBezTo>
                    <a:pt x="1305" y="1005"/>
                    <a:pt x="1332" y="983"/>
                    <a:pt x="1332" y="955"/>
                  </a:cubicBezTo>
                  <a:cubicBezTo>
                    <a:pt x="1332" y="939"/>
                    <a:pt x="1322" y="924"/>
                    <a:pt x="1306" y="915"/>
                  </a:cubicBezTo>
                  <a:cubicBezTo>
                    <a:pt x="1404" y="848"/>
                    <a:pt x="1500" y="763"/>
                    <a:pt x="1575" y="657"/>
                  </a:cubicBezTo>
                  <a:cubicBezTo>
                    <a:pt x="1576" y="658"/>
                    <a:pt x="1577" y="658"/>
                    <a:pt x="1578" y="659"/>
                  </a:cubicBezTo>
                  <a:cubicBezTo>
                    <a:pt x="1606" y="670"/>
                    <a:pt x="1637" y="657"/>
                    <a:pt x="1649" y="629"/>
                  </a:cubicBezTo>
                  <a:cubicBezTo>
                    <a:pt x="1660" y="601"/>
                    <a:pt x="1646" y="570"/>
                    <a:pt x="1619" y="559"/>
                  </a:cubicBezTo>
                  <a:close/>
                  <a:moveTo>
                    <a:pt x="389" y="689"/>
                  </a:moveTo>
                  <a:cubicBezTo>
                    <a:pt x="373" y="689"/>
                    <a:pt x="360" y="676"/>
                    <a:pt x="360" y="659"/>
                  </a:cubicBezTo>
                  <a:cubicBezTo>
                    <a:pt x="360" y="643"/>
                    <a:pt x="373" y="629"/>
                    <a:pt x="389" y="629"/>
                  </a:cubicBezTo>
                  <a:cubicBezTo>
                    <a:pt x="406" y="629"/>
                    <a:pt x="419" y="643"/>
                    <a:pt x="419" y="659"/>
                  </a:cubicBezTo>
                  <a:cubicBezTo>
                    <a:pt x="419" y="676"/>
                    <a:pt x="406" y="689"/>
                    <a:pt x="389" y="689"/>
                  </a:cubicBezTo>
                  <a:close/>
                  <a:moveTo>
                    <a:pt x="440" y="962"/>
                  </a:moveTo>
                  <a:cubicBezTo>
                    <a:pt x="435" y="964"/>
                    <a:pt x="429" y="962"/>
                    <a:pt x="427" y="956"/>
                  </a:cubicBezTo>
                  <a:cubicBezTo>
                    <a:pt x="425" y="951"/>
                    <a:pt x="428" y="945"/>
                    <a:pt x="433" y="943"/>
                  </a:cubicBezTo>
                  <a:cubicBezTo>
                    <a:pt x="438" y="941"/>
                    <a:pt x="444" y="944"/>
                    <a:pt x="446" y="949"/>
                  </a:cubicBezTo>
                  <a:cubicBezTo>
                    <a:pt x="448" y="955"/>
                    <a:pt x="446" y="960"/>
                    <a:pt x="440" y="962"/>
                  </a:cubicBezTo>
                  <a:close/>
                  <a:moveTo>
                    <a:pt x="480" y="966"/>
                  </a:moveTo>
                  <a:cubicBezTo>
                    <a:pt x="473" y="968"/>
                    <a:pt x="465" y="965"/>
                    <a:pt x="463" y="958"/>
                  </a:cubicBezTo>
                  <a:cubicBezTo>
                    <a:pt x="460" y="951"/>
                    <a:pt x="464" y="943"/>
                    <a:pt x="471" y="940"/>
                  </a:cubicBezTo>
                  <a:cubicBezTo>
                    <a:pt x="478" y="937"/>
                    <a:pt x="485" y="941"/>
                    <a:pt x="488" y="948"/>
                  </a:cubicBezTo>
                  <a:cubicBezTo>
                    <a:pt x="491" y="955"/>
                    <a:pt x="487" y="963"/>
                    <a:pt x="480" y="966"/>
                  </a:cubicBezTo>
                  <a:close/>
                  <a:moveTo>
                    <a:pt x="446" y="696"/>
                  </a:moveTo>
                  <a:cubicBezTo>
                    <a:pt x="446" y="671"/>
                    <a:pt x="467" y="650"/>
                    <a:pt x="493" y="650"/>
                  </a:cubicBezTo>
                  <a:cubicBezTo>
                    <a:pt x="518" y="650"/>
                    <a:pt x="539" y="671"/>
                    <a:pt x="539" y="696"/>
                  </a:cubicBezTo>
                  <a:cubicBezTo>
                    <a:pt x="539" y="722"/>
                    <a:pt x="518" y="742"/>
                    <a:pt x="493" y="742"/>
                  </a:cubicBezTo>
                  <a:cubicBezTo>
                    <a:pt x="467" y="742"/>
                    <a:pt x="446" y="722"/>
                    <a:pt x="446" y="696"/>
                  </a:cubicBezTo>
                  <a:close/>
                  <a:moveTo>
                    <a:pt x="528" y="970"/>
                  </a:moveTo>
                  <a:cubicBezTo>
                    <a:pt x="519" y="973"/>
                    <a:pt x="508" y="969"/>
                    <a:pt x="505" y="959"/>
                  </a:cubicBezTo>
                  <a:cubicBezTo>
                    <a:pt x="501" y="950"/>
                    <a:pt x="506" y="939"/>
                    <a:pt x="515" y="936"/>
                  </a:cubicBezTo>
                  <a:cubicBezTo>
                    <a:pt x="525" y="932"/>
                    <a:pt x="535" y="937"/>
                    <a:pt x="539" y="946"/>
                  </a:cubicBezTo>
                  <a:cubicBezTo>
                    <a:pt x="542" y="956"/>
                    <a:pt x="537" y="966"/>
                    <a:pt x="528" y="970"/>
                  </a:cubicBezTo>
                  <a:close/>
                  <a:moveTo>
                    <a:pt x="587" y="975"/>
                  </a:moveTo>
                  <a:cubicBezTo>
                    <a:pt x="575" y="980"/>
                    <a:pt x="561" y="974"/>
                    <a:pt x="556" y="961"/>
                  </a:cubicBezTo>
                  <a:cubicBezTo>
                    <a:pt x="551" y="949"/>
                    <a:pt x="558" y="935"/>
                    <a:pt x="570" y="930"/>
                  </a:cubicBezTo>
                  <a:cubicBezTo>
                    <a:pt x="583" y="926"/>
                    <a:pt x="597" y="932"/>
                    <a:pt x="601" y="944"/>
                  </a:cubicBezTo>
                  <a:cubicBezTo>
                    <a:pt x="606" y="957"/>
                    <a:pt x="600" y="971"/>
                    <a:pt x="587" y="975"/>
                  </a:cubicBezTo>
                  <a:close/>
                  <a:moveTo>
                    <a:pt x="662" y="983"/>
                  </a:moveTo>
                  <a:cubicBezTo>
                    <a:pt x="645" y="990"/>
                    <a:pt x="626" y="981"/>
                    <a:pt x="620" y="964"/>
                  </a:cubicBezTo>
                  <a:cubicBezTo>
                    <a:pt x="614" y="947"/>
                    <a:pt x="622" y="929"/>
                    <a:pt x="639" y="922"/>
                  </a:cubicBezTo>
                  <a:cubicBezTo>
                    <a:pt x="656" y="916"/>
                    <a:pt x="674" y="925"/>
                    <a:pt x="681" y="941"/>
                  </a:cubicBezTo>
                  <a:cubicBezTo>
                    <a:pt x="687" y="958"/>
                    <a:pt x="678" y="977"/>
                    <a:pt x="662" y="983"/>
                  </a:cubicBezTo>
                  <a:close/>
                  <a:moveTo>
                    <a:pt x="646" y="788"/>
                  </a:moveTo>
                  <a:cubicBezTo>
                    <a:pt x="611" y="788"/>
                    <a:pt x="583" y="760"/>
                    <a:pt x="583" y="725"/>
                  </a:cubicBezTo>
                  <a:cubicBezTo>
                    <a:pt x="583" y="690"/>
                    <a:pt x="611" y="662"/>
                    <a:pt x="646" y="662"/>
                  </a:cubicBezTo>
                  <a:cubicBezTo>
                    <a:pt x="680" y="662"/>
                    <a:pt x="709" y="690"/>
                    <a:pt x="709" y="725"/>
                  </a:cubicBezTo>
                  <a:cubicBezTo>
                    <a:pt x="709" y="760"/>
                    <a:pt x="680" y="788"/>
                    <a:pt x="646" y="788"/>
                  </a:cubicBezTo>
                  <a:close/>
                  <a:moveTo>
                    <a:pt x="748" y="988"/>
                  </a:moveTo>
                  <a:cubicBezTo>
                    <a:pt x="728" y="995"/>
                    <a:pt x="707" y="985"/>
                    <a:pt x="700" y="966"/>
                  </a:cubicBezTo>
                  <a:cubicBezTo>
                    <a:pt x="693" y="947"/>
                    <a:pt x="703" y="925"/>
                    <a:pt x="722" y="918"/>
                  </a:cubicBezTo>
                  <a:cubicBezTo>
                    <a:pt x="741" y="911"/>
                    <a:pt x="762" y="921"/>
                    <a:pt x="770" y="940"/>
                  </a:cubicBezTo>
                  <a:cubicBezTo>
                    <a:pt x="777" y="959"/>
                    <a:pt x="767" y="981"/>
                    <a:pt x="748" y="988"/>
                  </a:cubicBezTo>
                  <a:close/>
                  <a:moveTo>
                    <a:pt x="834" y="1000"/>
                  </a:moveTo>
                  <a:cubicBezTo>
                    <a:pt x="808" y="1000"/>
                    <a:pt x="787" y="979"/>
                    <a:pt x="787" y="953"/>
                  </a:cubicBezTo>
                  <a:cubicBezTo>
                    <a:pt x="787" y="927"/>
                    <a:pt x="808" y="905"/>
                    <a:pt x="834" y="905"/>
                  </a:cubicBezTo>
                  <a:cubicBezTo>
                    <a:pt x="860" y="905"/>
                    <a:pt x="882" y="927"/>
                    <a:pt x="882" y="953"/>
                  </a:cubicBezTo>
                  <a:cubicBezTo>
                    <a:pt x="882" y="979"/>
                    <a:pt x="860" y="1000"/>
                    <a:pt x="834" y="1000"/>
                  </a:cubicBezTo>
                  <a:close/>
                  <a:moveTo>
                    <a:pt x="833" y="809"/>
                  </a:moveTo>
                  <a:cubicBezTo>
                    <a:pt x="790" y="809"/>
                    <a:pt x="756" y="775"/>
                    <a:pt x="756" y="733"/>
                  </a:cubicBezTo>
                  <a:cubicBezTo>
                    <a:pt x="756" y="690"/>
                    <a:pt x="790" y="656"/>
                    <a:pt x="833" y="656"/>
                  </a:cubicBezTo>
                  <a:cubicBezTo>
                    <a:pt x="875" y="656"/>
                    <a:pt x="909" y="690"/>
                    <a:pt x="909" y="733"/>
                  </a:cubicBezTo>
                  <a:cubicBezTo>
                    <a:pt x="909" y="775"/>
                    <a:pt x="875" y="809"/>
                    <a:pt x="833" y="809"/>
                  </a:cubicBezTo>
                  <a:close/>
                  <a:moveTo>
                    <a:pt x="968" y="966"/>
                  </a:moveTo>
                  <a:cubicBezTo>
                    <a:pt x="961" y="985"/>
                    <a:pt x="940" y="995"/>
                    <a:pt x="921" y="988"/>
                  </a:cubicBezTo>
                  <a:cubicBezTo>
                    <a:pt x="901" y="981"/>
                    <a:pt x="892" y="959"/>
                    <a:pt x="899" y="940"/>
                  </a:cubicBezTo>
                  <a:cubicBezTo>
                    <a:pt x="906" y="921"/>
                    <a:pt x="927" y="911"/>
                    <a:pt x="946" y="918"/>
                  </a:cubicBezTo>
                  <a:cubicBezTo>
                    <a:pt x="966" y="925"/>
                    <a:pt x="976" y="947"/>
                    <a:pt x="968" y="966"/>
                  </a:cubicBezTo>
                  <a:close/>
                  <a:moveTo>
                    <a:pt x="960" y="725"/>
                  </a:moveTo>
                  <a:cubicBezTo>
                    <a:pt x="960" y="690"/>
                    <a:pt x="988" y="662"/>
                    <a:pt x="1022" y="662"/>
                  </a:cubicBezTo>
                  <a:cubicBezTo>
                    <a:pt x="1057" y="662"/>
                    <a:pt x="1085" y="690"/>
                    <a:pt x="1085" y="725"/>
                  </a:cubicBezTo>
                  <a:cubicBezTo>
                    <a:pt x="1085" y="760"/>
                    <a:pt x="1057" y="788"/>
                    <a:pt x="1022" y="788"/>
                  </a:cubicBezTo>
                  <a:cubicBezTo>
                    <a:pt x="988" y="788"/>
                    <a:pt x="960" y="760"/>
                    <a:pt x="960" y="725"/>
                  </a:cubicBezTo>
                  <a:close/>
                  <a:moveTo>
                    <a:pt x="1049" y="964"/>
                  </a:moveTo>
                  <a:cubicBezTo>
                    <a:pt x="1042" y="981"/>
                    <a:pt x="1024" y="990"/>
                    <a:pt x="1007" y="983"/>
                  </a:cubicBezTo>
                  <a:cubicBezTo>
                    <a:pt x="990" y="977"/>
                    <a:pt x="981" y="958"/>
                    <a:pt x="988" y="941"/>
                  </a:cubicBezTo>
                  <a:cubicBezTo>
                    <a:pt x="994" y="925"/>
                    <a:pt x="1013" y="916"/>
                    <a:pt x="1029" y="922"/>
                  </a:cubicBezTo>
                  <a:cubicBezTo>
                    <a:pt x="1046" y="929"/>
                    <a:pt x="1055" y="947"/>
                    <a:pt x="1049" y="964"/>
                  </a:cubicBezTo>
                  <a:close/>
                  <a:moveTo>
                    <a:pt x="1112" y="961"/>
                  </a:moveTo>
                  <a:cubicBezTo>
                    <a:pt x="1107" y="974"/>
                    <a:pt x="1094" y="980"/>
                    <a:pt x="1081" y="975"/>
                  </a:cubicBezTo>
                  <a:cubicBezTo>
                    <a:pt x="1068" y="971"/>
                    <a:pt x="1062" y="957"/>
                    <a:pt x="1067" y="944"/>
                  </a:cubicBezTo>
                  <a:cubicBezTo>
                    <a:pt x="1071" y="932"/>
                    <a:pt x="1085" y="926"/>
                    <a:pt x="1098" y="930"/>
                  </a:cubicBezTo>
                  <a:cubicBezTo>
                    <a:pt x="1110" y="935"/>
                    <a:pt x="1117" y="949"/>
                    <a:pt x="1112" y="961"/>
                  </a:cubicBezTo>
                  <a:close/>
                  <a:moveTo>
                    <a:pt x="1163" y="959"/>
                  </a:moveTo>
                  <a:cubicBezTo>
                    <a:pt x="1160" y="969"/>
                    <a:pt x="1150" y="973"/>
                    <a:pt x="1140" y="970"/>
                  </a:cubicBezTo>
                  <a:cubicBezTo>
                    <a:pt x="1131" y="966"/>
                    <a:pt x="1126" y="956"/>
                    <a:pt x="1130" y="946"/>
                  </a:cubicBezTo>
                  <a:cubicBezTo>
                    <a:pt x="1133" y="937"/>
                    <a:pt x="1143" y="932"/>
                    <a:pt x="1153" y="936"/>
                  </a:cubicBezTo>
                  <a:cubicBezTo>
                    <a:pt x="1162" y="939"/>
                    <a:pt x="1167" y="950"/>
                    <a:pt x="1163" y="959"/>
                  </a:cubicBezTo>
                  <a:close/>
                  <a:moveTo>
                    <a:pt x="1206" y="958"/>
                  </a:moveTo>
                  <a:cubicBezTo>
                    <a:pt x="1203" y="965"/>
                    <a:pt x="1195" y="968"/>
                    <a:pt x="1188" y="966"/>
                  </a:cubicBezTo>
                  <a:cubicBezTo>
                    <a:pt x="1181" y="963"/>
                    <a:pt x="1178" y="955"/>
                    <a:pt x="1180" y="948"/>
                  </a:cubicBezTo>
                  <a:cubicBezTo>
                    <a:pt x="1183" y="941"/>
                    <a:pt x="1191" y="937"/>
                    <a:pt x="1198" y="940"/>
                  </a:cubicBezTo>
                  <a:cubicBezTo>
                    <a:pt x="1205" y="943"/>
                    <a:pt x="1208" y="951"/>
                    <a:pt x="1206" y="958"/>
                  </a:cubicBezTo>
                  <a:close/>
                  <a:moveTo>
                    <a:pt x="1176" y="742"/>
                  </a:moveTo>
                  <a:cubicBezTo>
                    <a:pt x="1150" y="742"/>
                    <a:pt x="1130" y="722"/>
                    <a:pt x="1130" y="696"/>
                  </a:cubicBezTo>
                  <a:cubicBezTo>
                    <a:pt x="1130" y="671"/>
                    <a:pt x="1150" y="650"/>
                    <a:pt x="1176" y="650"/>
                  </a:cubicBezTo>
                  <a:cubicBezTo>
                    <a:pt x="1201" y="650"/>
                    <a:pt x="1222" y="671"/>
                    <a:pt x="1222" y="696"/>
                  </a:cubicBezTo>
                  <a:cubicBezTo>
                    <a:pt x="1222" y="722"/>
                    <a:pt x="1201" y="742"/>
                    <a:pt x="1176" y="742"/>
                  </a:cubicBezTo>
                  <a:close/>
                  <a:moveTo>
                    <a:pt x="1241" y="956"/>
                  </a:moveTo>
                  <a:cubicBezTo>
                    <a:pt x="1239" y="962"/>
                    <a:pt x="1233" y="964"/>
                    <a:pt x="1228" y="962"/>
                  </a:cubicBezTo>
                  <a:cubicBezTo>
                    <a:pt x="1223" y="960"/>
                    <a:pt x="1220" y="955"/>
                    <a:pt x="1222" y="949"/>
                  </a:cubicBezTo>
                  <a:cubicBezTo>
                    <a:pt x="1224" y="944"/>
                    <a:pt x="1230" y="941"/>
                    <a:pt x="1235" y="943"/>
                  </a:cubicBezTo>
                  <a:cubicBezTo>
                    <a:pt x="1240" y="945"/>
                    <a:pt x="1243" y="951"/>
                    <a:pt x="1241" y="956"/>
                  </a:cubicBezTo>
                  <a:close/>
                  <a:moveTo>
                    <a:pt x="1279" y="689"/>
                  </a:moveTo>
                  <a:cubicBezTo>
                    <a:pt x="1262" y="689"/>
                    <a:pt x="1249" y="676"/>
                    <a:pt x="1249" y="659"/>
                  </a:cubicBezTo>
                  <a:cubicBezTo>
                    <a:pt x="1249" y="643"/>
                    <a:pt x="1262" y="629"/>
                    <a:pt x="1279" y="629"/>
                  </a:cubicBezTo>
                  <a:cubicBezTo>
                    <a:pt x="1295" y="629"/>
                    <a:pt x="1309" y="643"/>
                    <a:pt x="1309" y="659"/>
                  </a:cubicBezTo>
                  <a:cubicBezTo>
                    <a:pt x="1309" y="676"/>
                    <a:pt x="1295" y="689"/>
                    <a:pt x="1279" y="6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安全"/>
          <p:cNvSpPr txBox="1"/>
          <p:nvPr/>
        </p:nvSpPr>
        <p:spPr>
          <a:xfrm>
            <a:off x="1261047" y="484766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</a:p>
        </p:txBody>
      </p:sp>
      <p:grpSp>
        <p:nvGrpSpPr>
          <p:cNvPr id="20" name="车子"/>
          <p:cNvGrpSpPr/>
          <p:nvPr/>
        </p:nvGrpSpPr>
        <p:grpSpPr>
          <a:xfrm>
            <a:off x="4525983" y="4764318"/>
            <a:ext cx="1260379" cy="668123"/>
            <a:chOff x="4322762" y="4565650"/>
            <a:chExt cx="1635126" cy="866775"/>
          </a:xfrm>
        </p:grpSpPr>
        <p:sp>
          <p:nvSpPr>
            <p:cNvPr id="21" name="Freeform 120"/>
            <p:cNvSpPr>
              <a:spLocks noEditPoints="1"/>
            </p:cNvSpPr>
            <p:nvPr/>
          </p:nvSpPr>
          <p:spPr bwMode="auto">
            <a:xfrm>
              <a:off x="4322762" y="4565650"/>
              <a:ext cx="1635126" cy="804863"/>
            </a:xfrm>
            <a:custGeom>
              <a:avLst/>
              <a:gdLst>
                <a:gd name="T0" fmla="*/ 2060 w 2549"/>
                <a:gd name="T1" fmla="*/ 535 h 1253"/>
                <a:gd name="T2" fmla="*/ 1314 w 2549"/>
                <a:gd name="T3" fmla="*/ 21 h 1253"/>
                <a:gd name="T4" fmla="*/ 515 w 2549"/>
                <a:gd name="T5" fmla="*/ 540 h 1253"/>
                <a:gd name="T6" fmla="*/ 47 w 2549"/>
                <a:gd name="T7" fmla="*/ 1222 h 1253"/>
                <a:gd name="T8" fmla="*/ 95 w 2549"/>
                <a:gd name="T9" fmla="*/ 1253 h 1253"/>
                <a:gd name="T10" fmla="*/ 347 w 2549"/>
                <a:gd name="T11" fmla="*/ 1253 h 1253"/>
                <a:gd name="T12" fmla="*/ 347 w 2549"/>
                <a:gd name="T13" fmla="*/ 1065 h 1253"/>
                <a:gd name="T14" fmla="*/ 657 w 2549"/>
                <a:gd name="T15" fmla="*/ 771 h 1253"/>
                <a:gd name="T16" fmla="*/ 994 w 2549"/>
                <a:gd name="T17" fmla="*/ 1038 h 1253"/>
                <a:gd name="T18" fmla="*/ 994 w 2549"/>
                <a:gd name="T19" fmla="*/ 1253 h 1253"/>
                <a:gd name="T20" fmla="*/ 1651 w 2549"/>
                <a:gd name="T21" fmla="*/ 1253 h 1253"/>
                <a:gd name="T22" fmla="*/ 1651 w 2549"/>
                <a:gd name="T23" fmla="*/ 1038 h 1253"/>
                <a:gd name="T24" fmla="*/ 1966 w 2549"/>
                <a:gd name="T25" fmla="*/ 766 h 1253"/>
                <a:gd name="T26" fmla="*/ 2287 w 2549"/>
                <a:gd name="T27" fmla="*/ 1038 h 1253"/>
                <a:gd name="T28" fmla="*/ 2287 w 2549"/>
                <a:gd name="T29" fmla="*/ 1253 h 1253"/>
                <a:gd name="T30" fmla="*/ 2491 w 2549"/>
                <a:gd name="T31" fmla="*/ 1253 h 1253"/>
                <a:gd name="T32" fmla="*/ 2549 w 2549"/>
                <a:gd name="T33" fmla="*/ 1217 h 1253"/>
                <a:gd name="T34" fmla="*/ 2060 w 2549"/>
                <a:gd name="T35" fmla="*/ 535 h 1253"/>
                <a:gd name="T36" fmla="*/ 1251 w 2549"/>
                <a:gd name="T37" fmla="*/ 598 h 1253"/>
                <a:gd name="T38" fmla="*/ 704 w 2549"/>
                <a:gd name="T39" fmla="*/ 598 h 1253"/>
                <a:gd name="T40" fmla="*/ 1251 w 2549"/>
                <a:gd name="T41" fmla="*/ 179 h 1253"/>
                <a:gd name="T42" fmla="*/ 1251 w 2549"/>
                <a:gd name="T43" fmla="*/ 598 h 1253"/>
                <a:gd name="T44" fmla="*/ 1369 w 2549"/>
                <a:gd name="T45" fmla="*/ 598 h 1253"/>
                <a:gd name="T46" fmla="*/ 1369 w 2549"/>
                <a:gd name="T47" fmla="*/ 179 h 1253"/>
                <a:gd name="T48" fmla="*/ 1915 w 2549"/>
                <a:gd name="T49" fmla="*/ 598 h 1253"/>
                <a:gd name="T50" fmla="*/ 1369 w 2549"/>
                <a:gd name="T51" fmla="*/ 598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9" h="1253">
                  <a:moveTo>
                    <a:pt x="2060" y="535"/>
                  </a:moveTo>
                  <a:cubicBezTo>
                    <a:pt x="1881" y="0"/>
                    <a:pt x="1314" y="21"/>
                    <a:pt x="1314" y="21"/>
                  </a:cubicBezTo>
                  <a:cubicBezTo>
                    <a:pt x="694" y="21"/>
                    <a:pt x="515" y="540"/>
                    <a:pt x="515" y="540"/>
                  </a:cubicBezTo>
                  <a:cubicBezTo>
                    <a:pt x="0" y="619"/>
                    <a:pt x="47" y="1222"/>
                    <a:pt x="47" y="1222"/>
                  </a:cubicBezTo>
                  <a:cubicBezTo>
                    <a:pt x="48" y="1253"/>
                    <a:pt x="95" y="1253"/>
                    <a:pt x="95" y="1253"/>
                  </a:cubicBezTo>
                  <a:cubicBezTo>
                    <a:pt x="347" y="1253"/>
                    <a:pt x="347" y="1253"/>
                    <a:pt x="347" y="1253"/>
                  </a:cubicBezTo>
                  <a:cubicBezTo>
                    <a:pt x="347" y="1065"/>
                    <a:pt x="347" y="1065"/>
                    <a:pt x="347" y="1065"/>
                  </a:cubicBezTo>
                  <a:cubicBezTo>
                    <a:pt x="347" y="781"/>
                    <a:pt x="657" y="771"/>
                    <a:pt x="657" y="771"/>
                  </a:cubicBezTo>
                  <a:cubicBezTo>
                    <a:pt x="975" y="767"/>
                    <a:pt x="994" y="1038"/>
                    <a:pt x="994" y="1038"/>
                  </a:cubicBezTo>
                  <a:cubicBezTo>
                    <a:pt x="994" y="1253"/>
                    <a:pt x="994" y="1253"/>
                    <a:pt x="994" y="1253"/>
                  </a:cubicBezTo>
                  <a:cubicBezTo>
                    <a:pt x="1651" y="1253"/>
                    <a:pt x="1651" y="1253"/>
                    <a:pt x="1651" y="1253"/>
                  </a:cubicBezTo>
                  <a:cubicBezTo>
                    <a:pt x="1651" y="1038"/>
                    <a:pt x="1651" y="1038"/>
                    <a:pt x="1651" y="1038"/>
                  </a:cubicBezTo>
                  <a:cubicBezTo>
                    <a:pt x="1651" y="738"/>
                    <a:pt x="1966" y="766"/>
                    <a:pt x="1966" y="766"/>
                  </a:cubicBezTo>
                  <a:cubicBezTo>
                    <a:pt x="2290" y="766"/>
                    <a:pt x="2287" y="1038"/>
                    <a:pt x="2287" y="1038"/>
                  </a:cubicBezTo>
                  <a:cubicBezTo>
                    <a:pt x="2287" y="1253"/>
                    <a:pt x="2287" y="1253"/>
                    <a:pt x="2287" y="1253"/>
                  </a:cubicBezTo>
                  <a:cubicBezTo>
                    <a:pt x="2491" y="1253"/>
                    <a:pt x="2491" y="1253"/>
                    <a:pt x="2491" y="1253"/>
                  </a:cubicBezTo>
                  <a:cubicBezTo>
                    <a:pt x="2530" y="1253"/>
                    <a:pt x="2549" y="1217"/>
                    <a:pt x="2549" y="1217"/>
                  </a:cubicBezTo>
                  <a:cubicBezTo>
                    <a:pt x="2547" y="535"/>
                    <a:pt x="2060" y="535"/>
                    <a:pt x="2060" y="535"/>
                  </a:cubicBezTo>
                  <a:close/>
                  <a:moveTo>
                    <a:pt x="1251" y="598"/>
                  </a:moveTo>
                  <a:cubicBezTo>
                    <a:pt x="704" y="598"/>
                    <a:pt x="704" y="598"/>
                    <a:pt x="704" y="598"/>
                  </a:cubicBezTo>
                  <a:cubicBezTo>
                    <a:pt x="836" y="194"/>
                    <a:pt x="1251" y="179"/>
                    <a:pt x="1251" y="179"/>
                  </a:cubicBezTo>
                  <a:lnTo>
                    <a:pt x="1251" y="598"/>
                  </a:lnTo>
                  <a:close/>
                  <a:moveTo>
                    <a:pt x="1369" y="598"/>
                  </a:moveTo>
                  <a:cubicBezTo>
                    <a:pt x="1369" y="179"/>
                    <a:pt x="1369" y="179"/>
                    <a:pt x="1369" y="179"/>
                  </a:cubicBezTo>
                  <a:cubicBezTo>
                    <a:pt x="1369" y="179"/>
                    <a:pt x="1784" y="194"/>
                    <a:pt x="1915" y="598"/>
                  </a:cubicBezTo>
                  <a:lnTo>
                    <a:pt x="1369" y="598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4594225" y="5118100"/>
              <a:ext cx="312738" cy="314325"/>
            </a:xfrm>
            <a:custGeom>
              <a:avLst/>
              <a:gdLst>
                <a:gd name="T0" fmla="*/ 244 w 488"/>
                <a:gd name="T1" fmla="*/ 0 h 487"/>
                <a:gd name="T2" fmla="*/ 0 w 488"/>
                <a:gd name="T3" fmla="*/ 244 h 487"/>
                <a:gd name="T4" fmla="*/ 244 w 488"/>
                <a:gd name="T5" fmla="*/ 487 h 487"/>
                <a:gd name="T6" fmla="*/ 488 w 488"/>
                <a:gd name="T7" fmla="*/ 244 h 487"/>
                <a:gd name="T8" fmla="*/ 244 w 488"/>
                <a:gd name="T9" fmla="*/ 0 h 487"/>
                <a:gd name="T10" fmla="*/ 244 w 488"/>
                <a:gd name="T11" fmla="*/ 341 h 487"/>
                <a:gd name="T12" fmla="*/ 146 w 488"/>
                <a:gd name="T13" fmla="*/ 244 h 487"/>
                <a:gd name="T14" fmla="*/ 244 w 488"/>
                <a:gd name="T15" fmla="*/ 146 h 487"/>
                <a:gd name="T16" fmla="*/ 341 w 488"/>
                <a:gd name="T17" fmla="*/ 244 h 487"/>
                <a:gd name="T18" fmla="*/ 244 w 488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487">
                  <a:moveTo>
                    <a:pt x="244" y="0"/>
                  </a:moveTo>
                  <a:cubicBezTo>
                    <a:pt x="109" y="0"/>
                    <a:pt x="0" y="109"/>
                    <a:pt x="0" y="244"/>
                  </a:cubicBezTo>
                  <a:cubicBezTo>
                    <a:pt x="0" y="378"/>
                    <a:pt x="109" y="487"/>
                    <a:pt x="244" y="487"/>
                  </a:cubicBezTo>
                  <a:cubicBezTo>
                    <a:pt x="379" y="487"/>
                    <a:pt x="488" y="378"/>
                    <a:pt x="488" y="244"/>
                  </a:cubicBezTo>
                  <a:cubicBezTo>
                    <a:pt x="488" y="109"/>
                    <a:pt x="379" y="0"/>
                    <a:pt x="244" y="0"/>
                  </a:cubicBezTo>
                  <a:close/>
                  <a:moveTo>
                    <a:pt x="244" y="341"/>
                  </a:moveTo>
                  <a:cubicBezTo>
                    <a:pt x="190" y="341"/>
                    <a:pt x="146" y="297"/>
                    <a:pt x="146" y="244"/>
                  </a:cubicBezTo>
                  <a:cubicBezTo>
                    <a:pt x="146" y="190"/>
                    <a:pt x="190" y="146"/>
                    <a:pt x="244" y="146"/>
                  </a:cubicBezTo>
                  <a:cubicBezTo>
                    <a:pt x="298" y="146"/>
                    <a:pt x="341" y="190"/>
                    <a:pt x="341" y="244"/>
                  </a:cubicBezTo>
                  <a:cubicBezTo>
                    <a:pt x="341" y="297"/>
                    <a:pt x="298" y="341"/>
                    <a:pt x="244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"/>
            <p:cNvSpPr>
              <a:spLocks noEditPoints="1"/>
            </p:cNvSpPr>
            <p:nvPr/>
          </p:nvSpPr>
          <p:spPr bwMode="auto">
            <a:xfrm>
              <a:off x="5426075" y="5118100"/>
              <a:ext cx="314325" cy="314325"/>
            </a:xfrm>
            <a:custGeom>
              <a:avLst/>
              <a:gdLst>
                <a:gd name="T0" fmla="*/ 245 w 489"/>
                <a:gd name="T1" fmla="*/ 0 h 487"/>
                <a:gd name="T2" fmla="*/ 0 w 489"/>
                <a:gd name="T3" fmla="*/ 244 h 487"/>
                <a:gd name="T4" fmla="*/ 245 w 489"/>
                <a:gd name="T5" fmla="*/ 487 h 487"/>
                <a:gd name="T6" fmla="*/ 489 w 489"/>
                <a:gd name="T7" fmla="*/ 244 h 487"/>
                <a:gd name="T8" fmla="*/ 245 w 489"/>
                <a:gd name="T9" fmla="*/ 0 h 487"/>
                <a:gd name="T10" fmla="*/ 245 w 489"/>
                <a:gd name="T11" fmla="*/ 341 h 487"/>
                <a:gd name="T12" fmla="*/ 147 w 489"/>
                <a:gd name="T13" fmla="*/ 244 h 487"/>
                <a:gd name="T14" fmla="*/ 245 w 489"/>
                <a:gd name="T15" fmla="*/ 146 h 487"/>
                <a:gd name="T16" fmla="*/ 342 w 489"/>
                <a:gd name="T17" fmla="*/ 244 h 487"/>
                <a:gd name="T18" fmla="*/ 245 w 489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487">
                  <a:moveTo>
                    <a:pt x="245" y="0"/>
                  </a:moveTo>
                  <a:cubicBezTo>
                    <a:pt x="110" y="0"/>
                    <a:pt x="0" y="109"/>
                    <a:pt x="0" y="244"/>
                  </a:cubicBezTo>
                  <a:cubicBezTo>
                    <a:pt x="0" y="378"/>
                    <a:pt x="110" y="487"/>
                    <a:pt x="245" y="487"/>
                  </a:cubicBezTo>
                  <a:cubicBezTo>
                    <a:pt x="380" y="487"/>
                    <a:pt x="489" y="378"/>
                    <a:pt x="489" y="244"/>
                  </a:cubicBezTo>
                  <a:cubicBezTo>
                    <a:pt x="489" y="109"/>
                    <a:pt x="380" y="0"/>
                    <a:pt x="245" y="0"/>
                  </a:cubicBezTo>
                  <a:close/>
                  <a:moveTo>
                    <a:pt x="245" y="341"/>
                  </a:moveTo>
                  <a:cubicBezTo>
                    <a:pt x="191" y="341"/>
                    <a:pt x="147" y="297"/>
                    <a:pt x="147" y="244"/>
                  </a:cubicBezTo>
                  <a:cubicBezTo>
                    <a:pt x="147" y="190"/>
                    <a:pt x="191" y="146"/>
                    <a:pt x="245" y="146"/>
                  </a:cubicBezTo>
                  <a:cubicBezTo>
                    <a:pt x="299" y="146"/>
                    <a:pt x="342" y="190"/>
                    <a:pt x="342" y="244"/>
                  </a:cubicBezTo>
                  <a:cubicBezTo>
                    <a:pt x="342" y="297"/>
                    <a:pt x="299" y="341"/>
                    <a:pt x="245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房子"/>
          <p:cNvSpPr>
            <a:spLocks noEditPoints="1"/>
          </p:cNvSpPr>
          <p:nvPr/>
        </p:nvSpPr>
        <p:spPr bwMode="auto">
          <a:xfrm>
            <a:off x="6356911" y="4724302"/>
            <a:ext cx="990944" cy="660414"/>
          </a:xfrm>
          <a:custGeom>
            <a:avLst/>
            <a:gdLst>
              <a:gd name="T0" fmla="*/ 860 w 1303"/>
              <a:gd name="T1" fmla="*/ 301 h 867"/>
              <a:gd name="T2" fmla="*/ 832 w 1303"/>
              <a:gd name="T3" fmla="*/ 101 h 867"/>
              <a:gd name="T4" fmla="*/ 864 w 1303"/>
              <a:gd name="T5" fmla="*/ 101 h 867"/>
              <a:gd name="T6" fmla="*/ 846 w 1303"/>
              <a:gd name="T7" fmla="*/ 40 h 867"/>
              <a:gd name="T8" fmla="*/ 829 w 1303"/>
              <a:gd name="T9" fmla="*/ 4 h 867"/>
              <a:gd name="T10" fmla="*/ 376 w 1303"/>
              <a:gd name="T11" fmla="*/ 4 h 867"/>
              <a:gd name="T12" fmla="*/ 353 w 1303"/>
              <a:gd name="T13" fmla="*/ 52 h 867"/>
              <a:gd name="T14" fmla="*/ 339 w 1303"/>
              <a:gd name="T15" fmla="*/ 100 h 867"/>
              <a:gd name="T16" fmla="*/ 367 w 1303"/>
              <a:gd name="T17" fmla="*/ 101 h 867"/>
              <a:gd name="T18" fmla="*/ 367 w 1303"/>
              <a:gd name="T19" fmla="*/ 379 h 867"/>
              <a:gd name="T20" fmla="*/ 339 w 1303"/>
              <a:gd name="T21" fmla="*/ 813 h 867"/>
              <a:gd name="T22" fmla="*/ 339 w 1303"/>
              <a:gd name="T23" fmla="*/ 317 h 867"/>
              <a:gd name="T24" fmla="*/ 48 w 1303"/>
              <a:gd name="T25" fmla="*/ 552 h 867"/>
              <a:gd name="T26" fmla="*/ 97 w 1303"/>
              <a:gd name="T27" fmla="*/ 813 h 867"/>
              <a:gd name="T28" fmla="*/ 13 w 1303"/>
              <a:gd name="T29" fmla="*/ 857 h 867"/>
              <a:gd name="T30" fmla="*/ 175 w 1303"/>
              <a:gd name="T31" fmla="*/ 867 h 867"/>
              <a:gd name="T32" fmla="*/ 261 w 1303"/>
              <a:gd name="T33" fmla="*/ 867 h 867"/>
              <a:gd name="T34" fmla="*/ 517 w 1303"/>
              <a:gd name="T35" fmla="*/ 867 h 867"/>
              <a:gd name="T36" fmla="*/ 1281 w 1303"/>
              <a:gd name="T37" fmla="*/ 867 h 867"/>
              <a:gd name="T38" fmla="*/ 1281 w 1303"/>
              <a:gd name="T39" fmla="*/ 813 h 867"/>
              <a:gd name="T40" fmla="*/ 1297 w 1303"/>
              <a:gd name="T41" fmla="*/ 425 h 867"/>
              <a:gd name="T42" fmla="*/ 1152 w 1303"/>
              <a:gd name="T43" fmla="*/ 454 h 867"/>
              <a:gd name="T44" fmla="*/ 1196 w 1303"/>
              <a:gd name="T45" fmla="*/ 510 h 867"/>
              <a:gd name="T46" fmla="*/ 1152 w 1303"/>
              <a:gd name="T47" fmla="*/ 454 h 867"/>
              <a:gd name="T48" fmla="*/ 1068 w 1303"/>
              <a:gd name="T49" fmla="*/ 454 h 867"/>
              <a:gd name="T50" fmla="*/ 1059 w 1303"/>
              <a:gd name="T51" fmla="*/ 528 h 867"/>
              <a:gd name="T52" fmla="*/ 1059 w 1303"/>
              <a:gd name="T53" fmla="*/ 454 h 867"/>
              <a:gd name="T54" fmla="*/ 901 w 1303"/>
              <a:gd name="T55" fmla="*/ 528 h 867"/>
              <a:gd name="T56" fmla="*/ 975 w 1303"/>
              <a:gd name="T57" fmla="*/ 528 h 867"/>
              <a:gd name="T58" fmla="*/ 860 w 1303"/>
              <a:gd name="T59" fmla="*/ 522 h 867"/>
              <a:gd name="T60" fmla="*/ 860 w 1303"/>
              <a:gd name="T61" fmla="*/ 460 h 867"/>
              <a:gd name="T62" fmla="*/ 892 w 1303"/>
              <a:gd name="T63" fmla="*/ 528 h 867"/>
              <a:gd name="T64" fmla="*/ 546 w 1303"/>
              <a:gd name="T65" fmla="*/ 375 h 867"/>
              <a:gd name="T66" fmla="*/ 565 w 1303"/>
              <a:gd name="T67" fmla="*/ 425 h 867"/>
              <a:gd name="T68" fmla="*/ 546 w 1303"/>
              <a:gd name="T69" fmla="*/ 549 h 867"/>
              <a:gd name="T70" fmla="*/ 451 w 1303"/>
              <a:gd name="T71" fmla="*/ 394 h 867"/>
              <a:gd name="T72" fmla="*/ 630 w 1303"/>
              <a:gd name="T73" fmla="*/ 394 h 867"/>
              <a:gd name="T74" fmla="*/ 743 w 1303"/>
              <a:gd name="T75" fmla="*/ 394 h 867"/>
              <a:gd name="T76" fmla="*/ 725 w 1303"/>
              <a:gd name="T77" fmla="*/ 549 h 867"/>
              <a:gd name="T78" fmla="*/ 630 w 1303"/>
              <a:gd name="T79" fmla="*/ 425 h 867"/>
              <a:gd name="T80" fmla="*/ 630 w 1303"/>
              <a:gd name="T81" fmla="*/ 301 h 867"/>
              <a:gd name="T82" fmla="*/ 648 w 1303"/>
              <a:gd name="T83" fmla="*/ 143 h 867"/>
              <a:gd name="T84" fmla="*/ 743 w 1303"/>
              <a:gd name="T85" fmla="*/ 299 h 867"/>
              <a:gd name="T86" fmla="*/ 451 w 1303"/>
              <a:gd name="T87" fmla="*/ 283 h 867"/>
              <a:gd name="T88" fmla="*/ 546 w 1303"/>
              <a:gd name="T89" fmla="*/ 143 h 867"/>
              <a:gd name="T90" fmla="*/ 565 w 1303"/>
              <a:gd name="T91" fmla="*/ 301 h 867"/>
              <a:gd name="T92" fmla="*/ 523 w 1303"/>
              <a:gd name="T93" fmla="*/ 317 h 867"/>
              <a:gd name="T94" fmla="*/ 451 w 1303"/>
              <a:gd name="T95" fmla="*/ 299 h 867"/>
              <a:gd name="T96" fmla="*/ 517 w 1303"/>
              <a:gd name="T97" fmla="*/ 747 h 867"/>
              <a:gd name="T98" fmla="*/ 695 w 1303"/>
              <a:gd name="T99" fmla="*/ 747 h 867"/>
              <a:gd name="T100" fmla="*/ 517 w 1303"/>
              <a:gd name="T101" fmla="*/ 813 h 867"/>
              <a:gd name="T102" fmla="*/ 210 w 1303"/>
              <a:gd name="T103" fmla="*/ 813 h 867"/>
              <a:gd name="T104" fmla="*/ 226 w 1303"/>
              <a:gd name="T105" fmla="*/ 813 h 867"/>
              <a:gd name="T106" fmla="*/ 261 w 1303"/>
              <a:gd name="T107" fmla="*/ 487 h 867"/>
              <a:gd name="T108" fmla="*/ 159 w 1303"/>
              <a:gd name="T109" fmla="*/ 537 h 867"/>
              <a:gd name="T110" fmla="*/ 159 w 1303"/>
              <a:gd name="T111" fmla="*/ 813 h 867"/>
              <a:gd name="T112" fmla="*/ 892 w 1303"/>
              <a:gd name="T113" fmla="*/ 637 h 867"/>
              <a:gd name="T114" fmla="*/ 1145 w 1303"/>
              <a:gd name="T115" fmla="*/ 637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03" h="867">
                <a:moveTo>
                  <a:pt x="1240" y="309"/>
                </a:moveTo>
                <a:cubicBezTo>
                  <a:pt x="1237" y="304"/>
                  <a:pt x="1231" y="301"/>
                  <a:pt x="1226" y="301"/>
                </a:cubicBezTo>
                <a:cubicBezTo>
                  <a:pt x="860" y="301"/>
                  <a:pt x="860" y="301"/>
                  <a:pt x="860" y="301"/>
                </a:cubicBezTo>
                <a:cubicBezTo>
                  <a:pt x="846" y="301"/>
                  <a:pt x="846" y="301"/>
                  <a:pt x="846" y="301"/>
                </a:cubicBezTo>
                <a:cubicBezTo>
                  <a:pt x="832" y="301"/>
                  <a:pt x="832" y="301"/>
                  <a:pt x="832" y="301"/>
                </a:cubicBezTo>
                <a:cubicBezTo>
                  <a:pt x="832" y="101"/>
                  <a:pt x="832" y="101"/>
                  <a:pt x="832" y="101"/>
                </a:cubicBezTo>
                <a:cubicBezTo>
                  <a:pt x="846" y="101"/>
                  <a:pt x="846" y="101"/>
                  <a:pt x="846" y="101"/>
                </a:cubicBezTo>
                <a:cubicBezTo>
                  <a:pt x="860" y="101"/>
                  <a:pt x="860" y="101"/>
                  <a:pt x="860" y="101"/>
                </a:cubicBezTo>
                <a:cubicBezTo>
                  <a:pt x="864" y="101"/>
                  <a:pt x="864" y="101"/>
                  <a:pt x="864" y="101"/>
                </a:cubicBezTo>
                <a:cubicBezTo>
                  <a:pt x="868" y="101"/>
                  <a:pt x="871" y="96"/>
                  <a:pt x="869" y="92"/>
                </a:cubicBezTo>
                <a:cubicBezTo>
                  <a:pt x="860" y="71"/>
                  <a:pt x="860" y="71"/>
                  <a:pt x="860" y="71"/>
                </a:cubicBezTo>
                <a:cubicBezTo>
                  <a:pt x="846" y="40"/>
                  <a:pt x="846" y="40"/>
                  <a:pt x="846" y="40"/>
                </a:cubicBezTo>
                <a:cubicBezTo>
                  <a:pt x="836" y="18"/>
                  <a:pt x="836" y="18"/>
                  <a:pt x="836" y="18"/>
                </a:cubicBezTo>
                <a:cubicBezTo>
                  <a:pt x="832" y="8"/>
                  <a:pt x="832" y="8"/>
                  <a:pt x="832" y="8"/>
                </a:cubicBezTo>
                <a:cubicBezTo>
                  <a:pt x="831" y="7"/>
                  <a:pt x="830" y="5"/>
                  <a:pt x="829" y="4"/>
                </a:cubicBezTo>
                <a:cubicBezTo>
                  <a:pt x="826" y="1"/>
                  <a:pt x="823" y="0"/>
                  <a:pt x="819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2" y="0"/>
                  <a:pt x="378" y="1"/>
                  <a:pt x="376" y="4"/>
                </a:cubicBezTo>
                <a:cubicBezTo>
                  <a:pt x="374" y="5"/>
                  <a:pt x="374" y="7"/>
                  <a:pt x="373" y="8"/>
                </a:cubicBezTo>
                <a:cubicBezTo>
                  <a:pt x="368" y="18"/>
                  <a:pt x="368" y="18"/>
                  <a:pt x="368" y="18"/>
                </a:cubicBezTo>
                <a:cubicBezTo>
                  <a:pt x="353" y="52"/>
                  <a:pt x="353" y="52"/>
                  <a:pt x="353" y="52"/>
                </a:cubicBezTo>
                <a:cubicBezTo>
                  <a:pt x="339" y="83"/>
                  <a:pt x="339" y="83"/>
                  <a:pt x="339" y="83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3" y="96"/>
                  <a:pt x="336" y="99"/>
                  <a:pt x="339" y="100"/>
                </a:cubicBezTo>
                <a:cubicBezTo>
                  <a:pt x="340" y="100"/>
                  <a:pt x="340" y="101"/>
                  <a:pt x="340" y="101"/>
                </a:cubicBezTo>
                <a:cubicBezTo>
                  <a:pt x="353" y="101"/>
                  <a:pt x="353" y="101"/>
                  <a:pt x="353" y="101"/>
                </a:cubicBezTo>
                <a:cubicBezTo>
                  <a:pt x="367" y="101"/>
                  <a:pt x="367" y="101"/>
                  <a:pt x="367" y="101"/>
                </a:cubicBezTo>
                <a:cubicBezTo>
                  <a:pt x="367" y="301"/>
                  <a:pt x="367" y="301"/>
                  <a:pt x="367" y="301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367" y="379"/>
                  <a:pt x="367" y="379"/>
                  <a:pt x="367" y="379"/>
                </a:cubicBezTo>
                <a:cubicBezTo>
                  <a:pt x="367" y="813"/>
                  <a:pt x="367" y="813"/>
                  <a:pt x="367" y="813"/>
                </a:cubicBezTo>
                <a:cubicBezTo>
                  <a:pt x="353" y="813"/>
                  <a:pt x="353" y="813"/>
                  <a:pt x="353" y="813"/>
                </a:cubicBezTo>
                <a:cubicBezTo>
                  <a:pt x="339" y="813"/>
                  <a:pt x="339" y="813"/>
                  <a:pt x="339" y="813"/>
                </a:cubicBezTo>
                <a:cubicBezTo>
                  <a:pt x="339" y="396"/>
                  <a:pt x="339" y="396"/>
                  <a:pt x="339" y="396"/>
                </a:cubicBezTo>
                <a:cubicBezTo>
                  <a:pt x="339" y="359"/>
                  <a:pt x="339" y="359"/>
                  <a:pt x="339" y="359"/>
                </a:cubicBezTo>
                <a:cubicBezTo>
                  <a:pt x="339" y="317"/>
                  <a:pt x="339" y="317"/>
                  <a:pt x="339" y="317"/>
                </a:cubicBezTo>
                <a:cubicBezTo>
                  <a:pt x="7" y="515"/>
                  <a:pt x="7" y="515"/>
                  <a:pt x="7" y="515"/>
                </a:cubicBezTo>
                <a:cubicBezTo>
                  <a:pt x="0" y="519"/>
                  <a:pt x="0" y="529"/>
                  <a:pt x="7" y="532"/>
                </a:cubicBezTo>
                <a:cubicBezTo>
                  <a:pt x="48" y="552"/>
                  <a:pt x="48" y="552"/>
                  <a:pt x="48" y="552"/>
                </a:cubicBezTo>
                <a:cubicBezTo>
                  <a:pt x="58" y="558"/>
                  <a:pt x="70" y="557"/>
                  <a:pt x="80" y="551"/>
                </a:cubicBezTo>
                <a:cubicBezTo>
                  <a:pt x="97" y="541"/>
                  <a:pt x="97" y="541"/>
                  <a:pt x="97" y="541"/>
                </a:cubicBezTo>
                <a:cubicBezTo>
                  <a:pt x="97" y="813"/>
                  <a:pt x="97" y="813"/>
                  <a:pt x="97" y="813"/>
                </a:cubicBezTo>
                <a:cubicBezTo>
                  <a:pt x="22" y="813"/>
                  <a:pt x="22" y="813"/>
                  <a:pt x="22" y="813"/>
                </a:cubicBezTo>
                <a:cubicBezTo>
                  <a:pt x="17" y="813"/>
                  <a:pt x="13" y="818"/>
                  <a:pt x="13" y="823"/>
                </a:cubicBezTo>
                <a:cubicBezTo>
                  <a:pt x="13" y="857"/>
                  <a:pt x="13" y="857"/>
                  <a:pt x="13" y="857"/>
                </a:cubicBezTo>
                <a:cubicBezTo>
                  <a:pt x="13" y="863"/>
                  <a:pt x="17" y="867"/>
                  <a:pt x="22" y="867"/>
                </a:cubicBezTo>
                <a:cubicBezTo>
                  <a:pt x="159" y="867"/>
                  <a:pt x="159" y="867"/>
                  <a:pt x="159" y="867"/>
                </a:cubicBezTo>
                <a:cubicBezTo>
                  <a:pt x="175" y="867"/>
                  <a:pt x="175" y="867"/>
                  <a:pt x="175" y="867"/>
                </a:cubicBezTo>
                <a:cubicBezTo>
                  <a:pt x="210" y="867"/>
                  <a:pt x="210" y="867"/>
                  <a:pt x="210" y="867"/>
                </a:cubicBezTo>
                <a:cubicBezTo>
                  <a:pt x="226" y="867"/>
                  <a:pt x="226" y="867"/>
                  <a:pt x="226" y="867"/>
                </a:cubicBezTo>
                <a:cubicBezTo>
                  <a:pt x="261" y="867"/>
                  <a:pt x="261" y="867"/>
                  <a:pt x="261" y="867"/>
                </a:cubicBezTo>
                <a:cubicBezTo>
                  <a:pt x="277" y="867"/>
                  <a:pt x="277" y="867"/>
                  <a:pt x="277" y="867"/>
                </a:cubicBezTo>
                <a:cubicBezTo>
                  <a:pt x="339" y="867"/>
                  <a:pt x="339" y="867"/>
                  <a:pt x="339" y="867"/>
                </a:cubicBezTo>
                <a:cubicBezTo>
                  <a:pt x="517" y="867"/>
                  <a:pt x="517" y="867"/>
                  <a:pt x="517" y="867"/>
                </a:cubicBezTo>
                <a:cubicBezTo>
                  <a:pt x="695" y="867"/>
                  <a:pt x="695" y="867"/>
                  <a:pt x="695" y="867"/>
                </a:cubicBezTo>
                <a:cubicBezTo>
                  <a:pt x="860" y="867"/>
                  <a:pt x="860" y="867"/>
                  <a:pt x="860" y="867"/>
                </a:cubicBezTo>
                <a:cubicBezTo>
                  <a:pt x="1281" y="867"/>
                  <a:pt x="1281" y="867"/>
                  <a:pt x="1281" y="867"/>
                </a:cubicBezTo>
                <a:cubicBezTo>
                  <a:pt x="1286" y="867"/>
                  <a:pt x="1291" y="863"/>
                  <a:pt x="1291" y="857"/>
                </a:cubicBezTo>
                <a:cubicBezTo>
                  <a:pt x="1291" y="823"/>
                  <a:pt x="1291" y="823"/>
                  <a:pt x="1291" y="823"/>
                </a:cubicBezTo>
                <a:cubicBezTo>
                  <a:pt x="1291" y="818"/>
                  <a:pt x="1286" y="813"/>
                  <a:pt x="1281" y="813"/>
                </a:cubicBezTo>
                <a:cubicBezTo>
                  <a:pt x="1234" y="813"/>
                  <a:pt x="1234" y="813"/>
                  <a:pt x="1234" y="813"/>
                </a:cubicBezTo>
                <a:cubicBezTo>
                  <a:pt x="1234" y="425"/>
                  <a:pt x="1234" y="425"/>
                  <a:pt x="1234" y="425"/>
                </a:cubicBezTo>
                <a:cubicBezTo>
                  <a:pt x="1297" y="425"/>
                  <a:pt x="1297" y="425"/>
                  <a:pt x="1297" y="425"/>
                </a:cubicBezTo>
                <a:cubicBezTo>
                  <a:pt x="1301" y="425"/>
                  <a:pt x="1303" y="420"/>
                  <a:pt x="1301" y="417"/>
                </a:cubicBezTo>
                <a:lnTo>
                  <a:pt x="1240" y="309"/>
                </a:lnTo>
                <a:close/>
                <a:moveTo>
                  <a:pt x="1152" y="454"/>
                </a:moveTo>
                <a:cubicBezTo>
                  <a:pt x="1177" y="454"/>
                  <a:pt x="1177" y="454"/>
                  <a:pt x="1177" y="454"/>
                </a:cubicBezTo>
                <a:cubicBezTo>
                  <a:pt x="1187" y="454"/>
                  <a:pt x="1196" y="462"/>
                  <a:pt x="1196" y="473"/>
                </a:cubicBezTo>
                <a:cubicBezTo>
                  <a:pt x="1196" y="510"/>
                  <a:pt x="1196" y="510"/>
                  <a:pt x="1196" y="510"/>
                </a:cubicBezTo>
                <a:cubicBezTo>
                  <a:pt x="1196" y="520"/>
                  <a:pt x="1187" y="528"/>
                  <a:pt x="1177" y="528"/>
                </a:cubicBezTo>
                <a:cubicBezTo>
                  <a:pt x="1152" y="528"/>
                  <a:pt x="1152" y="528"/>
                  <a:pt x="1152" y="528"/>
                </a:cubicBezTo>
                <a:lnTo>
                  <a:pt x="1152" y="454"/>
                </a:lnTo>
                <a:close/>
                <a:moveTo>
                  <a:pt x="1142" y="528"/>
                </a:moveTo>
                <a:cubicBezTo>
                  <a:pt x="1068" y="528"/>
                  <a:pt x="1068" y="528"/>
                  <a:pt x="1068" y="528"/>
                </a:cubicBezTo>
                <a:cubicBezTo>
                  <a:pt x="1068" y="454"/>
                  <a:pt x="1068" y="454"/>
                  <a:pt x="1068" y="454"/>
                </a:cubicBezTo>
                <a:cubicBezTo>
                  <a:pt x="1142" y="454"/>
                  <a:pt x="1142" y="454"/>
                  <a:pt x="1142" y="454"/>
                </a:cubicBezTo>
                <a:lnTo>
                  <a:pt x="1142" y="528"/>
                </a:lnTo>
                <a:close/>
                <a:moveTo>
                  <a:pt x="1059" y="528"/>
                </a:moveTo>
                <a:cubicBezTo>
                  <a:pt x="985" y="528"/>
                  <a:pt x="985" y="528"/>
                  <a:pt x="985" y="528"/>
                </a:cubicBezTo>
                <a:cubicBezTo>
                  <a:pt x="985" y="454"/>
                  <a:pt x="985" y="454"/>
                  <a:pt x="985" y="454"/>
                </a:cubicBezTo>
                <a:cubicBezTo>
                  <a:pt x="1059" y="454"/>
                  <a:pt x="1059" y="454"/>
                  <a:pt x="1059" y="454"/>
                </a:cubicBezTo>
                <a:lnTo>
                  <a:pt x="1059" y="528"/>
                </a:lnTo>
                <a:close/>
                <a:moveTo>
                  <a:pt x="975" y="528"/>
                </a:moveTo>
                <a:cubicBezTo>
                  <a:pt x="901" y="528"/>
                  <a:pt x="901" y="528"/>
                  <a:pt x="901" y="528"/>
                </a:cubicBezTo>
                <a:cubicBezTo>
                  <a:pt x="901" y="454"/>
                  <a:pt x="901" y="454"/>
                  <a:pt x="901" y="454"/>
                </a:cubicBezTo>
                <a:cubicBezTo>
                  <a:pt x="975" y="454"/>
                  <a:pt x="975" y="454"/>
                  <a:pt x="975" y="454"/>
                </a:cubicBezTo>
                <a:lnTo>
                  <a:pt x="975" y="528"/>
                </a:lnTo>
                <a:close/>
                <a:moveTo>
                  <a:pt x="892" y="528"/>
                </a:moveTo>
                <a:cubicBezTo>
                  <a:pt x="873" y="528"/>
                  <a:pt x="873" y="528"/>
                  <a:pt x="873" y="528"/>
                </a:cubicBezTo>
                <a:cubicBezTo>
                  <a:pt x="868" y="528"/>
                  <a:pt x="863" y="526"/>
                  <a:pt x="860" y="522"/>
                </a:cubicBezTo>
                <a:cubicBezTo>
                  <a:pt x="857" y="519"/>
                  <a:pt x="855" y="515"/>
                  <a:pt x="855" y="510"/>
                </a:cubicBezTo>
                <a:cubicBezTo>
                  <a:pt x="855" y="473"/>
                  <a:pt x="855" y="473"/>
                  <a:pt x="855" y="473"/>
                </a:cubicBezTo>
                <a:cubicBezTo>
                  <a:pt x="855" y="468"/>
                  <a:pt x="857" y="463"/>
                  <a:pt x="860" y="460"/>
                </a:cubicBezTo>
                <a:cubicBezTo>
                  <a:pt x="863" y="456"/>
                  <a:pt x="868" y="454"/>
                  <a:pt x="873" y="454"/>
                </a:cubicBezTo>
                <a:cubicBezTo>
                  <a:pt x="892" y="454"/>
                  <a:pt x="892" y="454"/>
                  <a:pt x="892" y="454"/>
                </a:cubicBezTo>
                <a:lnTo>
                  <a:pt x="892" y="528"/>
                </a:lnTo>
                <a:close/>
                <a:moveTo>
                  <a:pt x="470" y="375"/>
                </a:moveTo>
                <a:cubicBezTo>
                  <a:pt x="490" y="375"/>
                  <a:pt x="490" y="375"/>
                  <a:pt x="490" y="375"/>
                </a:cubicBezTo>
                <a:cubicBezTo>
                  <a:pt x="546" y="375"/>
                  <a:pt x="546" y="375"/>
                  <a:pt x="546" y="375"/>
                </a:cubicBezTo>
                <a:cubicBezTo>
                  <a:pt x="553" y="375"/>
                  <a:pt x="558" y="378"/>
                  <a:pt x="562" y="383"/>
                </a:cubicBezTo>
                <a:cubicBezTo>
                  <a:pt x="564" y="386"/>
                  <a:pt x="565" y="390"/>
                  <a:pt x="565" y="394"/>
                </a:cubicBezTo>
                <a:cubicBezTo>
                  <a:pt x="565" y="425"/>
                  <a:pt x="565" y="425"/>
                  <a:pt x="565" y="425"/>
                </a:cubicBezTo>
                <a:cubicBezTo>
                  <a:pt x="565" y="531"/>
                  <a:pt x="565" y="531"/>
                  <a:pt x="565" y="531"/>
                </a:cubicBezTo>
                <a:cubicBezTo>
                  <a:pt x="565" y="534"/>
                  <a:pt x="564" y="538"/>
                  <a:pt x="562" y="541"/>
                </a:cubicBezTo>
                <a:cubicBezTo>
                  <a:pt x="558" y="546"/>
                  <a:pt x="553" y="549"/>
                  <a:pt x="546" y="549"/>
                </a:cubicBezTo>
                <a:cubicBezTo>
                  <a:pt x="470" y="549"/>
                  <a:pt x="470" y="549"/>
                  <a:pt x="470" y="549"/>
                </a:cubicBezTo>
                <a:cubicBezTo>
                  <a:pt x="460" y="549"/>
                  <a:pt x="451" y="541"/>
                  <a:pt x="451" y="531"/>
                </a:cubicBezTo>
                <a:cubicBezTo>
                  <a:pt x="451" y="394"/>
                  <a:pt x="451" y="394"/>
                  <a:pt x="451" y="394"/>
                </a:cubicBezTo>
                <a:cubicBezTo>
                  <a:pt x="451" y="384"/>
                  <a:pt x="460" y="375"/>
                  <a:pt x="470" y="375"/>
                </a:cubicBezTo>
                <a:close/>
                <a:moveTo>
                  <a:pt x="630" y="425"/>
                </a:moveTo>
                <a:cubicBezTo>
                  <a:pt x="630" y="394"/>
                  <a:pt x="630" y="394"/>
                  <a:pt x="630" y="394"/>
                </a:cubicBezTo>
                <a:cubicBezTo>
                  <a:pt x="630" y="384"/>
                  <a:pt x="638" y="375"/>
                  <a:pt x="648" y="375"/>
                </a:cubicBezTo>
                <a:cubicBezTo>
                  <a:pt x="725" y="375"/>
                  <a:pt x="725" y="375"/>
                  <a:pt x="725" y="375"/>
                </a:cubicBezTo>
                <a:cubicBezTo>
                  <a:pt x="735" y="375"/>
                  <a:pt x="743" y="384"/>
                  <a:pt x="743" y="394"/>
                </a:cubicBezTo>
                <a:cubicBezTo>
                  <a:pt x="743" y="425"/>
                  <a:pt x="743" y="425"/>
                  <a:pt x="743" y="425"/>
                </a:cubicBezTo>
                <a:cubicBezTo>
                  <a:pt x="743" y="531"/>
                  <a:pt x="743" y="531"/>
                  <a:pt x="743" y="531"/>
                </a:cubicBezTo>
                <a:cubicBezTo>
                  <a:pt x="743" y="541"/>
                  <a:pt x="735" y="549"/>
                  <a:pt x="725" y="549"/>
                </a:cubicBezTo>
                <a:cubicBezTo>
                  <a:pt x="648" y="549"/>
                  <a:pt x="648" y="549"/>
                  <a:pt x="648" y="549"/>
                </a:cubicBezTo>
                <a:cubicBezTo>
                  <a:pt x="638" y="549"/>
                  <a:pt x="630" y="541"/>
                  <a:pt x="630" y="531"/>
                </a:cubicBezTo>
                <a:lnTo>
                  <a:pt x="630" y="425"/>
                </a:lnTo>
                <a:close/>
                <a:moveTo>
                  <a:pt x="725" y="317"/>
                </a:moveTo>
                <a:cubicBezTo>
                  <a:pt x="648" y="317"/>
                  <a:pt x="648" y="317"/>
                  <a:pt x="648" y="317"/>
                </a:cubicBezTo>
                <a:cubicBezTo>
                  <a:pt x="639" y="317"/>
                  <a:pt x="631" y="310"/>
                  <a:pt x="630" y="301"/>
                </a:cubicBezTo>
                <a:cubicBezTo>
                  <a:pt x="630" y="300"/>
                  <a:pt x="630" y="300"/>
                  <a:pt x="630" y="299"/>
                </a:cubicBezTo>
                <a:cubicBezTo>
                  <a:pt x="630" y="162"/>
                  <a:pt x="630" y="162"/>
                  <a:pt x="630" y="162"/>
                </a:cubicBezTo>
                <a:cubicBezTo>
                  <a:pt x="630" y="152"/>
                  <a:pt x="638" y="143"/>
                  <a:pt x="648" y="143"/>
                </a:cubicBezTo>
                <a:cubicBezTo>
                  <a:pt x="725" y="143"/>
                  <a:pt x="725" y="143"/>
                  <a:pt x="725" y="143"/>
                </a:cubicBezTo>
                <a:cubicBezTo>
                  <a:pt x="735" y="143"/>
                  <a:pt x="743" y="152"/>
                  <a:pt x="743" y="162"/>
                </a:cubicBezTo>
                <a:cubicBezTo>
                  <a:pt x="743" y="299"/>
                  <a:pt x="743" y="299"/>
                  <a:pt x="743" y="299"/>
                </a:cubicBezTo>
                <a:cubicBezTo>
                  <a:pt x="743" y="300"/>
                  <a:pt x="743" y="300"/>
                  <a:pt x="743" y="301"/>
                </a:cubicBezTo>
                <a:cubicBezTo>
                  <a:pt x="742" y="310"/>
                  <a:pt x="734" y="317"/>
                  <a:pt x="725" y="317"/>
                </a:cubicBezTo>
                <a:close/>
                <a:moveTo>
                  <a:pt x="451" y="283"/>
                </a:moveTo>
                <a:cubicBezTo>
                  <a:pt x="451" y="162"/>
                  <a:pt x="451" y="162"/>
                  <a:pt x="451" y="162"/>
                </a:cubicBezTo>
                <a:cubicBezTo>
                  <a:pt x="451" y="152"/>
                  <a:pt x="460" y="143"/>
                  <a:pt x="470" y="143"/>
                </a:cubicBezTo>
                <a:cubicBezTo>
                  <a:pt x="546" y="143"/>
                  <a:pt x="546" y="143"/>
                  <a:pt x="546" y="143"/>
                </a:cubicBezTo>
                <a:cubicBezTo>
                  <a:pt x="557" y="143"/>
                  <a:pt x="565" y="152"/>
                  <a:pt x="565" y="162"/>
                </a:cubicBezTo>
                <a:cubicBezTo>
                  <a:pt x="565" y="299"/>
                  <a:pt x="565" y="299"/>
                  <a:pt x="565" y="299"/>
                </a:cubicBezTo>
                <a:cubicBezTo>
                  <a:pt x="565" y="300"/>
                  <a:pt x="565" y="300"/>
                  <a:pt x="565" y="301"/>
                </a:cubicBezTo>
                <a:cubicBezTo>
                  <a:pt x="564" y="304"/>
                  <a:pt x="563" y="307"/>
                  <a:pt x="562" y="309"/>
                </a:cubicBezTo>
                <a:cubicBezTo>
                  <a:pt x="558" y="314"/>
                  <a:pt x="553" y="317"/>
                  <a:pt x="546" y="317"/>
                </a:cubicBezTo>
                <a:cubicBezTo>
                  <a:pt x="523" y="317"/>
                  <a:pt x="523" y="317"/>
                  <a:pt x="523" y="317"/>
                </a:cubicBezTo>
                <a:cubicBezTo>
                  <a:pt x="470" y="317"/>
                  <a:pt x="470" y="317"/>
                  <a:pt x="470" y="317"/>
                </a:cubicBezTo>
                <a:cubicBezTo>
                  <a:pt x="468" y="317"/>
                  <a:pt x="466" y="317"/>
                  <a:pt x="464" y="316"/>
                </a:cubicBezTo>
                <a:cubicBezTo>
                  <a:pt x="456" y="314"/>
                  <a:pt x="451" y="307"/>
                  <a:pt x="451" y="299"/>
                </a:cubicBezTo>
                <a:cubicBezTo>
                  <a:pt x="451" y="297"/>
                  <a:pt x="451" y="297"/>
                  <a:pt x="451" y="297"/>
                </a:cubicBezTo>
                <a:lnTo>
                  <a:pt x="451" y="283"/>
                </a:lnTo>
                <a:close/>
                <a:moveTo>
                  <a:pt x="517" y="747"/>
                </a:moveTo>
                <a:cubicBezTo>
                  <a:pt x="517" y="723"/>
                  <a:pt x="535" y="703"/>
                  <a:pt x="562" y="692"/>
                </a:cubicBezTo>
                <a:cubicBezTo>
                  <a:pt x="575" y="687"/>
                  <a:pt x="590" y="684"/>
                  <a:pt x="606" y="684"/>
                </a:cubicBezTo>
                <a:cubicBezTo>
                  <a:pt x="655" y="684"/>
                  <a:pt x="695" y="712"/>
                  <a:pt x="695" y="747"/>
                </a:cubicBezTo>
                <a:cubicBezTo>
                  <a:pt x="695" y="813"/>
                  <a:pt x="695" y="813"/>
                  <a:pt x="695" y="813"/>
                </a:cubicBezTo>
                <a:cubicBezTo>
                  <a:pt x="562" y="813"/>
                  <a:pt x="562" y="813"/>
                  <a:pt x="562" y="813"/>
                </a:cubicBezTo>
                <a:cubicBezTo>
                  <a:pt x="517" y="813"/>
                  <a:pt x="517" y="813"/>
                  <a:pt x="517" y="813"/>
                </a:cubicBezTo>
                <a:lnTo>
                  <a:pt x="517" y="747"/>
                </a:lnTo>
                <a:close/>
                <a:moveTo>
                  <a:pt x="226" y="813"/>
                </a:moveTo>
                <a:cubicBezTo>
                  <a:pt x="210" y="813"/>
                  <a:pt x="210" y="813"/>
                  <a:pt x="210" y="813"/>
                </a:cubicBezTo>
                <a:cubicBezTo>
                  <a:pt x="210" y="512"/>
                  <a:pt x="210" y="512"/>
                  <a:pt x="210" y="512"/>
                </a:cubicBezTo>
                <a:cubicBezTo>
                  <a:pt x="226" y="504"/>
                  <a:pt x="226" y="504"/>
                  <a:pt x="226" y="504"/>
                </a:cubicBezTo>
                <a:lnTo>
                  <a:pt x="226" y="813"/>
                </a:lnTo>
                <a:close/>
                <a:moveTo>
                  <a:pt x="277" y="813"/>
                </a:moveTo>
                <a:cubicBezTo>
                  <a:pt x="261" y="813"/>
                  <a:pt x="261" y="813"/>
                  <a:pt x="261" y="813"/>
                </a:cubicBezTo>
                <a:cubicBezTo>
                  <a:pt x="261" y="487"/>
                  <a:pt x="261" y="487"/>
                  <a:pt x="261" y="487"/>
                </a:cubicBezTo>
                <a:cubicBezTo>
                  <a:pt x="277" y="479"/>
                  <a:pt x="277" y="479"/>
                  <a:pt x="277" y="479"/>
                </a:cubicBezTo>
                <a:lnTo>
                  <a:pt x="277" y="813"/>
                </a:lnTo>
                <a:close/>
                <a:moveTo>
                  <a:pt x="159" y="537"/>
                </a:moveTo>
                <a:cubicBezTo>
                  <a:pt x="175" y="529"/>
                  <a:pt x="175" y="529"/>
                  <a:pt x="175" y="529"/>
                </a:cubicBezTo>
                <a:cubicBezTo>
                  <a:pt x="175" y="813"/>
                  <a:pt x="175" y="813"/>
                  <a:pt x="175" y="813"/>
                </a:cubicBezTo>
                <a:cubicBezTo>
                  <a:pt x="159" y="813"/>
                  <a:pt x="159" y="813"/>
                  <a:pt x="159" y="813"/>
                </a:cubicBezTo>
                <a:lnTo>
                  <a:pt x="159" y="537"/>
                </a:lnTo>
                <a:close/>
                <a:moveTo>
                  <a:pt x="892" y="813"/>
                </a:moveTo>
                <a:cubicBezTo>
                  <a:pt x="892" y="637"/>
                  <a:pt x="892" y="637"/>
                  <a:pt x="892" y="637"/>
                </a:cubicBezTo>
                <a:cubicBezTo>
                  <a:pt x="892" y="622"/>
                  <a:pt x="904" y="609"/>
                  <a:pt x="920" y="609"/>
                </a:cubicBezTo>
                <a:cubicBezTo>
                  <a:pt x="1117" y="609"/>
                  <a:pt x="1117" y="609"/>
                  <a:pt x="1117" y="609"/>
                </a:cubicBezTo>
                <a:cubicBezTo>
                  <a:pt x="1132" y="609"/>
                  <a:pt x="1145" y="622"/>
                  <a:pt x="1145" y="637"/>
                </a:cubicBezTo>
                <a:cubicBezTo>
                  <a:pt x="1145" y="813"/>
                  <a:pt x="1145" y="813"/>
                  <a:pt x="1145" y="813"/>
                </a:cubicBezTo>
                <a:lnTo>
                  <a:pt x="892" y="813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票子"/>
          <p:cNvGrpSpPr/>
          <p:nvPr/>
        </p:nvGrpSpPr>
        <p:grpSpPr>
          <a:xfrm>
            <a:off x="8273164" y="4768865"/>
            <a:ext cx="550862" cy="663574"/>
            <a:chOff x="8361363" y="3933710"/>
            <a:chExt cx="550862" cy="663574"/>
          </a:xfrm>
        </p:grpSpPr>
        <p:sp>
          <p:nvSpPr>
            <p:cNvPr id="26" name="Freeform 130"/>
            <p:cNvSpPr>
              <a:spLocks/>
            </p:cNvSpPr>
            <p:nvPr/>
          </p:nvSpPr>
          <p:spPr bwMode="auto">
            <a:xfrm>
              <a:off x="8510588" y="4105159"/>
              <a:ext cx="255587" cy="26987"/>
            </a:xfrm>
            <a:custGeom>
              <a:avLst/>
              <a:gdLst>
                <a:gd name="T0" fmla="*/ 67 w 67"/>
                <a:gd name="T1" fmla="*/ 3 h 7"/>
                <a:gd name="T2" fmla="*/ 63 w 67"/>
                <a:gd name="T3" fmla="*/ 7 h 7"/>
                <a:gd name="T4" fmla="*/ 4 w 67"/>
                <a:gd name="T5" fmla="*/ 7 h 7"/>
                <a:gd name="T6" fmla="*/ 0 w 67"/>
                <a:gd name="T7" fmla="*/ 3 h 7"/>
                <a:gd name="T8" fmla="*/ 0 w 67"/>
                <a:gd name="T9" fmla="*/ 3 h 7"/>
                <a:gd name="T10" fmla="*/ 4 w 67"/>
                <a:gd name="T11" fmla="*/ 0 h 7"/>
                <a:gd name="T12" fmla="*/ 63 w 67"/>
                <a:gd name="T13" fmla="*/ 0 h 7"/>
                <a:gd name="T14" fmla="*/ 67 w 67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7">
                  <a:moveTo>
                    <a:pt x="67" y="3"/>
                  </a:moveTo>
                  <a:cubicBezTo>
                    <a:pt x="67" y="5"/>
                    <a:pt x="65" y="7"/>
                    <a:pt x="6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2"/>
                    <a:pt x="67" y="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"/>
            <p:cNvSpPr>
              <a:spLocks/>
            </p:cNvSpPr>
            <p:nvPr/>
          </p:nvSpPr>
          <p:spPr bwMode="auto">
            <a:xfrm>
              <a:off x="8478838" y="3933710"/>
              <a:ext cx="322262" cy="163512"/>
            </a:xfrm>
            <a:custGeom>
              <a:avLst/>
              <a:gdLst>
                <a:gd name="T0" fmla="*/ 68 w 84"/>
                <a:gd name="T1" fmla="*/ 43 h 43"/>
                <a:gd name="T2" fmla="*/ 14 w 84"/>
                <a:gd name="T3" fmla="*/ 43 h 43"/>
                <a:gd name="T4" fmla="*/ 0 w 84"/>
                <a:gd name="T5" fmla="*/ 21 h 43"/>
                <a:gd name="T6" fmla="*/ 18 w 84"/>
                <a:gd name="T7" fmla="*/ 10 h 43"/>
                <a:gd name="T8" fmla="*/ 37 w 84"/>
                <a:gd name="T9" fmla="*/ 4 h 43"/>
                <a:gd name="T10" fmla="*/ 47 w 84"/>
                <a:gd name="T11" fmla="*/ 21 h 43"/>
                <a:gd name="T12" fmla="*/ 63 w 84"/>
                <a:gd name="T13" fmla="*/ 5 h 43"/>
                <a:gd name="T14" fmla="*/ 82 w 84"/>
                <a:gd name="T15" fmla="*/ 20 h 43"/>
                <a:gd name="T16" fmla="*/ 68 w 84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43">
                  <a:moveTo>
                    <a:pt x="68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1" y="43"/>
                    <a:pt x="0" y="30"/>
                    <a:pt x="0" y="21"/>
                  </a:cubicBezTo>
                  <a:cubicBezTo>
                    <a:pt x="0" y="9"/>
                    <a:pt x="10" y="10"/>
                    <a:pt x="18" y="10"/>
                  </a:cubicBezTo>
                  <a:cubicBezTo>
                    <a:pt x="25" y="10"/>
                    <a:pt x="32" y="0"/>
                    <a:pt x="37" y="4"/>
                  </a:cubicBezTo>
                  <a:cubicBezTo>
                    <a:pt x="44" y="9"/>
                    <a:pt x="45" y="21"/>
                    <a:pt x="47" y="21"/>
                  </a:cubicBezTo>
                  <a:cubicBezTo>
                    <a:pt x="50" y="21"/>
                    <a:pt x="47" y="5"/>
                    <a:pt x="63" y="5"/>
                  </a:cubicBezTo>
                  <a:cubicBezTo>
                    <a:pt x="78" y="5"/>
                    <a:pt x="84" y="9"/>
                    <a:pt x="82" y="20"/>
                  </a:cubicBezTo>
                  <a:cubicBezTo>
                    <a:pt x="80" y="32"/>
                    <a:pt x="71" y="43"/>
                    <a:pt x="68" y="4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2"/>
            <p:cNvSpPr>
              <a:spLocks noEditPoints="1"/>
            </p:cNvSpPr>
            <p:nvPr/>
          </p:nvSpPr>
          <p:spPr bwMode="auto">
            <a:xfrm>
              <a:off x="8361363" y="4154372"/>
              <a:ext cx="550862" cy="442912"/>
            </a:xfrm>
            <a:custGeom>
              <a:avLst/>
              <a:gdLst>
                <a:gd name="T0" fmla="*/ 106 w 144"/>
                <a:gd name="T1" fmla="*/ 0 h 116"/>
                <a:gd name="T2" fmla="*/ 40 w 144"/>
                <a:gd name="T3" fmla="*/ 0 h 116"/>
                <a:gd name="T4" fmla="*/ 0 w 144"/>
                <a:gd name="T5" fmla="*/ 71 h 116"/>
                <a:gd name="T6" fmla="*/ 73 w 144"/>
                <a:gd name="T7" fmla="*/ 116 h 116"/>
                <a:gd name="T8" fmla="*/ 144 w 144"/>
                <a:gd name="T9" fmla="*/ 71 h 116"/>
                <a:gd name="T10" fmla="*/ 106 w 144"/>
                <a:gd name="T11" fmla="*/ 0 h 116"/>
                <a:gd name="T12" fmla="*/ 77 w 144"/>
                <a:gd name="T13" fmla="*/ 89 h 116"/>
                <a:gd name="T14" fmla="*/ 75 w 144"/>
                <a:gd name="T15" fmla="*/ 89 h 116"/>
                <a:gd name="T16" fmla="*/ 75 w 144"/>
                <a:gd name="T17" fmla="*/ 90 h 116"/>
                <a:gd name="T18" fmla="*/ 75 w 144"/>
                <a:gd name="T19" fmla="*/ 100 h 116"/>
                <a:gd name="T20" fmla="*/ 67 w 144"/>
                <a:gd name="T21" fmla="*/ 100 h 116"/>
                <a:gd name="T22" fmla="*/ 67 w 144"/>
                <a:gd name="T23" fmla="*/ 91 h 116"/>
                <a:gd name="T24" fmla="*/ 67 w 144"/>
                <a:gd name="T25" fmla="*/ 90 h 116"/>
                <a:gd name="T26" fmla="*/ 65 w 144"/>
                <a:gd name="T27" fmla="*/ 90 h 116"/>
                <a:gd name="T28" fmla="*/ 46 w 144"/>
                <a:gd name="T29" fmla="*/ 86 h 116"/>
                <a:gd name="T30" fmla="*/ 49 w 144"/>
                <a:gd name="T31" fmla="*/ 75 h 116"/>
                <a:gd name="T32" fmla="*/ 68 w 144"/>
                <a:gd name="T33" fmla="*/ 80 h 116"/>
                <a:gd name="T34" fmla="*/ 68 w 144"/>
                <a:gd name="T35" fmla="*/ 80 h 116"/>
                <a:gd name="T36" fmla="*/ 69 w 144"/>
                <a:gd name="T37" fmla="*/ 80 h 116"/>
                <a:gd name="T38" fmla="*/ 83 w 144"/>
                <a:gd name="T39" fmla="*/ 71 h 116"/>
                <a:gd name="T40" fmla="*/ 68 w 144"/>
                <a:gd name="T41" fmla="*/ 60 h 116"/>
                <a:gd name="T42" fmla="*/ 46 w 144"/>
                <a:gd name="T43" fmla="*/ 41 h 116"/>
                <a:gd name="T44" fmla="*/ 66 w 144"/>
                <a:gd name="T45" fmla="*/ 22 h 116"/>
                <a:gd name="T46" fmla="*/ 68 w 144"/>
                <a:gd name="T47" fmla="*/ 22 h 116"/>
                <a:gd name="T48" fmla="*/ 68 w 144"/>
                <a:gd name="T49" fmla="*/ 20 h 116"/>
                <a:gd name="T50" fmla="*/ 68 w 144"/>
                <a:gd name="T51" fmla="*/ 11 h 116"/>
                <a:gd name="T52" fmla="*/ 76 w 144"/>
                <a:gd name="T53" fmla="*/ 11 h 116"/>
                <a:gd name="T54" fmla="*/ 76 w 144"/>
                <a:gd name="T55" fmla="*/ 20 h 116"/>
                <a:gd name="T56" fmla="*/ 76 w 144"/>
                <a:gd name="T57" fmla="*/ 21 h 116"/>
                <a:gd name="T58" fmla="*/ 77 w 144"/>
                <a:gd name="T59" fmla="*/ 21 h 116"/>
                <a:gd name="T60" fmla="*/ 93 w 144"/>
                <a:gd name="T61" fmla="*/ 24 h 116"/>
                <a:gd name="T62" fmla="*/ 91 w 144"/>
                <a:gd name="T63" fmla="*/ 34 h 116"/>
                <a:gd name="T64" fmla="*/ 75 w 144"/>
                <a:gd name="T65" fmla="*/ 31 h 116"/>
                <a:gd name="T66" fmla="*/ 74 w 144"/>
                <a:gd name="T67" fmla="*/ 31 h 116"/>
                <a:gd name="T68" fmla="*/ 74 w 144"/>
                <a:gd name="T69" fmla="*/ 31 h 116"/>
                <a:gd name="T70" fmla="*/ 62 w 144"/>
                <a:gd name="T71" fmla="*/ 39 h 116"/>
                <a:gd name="T72" fmla="*/ 78 w 144"/>
                <a:gd name="T73" fmla="*/ 50 h 116"/>
                <a:gd name="T74" fmla="*/ 97 w 144"/>
                <a:gd name="T75" fmla="*/ 70 h 116"/>
                <a:gd name="T76" fmla="*/ 77 w 144"/>
                <a:gd name="T77" fmla="*/ 8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4" h="116">
                  <a:moveTo>
                    <a:pt x="10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13"/>
                    <a:pt x="0" y="38"/>
                    <a:pt x="0" y="71"/>
                  </a:cubicBezTo>
                  <a:cubicBezTo>
                    <a:pt x="0" y="108"/>
                    <a:pt x="34" y="116"/>
                    <a:pt x="73" y="116"/>
                  </a:cubicBezTo>
                  <a:cubicBezTo>
                    <a:pt x="112" y="116"/>
                    <a:pt x="144" y="107"/>
                    <a:pt x="144" y="71"/>
                  </a:cubicBezTo>
                  <a:cubicBezTo>
                    <a:pt x="144" y="40"/>
                    <a:pt x="128" y="13"/>
                    <a:pt x="106" y="0"/>
                  </a:cubicBezTo>
                  <a:close/>
                  <a:moveTo>
                    <a:pt x="77" y="89"/>
                  </a:move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58" y="89"/>
                    <a:pt x="51" y="88"/>
                    <a:pt x="46" y="8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3" y="77"/>
                    <a:pt x="60" y="80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9" y="80"/>
                    <a:pt x="69" y="80"/>
                  </a:cubicBezTo>
                  <a:cubicBezTo>
                    <a:pt x="77" y="80"/>
                    <a:pt x="83" y="76"/>
                    <a:pt x="83" y="71"/>
                  </a:cubicBezTo>
                  <a:cubicBezTo>
                    <a:pt x="83" y="65"/>
                    <a:pt x="77" y="62"/>
                    <a:pt x="68" y="60"/>
                  </a:cubicBezTo>
                  <a:cubicBezTo>
                    <a:pt x="53" y="55"/>
                    <a:pt x="46" y="50"/>
                    <a:pt x="46" y="41"/>
                  </a:cubicBezTo>
                  <a:cubicBezTo>
                    <a:pt x="46" y="31"/>
                    <a:pt x="54" y="24"/>
                    <a:pt x="66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4" y="21"/>
                    <a:pt x="89" y="22"/>
                    <a:pt x="93" y="2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87" y="32"/>
                    <a:pt x="82" y="31"/>
                    <a:pt x="75" y="31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3" y="31"/>
                    <a:pt x="62" y="37"/>
                    <a:pt x="62" y="39"/>
                  </a:cubicBezTo>
                  <a:cubicBezTo>
                    <a:pt x="62" y="44"/>
                    <a:pt x="67" y="46"/>
                    <a:pt x="78" y="50"/>
                  </a:cubicBezTo>
                  <a:cubicBezTo>
                    <a:pt x="91" y="54"/>
                    <a:pt x="97" y="60"/>
                    <a:pt x="97" y="70"/>
                  </a:cubicBezTo>
                  <a:cubicBezTo>
                    <a:pt x="97" y="80"/>
                    <a:pt x="89" y="87"/>
                    <a:pt x="77" y="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……下"/>
          <p:cNvSpPr txBox="1"/>
          <p:nvPr/>
        </p:nvSpPr>
        <p:spPr>
          <a:xfrm>
            <a:off x="9496046" y="315963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>
                <a:solidFill>
                  <a:srgbClr val="957156"/>
                </a:solidFill>
              </a:rPr>
              <a:t>…</a:t>
            </a:r>
            <a:endParaRPr lang="zh-CN" altLang="en-US" sz="16600" dirty="0">
              <a:solidFill>
                <a:srgbClr val="957156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2"/>
            <a:ext cx="12192000" cy="3362325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10000-1"/>
          <p:cNvSpPr/>
          <p:nvPr/>
        </p:nvSpPr>
        <p:spPr>
          <a:xfrm>
            <a:off x="1579099" y="2672835"/>
            <a:ext cx="44310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≠"/>
          <p:cNvSpPr/>
          <p:nvPr/>
        </p:nvSpPr>
        <p:spPr>
          <a:xfrm>
            <a:off x="6285676" y="2672835"/>
            <a:ext cx="96693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≠</a:t>
            </a:r>
            <a:endParaRPr lang="zh-CN" altLang="en-US" dirty="0">
              <a:solidFill>
                <a:srgbClr val="D900D9"/>
              </a:solidFill>
            </a:endParaRPr>
          </a:p>
        </p:txBody>
      </p:sp>
      <p:sp>
        <p:nvSpPr>
          <p:cNvPr id="7" name="9999"/>
          <p:cNvSpPr/>
          <p:nvPr/>
        </p:nvSpPr>
        <p:spPr>
          <a:xfrm>
            <a:off x="7528163" y="2672835"/>
            <a:ext cx="27174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="/>
          <p:cNvSpPr/>
          <p:nvPr/>
        </p:nvSpPr>
        <p:spPr>
          <a:xfrm>
            <a:off x="6285676" y="2668607"/>
            <a:ext cx="9653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dirty="0">
              <a:solidFill>
                <a:srgbClr val="D900D9"/>
              </a:solidFill>
            </a:endParaRPr>
          </a:p>
        </p:txBody>
      </p:sp>
      <p:pic>
        <p:nvPicPr>
          <p:cNvPr id="9" name="铅笔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505" y="885191"/>
            <a:ext cx="1369705" cy="2166625"/>
          </a:xfrm>
          <a:prstGeom prst="rect">
            <a:avLst/>
          </a:prstGeom>
        </p:spPr>
      </p:pic>
      <p:sp>
        <p:nvSpPr>
          <p:cNvPr id="10" name="1"/>
          <p:cNvSpPr txBox="1"/>
          <p:nvPr/>
        </p:nvSpPr>
        <p:spPr>
          <a:xfrm>
            <a:off x="1014984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1</a:t>
            </a:r>
            <a:endParaRPr lang="zh-CN" altLang="en-US" sz="16600" dirty="0"/>
          </a:p>
        </p:txBody>
      </p:sp>
      <p:sp>
        <p:nvSpPr>
          <p:cNvPr id="11" name="第一个0"/>
          <p:cNvSpPr txBox="1"/>
          <p:nvPr/>
        </p:nvSpPr>
        <p:spPr>
          <a:xfrm>
            <a:off x="2711196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2" name="第二个0"/>
          <p:cNvSpPr txBox="1"/>
          <p:nvPr/>
        </p:nvSpPr>
        <p:spPr>
          <a:xfrm>
            <a:off x="4407408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3" name="第三个0"/>
          <p:cNvSpPr txBox="1"/>
          <p:nvPr/>
        </p:nvSpPr>
        <p:spPr>
          <a:xfrm>
            <a:off x="6103620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4" name="第四个0"/>
          <p:cNvSpPr txBox="1"/>
          <p:nvPr/>
        </p:nvSpPr>
        <p:spPr>
          <a:xfrm>
            <a:off x="7799832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5" name="……上"/>
          <p:cNvSpPr txBox="1"/>
          <p:nvPr/>
        </p:nvSpPr>
        <p:spPr>
          <a:xfrm>
            <a:off x="9496046" y="62598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…</a:t>
            </a:r>
            <a:endParaRPr lang="zh-CN" altLang="en-US" sz="16600" dirty="0"/>
          </a:p>
        </p:txBody>
      </p:sp>
      <p:sp>
        <p:nvSpPr>
          <p:cNvPr id="31" name="文本框 30"/>
          <p:cNvSpPr txBox="1"/>
          <p:nvPr/>
        </p:nvSpPr>
        <p:spPr>
          <a:xfrm>
            <a:off x="-241299" y="3995807"/>
            <a:ext cx="12704119" cy="230832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0000000000000000000000</a:t>
            </a:r>
          </a:p>
          <a:p>
            <a:r>
              <a:rPr lang="en-US" altLang="zh-CN" sz="7200" dirty="0"/>
              <a:t>0000000000000000000000</a:t>
            </a:r>
            <a:endParaRPr lang="zh-CN" altLang="en-US" sz="7200" dirty="0"/>
          </a:p>
        </p:txBody>
      </p:sp>
      <p:sp>
        <p:nvSpPr>
          <p:cNvPr id="32" name="等腰三角形 31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1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5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6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 p14:presetBounceEnd="6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 p14:presetBounceEnd="60000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 p14:presetBounceEnd="60000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 p14:presetBounceEnd="60000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vide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67421" y="-3734421"/>
            <a:ext cx="14326842" cy="14326842"/>
          </a:xfrm>
          <a:prstGeom prst="rect">
            <a:avLst/>
          </a:prstGeom>
        </p:spPr>
      </p:pic>
      <p:pic>
        <p:nvPicPr>
          <p:cNvPr id="127" name="9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5791200" y="-1714500"/>
            <a:ext cx="609600" cy="609600"/>
          </a:xfrm>
          <a:prstGeom prst="rect">
            <a:avLst/>
          </a:prstGeom>
        </p:spPr>
      </p:pic>
      <p:grpSp>
        <p:nvGrpSpPr>
          <p:cNvPr id="128" name="组合 127"/>
          <p:cNvGrpSpPr/>
          <p:nvPr/>
        </p:nvGrpSpPr>
        <p:grpSpPr>
          <a:xfrm>
            <a:off x="5010151" y="-1588"/>
            <a:ext cx="2114550" cy="6861175"/>
            <a:chOff x="5010151" y="-1588"/>
            <a:chExt cx="2114550" cy="6861175"/>
          </a:xfrm>
        </p:grpSpPr>
        <p:sp>
          <p:nvSpPr>
            <p:cNvPr id="129" name="Freeform 61"/>
            <p:cNvSpPr>
              <a:spLocks/>
            </p:cNvSpPr>
            <p:nvPr/>
          </p:nvSpPr>
          <p:spPr bwMode="auto">
            <a:xfrm>
              <a:off x="5010151" y="-1588"/>
              <a:ext cx="2114550" cy="6861175"/>
            </a:xfrm>
            <a:custGeom>
              <a:avLst/>
              <a:gdLst>
                <a:gd name="T0" fmla="*/ 1073 w 1363"/>
                <a:gd name="T1" fmla="*/ 4424 h 4424"/>
                <a:gd name="T2" fmla="*/ 572 w 1363"/>
                <a:gd name="T3" fmla="*/ 4424 h 4424"/>
                <a:gd name="T4" fmla="*/ 586 w 1363"/>
                <a:gd name="T5" fmla="*/ 3021 h 4424"/>
                <a:gd name="T6" fmla="*/ 676 w 1363"/>
                <a:gd name="T7" fmla="*/ 1697 h 4424"/>
                <a:gd name="T8" fmla="*/ 450 w 1363"/>
                <a:gd name="T9" fmla="*/ 1513 h 4424"/>
                <a:gd name="T10" fmla="*/ 285 w 1363"/>
                <a:gd name="T11" fmla="*/ 1268 h 4424"/>
                <a:gd name="T12" fmla="*/ 232 w 1363"/>
                <a:gd name="T13" fmla="*/ 1091 h 4424"/>
                <a:gd name="T14" fmla="*/ 128 w 1363"/>
                <a:gd name="T15" fmla="*/ 906 h 4424"/>
                <a:gd name="T16" fmla="*/ 13 w 1363"/>
                <a:gd name="T17" fmla="*/ 803 h 4424"/>
                <a:gd name="T18" fmla="*/ 122 w 1363"/>
                <a:gd name="T19" fmla="*/ 756 h 4424"/>
                <a:gd name="T20" fmla="*/ 315 w 1363"/>
                <a:gd name="T21" fmla="*/ 916 h 4424"/>
                <a:gd name="T22" fmla="*/ 443 w 1363"/>
                <a:gd name="T23" fmla="*/ 1091 h 4424"/>
                <a:gd name="T24" fmla="*/ 496 w 1363"/>
                <a:gd name="T25" fmla="*/ 955 h 4424"/>
                <a:gd name="T26" fmla="*/ 505 w 1363"/>
                <a:gd name="T27" fmla="*/ 761 h 4424"/>
                <a:gd name="T28" fmla="*/ 530 w 1363"/>
                <a:gd name="T29" fmla="*/ 404 h 4424"/>
                <a:gd name="T30" fmla="*/ 641 w 1363"/>
                <a:gd name="T31" fmla="*/ 61 h 4424"/>
                <a:gd name="T32" fmla="*/ 678 w 1363"/>
                <a:gd name="T33" fmla="*/ 268 h 4424"/>
                <a:gd name="T34" fmla="*/ 661 w 1363"/>
                <a:gd name="T35" fmla="*/ 587 h 4424"/>
                <a:gd name="T36" fmla="*/ 687 w 1363"/>
                <a:gd name="T37" fmla="*/ 728 h 4424"/>
                <a:gd name="T38" fmla="*/ 736 w 1363"/>
                <a:gd name="T39" fmla="*/ 438 h 4424"/>
                <a:gd name="T40" fmla="*/ 846 w 1363"/>
                <a:gd name="T41" fmla="*/ 2 h 4424"/>
                <a:gd name="T42" fmla="*/ 904 w 1363"/>
                <a:gd name="T43" fmla="*/ 175 h 4424"/>
                <a:gd name="T44" fmla="*/ 877 w 1363"/>
                <a:gd name="T45" fmla="*/ 447 h 4424"/>
                <a:gd name="T46" fmla="*/ 890 w 1363"/>
                <a:gd name="T47" fmla="*/ 742 h 4424"/>
                <a:gd name="T48" fmla="*/ 960 w 1363"/>
                <a:gd name="T49" fmla="*/ 511 h 4424"/>
                <a:gd name="T50" fmla="*/ 992 w 1363"/>
                <a:gd name="T51" fmla="*/ 256 h 4424"/>
                <a:gd name="T52" fmla="*/ 1074 w 1363"/>
                <a:gd name="T53" fmla="*/ 113 h 4424"/>
                <a:gd name="T54" fmla="*/ 1092 w 1363"/>
                <a:gd name="T55" fmla="*/ 523 h 4424"/>
                <a:gd name="T56" fmla="*/ 1069 w 1363"/>
                <a:gd name="T57" fmla="*/ 816 h 4424"/>
                <a:gd name="T58" fmla="*/ 1131 w 1363"/>
                <a:gd name="T59" fmla="*/ 701 h 4424"/>
                <a:gd name="T60" fmla="*/ 1191 w 1363"/>
                <a:gd name="T61" fmla="*/ 525 h 4424"/>
                <a:gd name="T62" fmla="*/ 1300 w 1363"/>
                <a:gd name="T63" fmla="*/ 330 h 4424"/>
                <a:gd name="T64" fmla="*/ 1315 w 1363"/>
                <a:gd name="T65" fmla="*/ 506 h 4424"/>
                <a:gd name="T66" fmla="*/ 1227 w 1363"/>
                <a:gd name="T67" fmla="*/ 805 h 4424"/>
                <a:gd name="T68" fmla="*/ 1206 w 1363"/>
                <a:gd name="T69" fmla="*/ 956 h 4424"/>
                <a:gd name="T70" fmla="*/ 1213 w 1363"/>
                <a:gd name="T71" fmla="*/ 1255 h 4424"/>
                <a:gd name="T72" fmla="*/ 998 w 1363"/>
                <a:gd name="T73" fmla="*/ 1697 h 4424"/>
                <a:gd name="T74" fmla="*/ 1090 w 1363"/>
                <a:gd name="T75" fmla="*/ 3026 h 4424"/>
                <a:gd name="T76" fmla="*/ 1073 w 1363"/>
                <a:gd name="T77" fmla="*/ 4424 h 4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3" h="4424">
                  <a:moveTo>
                    <a:pt x="1073" y="4424"/>
                  </a:moveTo>
                  <a:cubicBezTo>
                    <a:pt x="572" y="4424"/>
                    <a:pt x="572" y="4424"/>
                    <a:pt x="572" y="4424"/>
                  </a:cubicBezTo>
                  <a:cubicBezTo>
                    <a:pt x="572" y="4424"/>
                    <a:pt x="586" y="3825"/>
                    <a:pt x="586" y="3021"/>
                  </a:cubicBezTo>
                  <a:cubicBezTo>
                    <a:pt x="586" y="2813"/>
                    <a:pt x="676" y="1697"/>
                    <a:pt x="676" y="1697"/>
                  </a:cubicBezTo>
                  <a:cubicBezTo>
                    <a:pt x="684" y="1645"/>
                    <a:pt x="482" y="1558"/>
                    <a:pt x="450" y="1513"/>
                  </a:cubicBezTo>
                  <a:cubicBezTo>
                    <a:pt x="386" y="1421"/>
                    <a:pt x="364" y="1347"/>
                    <a:pt x="285" y="1268"/>
                  </a:cubicBezTo>
                  <a:cubicBezTo>
                    <a:pt x="228" y="1212"/>
                    <a:pt x="265" y="1163"/>
                    <a:pt x="232" y="1091"/>
                  </a:cubicBezTo>
                  <a:cubicBezTo>
                    <a:pt x="198" y="1017"/>
                    <a:pt x="171" y="954"/>
                    <a:pt x="128" y="906"/>
                  </a:cubicBezTo>
                  <a:cubicBezTo>
                    <a:pt x="17" y="820"/>
                    <a:pt x="0" y="829"/>
                    <a:pt x="13" y="803"/>
                  </a:cubicBezTo>
                  <a:cubicBezTo>
                    <a:pt x="42" y="758"/>
                    <a:pt x="76" y="750"/>
                    <a:pt x="122" y="756"/>
                  </a:cubicBezTo>
                  <a:cubicBezTo>
                    <a:pt x="216" y="769"/>
                    <a:pt x="298" y="822"/>
                    <a:pt x="315" y="916"/>
                  </a:cubicBezTo>
                  <a:cubicBezTo>
                    <a:pt x="355" y="997"/>
                    <a:pt x="428" y="1085"/>
                    <a:pt x="443" y="1091"/>
                  </a:cubicBezTo>
                  <a:cubicBezTo>
                    <a:pt x="458" y="1097"/>
                    <a:pt x="486" y="1024"/>
                    <a:pt x="496" y="955"/>
                  </a:cubicBezTo>
                  <a:cubicBezTo>
                    <a:pt x="502" y="910"/>
                    <a:pt x="504" y="807"/>
                    <a:pt x="505" y="761"/>
                  </a:cubicBezTo>
                  <a:cubicBezTo>
                    <a:pt x="507" y="624"/>
                    <a:pt x="505" y="584"/>
                    <a:pt x="530" y="404"/>
                  </a:cubicBezTo>
                  <a:cubicBezTo>
                    <a:pt x="544" y="306"/>
                    <a:pt x="543" y="57"/>
                    <a:pt x="641" y="61"/>
                  </a:cubicBezTo>
                  <a:cubicBezTo>
                    <a:pt x="721" y="64"/>
                    <a:pt x="686" y="211"/>
                    <a:pt x="678" y="268"/>
                  </a:cubicBezTo>
                  <a:cubicBezTo>
                    <a:pt x="672" y="313"/>
                    <a:pt x="661" y="535"/>
                    <a:pt x="661" y="587"/>
                  </a:cubicBezTo>
                  <a:cubicBezTo>
                    <a:pt x="662" y="624"/>
                    <a:pt x="649" y="726"/>
                    <a:pt x="687" y="728"/>
                  </a:cubicBezTo>
                  <a:cubicBezTo>
                    <a:pt x="710" y="730"/>
                    <a:pt x="716" y="611"/>
                    <a:pt x="736" y="438"/>
                  </a:cubicBezTo>
                  <a:cubicBezTo>
                    <a:pt x="770" y="155"/>
                    <a:pt x="768" y="0"/>
                    <a:pt x="846" y="2"/>
                  </a:cubicBezTo>
                  <a:cubicBezTo>
                    <a:pt x="934" y="4"/>
                    <a:pt x="908" y="124"/>
                    <a:pt x="904" y="175"/>
                  </a:cubicBezTo>
                  <a:cubicBezTo>
                    <a:pt x="897" y="259"/>
                    <a:pt x="880" y="415"/>
                    <a:pt x="877" y="447"/>
                  </a:cubicBezTo>
                  <a:cubicBezTo>
                    <a:pt x="870" y="516"/>
                    <a:pt x="853" y="738"/>
                    <a:pt x="890" y="742"/>
                  </a:cubicBezTo>
                  <a:cubicBezTo>
                    <a:pt x="925" y="746"/>
                    <a:pt x="952" y="564"/>
                    <a:pt x="960" y="511"/>
                  </a:cubicBezTo>
                  <a:cubicBezTo>
                    <a:pt x="971" y="434"/>
                    <a:pt x="980" y="336"/>
                    <a:pt x="992" y="256"/>
                  </a:cubicBezTo>
                  <a:cubicBezTo>
                    <a:pt x="997" y="215"/>
                    <a:pt x="1001" y="103"/>
                    <a:pt x="1074" y="113"/>
                  </a:cubicBezTo>
                  <a:cubicBezTo>
                    <a:pt x="1161" y="124"/>
                    <a:pt x="1100" y="468"/>
                    <a:pt x="1092" y="523"/>
                  </a:cubicBezTo>
                  <a:cubicBezTo>
                    <a:pt x="1080" y="608"/>
                    <a:pt x="1037" y="802"/>
                    <a:pt x="1069" y="816"/>
                  </a:cubicBezTo>
                  <a:cubicBezTo>
                    <a:pt x="1090" y="824"/>
                    <a:pt x="1110" y="757"/>
                    <a:pt x="1131" y="701"/>
                  </a:cubicBezTo>
                  <a:cubicBezTo>
                    <a:pt x="1142" y="670"/>
                    <a:pt x="1171" y="599"/>
                    <a:pt x="1191" y="525"/>
                  </a:cubicBezTo>
                  <a:cubicBezTo>
                    <a:pt x="1218" y="424"/>
                    <a:pt x="1248" y="320"/>
                    <a:pt x="1300" y="330"/>
                  </a:cubicBezTo>
                  <a:cubicBezTo>
                    <a:pt x="1363" y="342"/>
                    <a:pt x="1329" y="449"/>
                    <a:pt x="1315" y="506"/>
                  </a:cubicBezTo>
                  <a:cubicBezTo>
                    <a:pt x="1285" y="629"/>
                    <a:pt x="1257" y="709"/>
                    <a:pt x="1227" y="805"/>
                  </a:cubicBezTo>
                  <a:cubicBezTo>
                    <a:pt x="1207" y="870"/>
                    <a:pt x="1207" y="927"/>
                    <a:pt x="1206" y="956"/>
                  </a:cubicBezTo>
                  <a:cubicBezTo>
                    <a:pt x="1203" y="1078"/>
                    <a:pt x="1230" y="1133"/>
                    <a:pt x="1213" y="1255"/>
                  </a:cubicBezTo>
                  <a:cubicBezTo>
                    <a:pt x="1193" y="1397"/>
                    <a:pt x="991" y="1608"/>
                    <a:pt x="998" y="1697"/>
                  </a:cubicBezTo>
                  <a:cubicBezTo>
                    <a:pt x="998" y="1697"/>
                    <a:pt x="1078" y="2821"/>
                    <a:pt x="1090" y="3026"/>
                  </a:cubicBezTo>
                  <a:cubicBezTo>
                    <a:pt x="1121" y="3549"/>
                    <a:pt x="1073" y="4424"/>
                    <a:pt x="1073" y="4424"/>
                  </a:cubicBezTo>
                  <a:close/>
                </a:path>
              </a:pathLst>
            </a:custGeom>
            <a:solidFill>
              <a:srgbClr val="007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2"/>
            <p:cNvSpPr>
              <a:spLocks/>
            </p:cNvSpPr>
            <p:nvPr/>
          </p:nvSpPr>
          <p:spPr bwMode="auto">
            <a:xfrm>
              <a:off x="5795963" y="1487488"/>
              <a:ext cx="942975" cy="1000125"/>
            </a:xfrm>
            <a:custGeom>
              <a:avLst/>
              <a:gdLst>
                <a:gd name="T0" fmla="*/ 307 w 608"/>
                <a:gd name="T1" fmla="*/ 116 h 645"/>
                <a:gd name="T2" fmla="*/ 161 w 608"/>
                <a:gd name="T3" fmla="*/ 1 h 645"/>
                <a:gd name="T4" fmla="*/ 4 w 608"/>
                <a:gd name="T5" fmla="*/ 210 h 645"/>
                <a:gd name="T6" fmla="*/ 290 w 608"/>
                <a:gd name="T7" fmla="*/ 645 h 645"/>
                <a:gd name="T8" fmla="*/ 605 w 608"/>
                <a:gd name="T9" fmla="*/ 215 h 645"/>
                <a:gd name="T10" fmla="*/ 461 w 608"/>
                <a:gd name="T11" fmla="*/ 3 h 645"/>
                <a:gd name="T12" fmla="*/ 307 w 608"/>
                <a:gd name="T13" fmla="*/ 11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645">
                  <a:moveTo>
                    <a:pt x="307" y="116"/>
                  </a:moveTo>
                  <a:cubicBezTo>
                    <a:pt x="273" y="1"/>
                    <a:pt x="198" y="1"/>
                    <a:pt x="161" y="1"/>
                  </a:cubicBezTo>
                  <a:cubicBezTo>
                    <a:pt x="86" y="0"/>
                    <a:pt x="8" y="85"/>
                    <a:pt x="4" y="210"/>
                  </a:cubicBezTo>
                  <a:cubicBezTo>
                    <a:pt x="0" y="327"/>
                    <a:pt x="70" y="487"/>
                    <a:pt x="290" y="645"/>
                  </a:cubicBezTo>
                  <a:cubicBezTo>
                    <a:pt x="520" y="491"/>
                    <a:pt x="601" y="332"/>
                    <a:pt x="605" y="215"/>
                  </a:cubicBezTo>
                  <a:cubicBezTo>
                    <a:pt x="608" y="89"/>
                    <a:pt x="536" y="4"/>
                    <a:pt x="461" y="3"/>
                  </a:cubicBezTo>
                  <a:cubicBezTo>
                    <a:pt x="423" y="3"/>
                    <a:pt x="348" y="2"/>
                    <a:pt x="307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599238" y="766763"/>
            <a:ext cx="2398713" cy="6092825"/>
            <a:chOff x="6599238" y="766763"/>
            <a:chExt cx="2398713" cy="6092825"/>
          </a:xfrm>
        </p:grpSpPr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6599238" y="766763"/>
              <a:ext cx="2398713" cy="6092825"/>
            </a:xfrm>
            <a:custGeom>
              <a:avLst/>
              <a:gdLst>
                <a:gd name="T0" fmla="*/ 0 w 1546"/>
                <a:gd name="T1" fmla="*/ 3929 h 3929"/>
                <a:gd name="T2" fmla="*/ 466 w 1546"/>
                <a:gd name="T3" fmla="*/ 3929 h 3929"/>
                <a:gd name="T4" fmla="*/ 609 w 1546"/>
                <a:gd name="T5" fmla="*/ 2750 h 3929"/>
                <a:gd name="T6" fmla="*/ 712 w 1546"/>
                <a:gd name="T7" fmla="*/ 1530 h 3929"/>
                <a:gd name="T8" fmla="*/ 966 w 1546"/>
                <a:gd name="T9" fmla="*/ 1436 h 3929"/>
                <a:gd name="T10" fmla="*/ 1177 w 1546"/>
                <a:gd name="T11" fmla="*/ 1272 h 3929"/>
                <a:gd name="T12" fmla="*/ 1272 w 1546"/>
                <a:gd name="T13" fmla="*/ 1134 h 3929"/>
                <a:gd name="T14" fmla="*/ 1414 w 1546"/>
                <a:gd name="T15" fmla="*/ 1003 h 3929"/>
                <a:gd name="T16" fmla="*/ 1541 w 1546"/>
                <a:gd name="T17" fmla="*/ 947 h 3929"/>
                <a:gd name="T18" fmla="*/ 1461 w 1546"/>
                <a:gd name="T19" fmla="*/ 876 h 3929"/>
                <a:gd name="T20" fmla="*/ 1250 w 1546"/>
                <a:gd name="T21" fmla="*/ 960 h 3929"/>
                <a:gd name="T22" fmla="*/ 1090 w 1546"/>
                <a:gd name="T23" fmla="*/ 1075 h 3929"/>
                <a:gd name="T24" fmla="*/ 1083 w 1546"/>
                <a:gd name="T25" fmla="*/ 942 h 3929"/>
                <a:gd name="T26" fmla="*/ 1129 w 1546"/>
                <a:gd name="T27" fmla="*/ 773 h 3929"/>
                <a:gd name="T28" fmla="*/ 1208 w 1546"/>
                <a:gd name="T29" fmla="*/ 458 h 3929"/>
                <a:gd name="T30" fmla="*/ 1208 w 1546"/>
                <a:gd name="T31" fmla="*/ 131 h 3929"/>
                <a:gd name="T32" fmla="*/ 1118 w 1546"/>
                <a:gd name="T33" fmla="*/ 300 h 3929"/>
                <a:gd name="T34" fmla="*/ 1043 w 1546"/>
                <a:gd name="T35" fmla="*/ 579 h 3929"/>
                <a:gd name="T36" fmla="*/ 982 w 1546"/>
                <a:gd name="T37" fmla="*/ 694 h 3929"/>
                <a:gd name="T38" fmla="*/ 1020 w 1546"/>
                <a:gd name="T39" fmla="*/ 430 h 3929"/>
                <a:gd name="T40" fmla="*/ 1048 w 1546"/>
                <a:gd name="T41" fmla="*/ 23 h 3929"/>
                <a:gd name="T42" fmla="*/ 949 w 1546"/>
                <a:gd name="T43" fmla="*/ 156 h 3929"/>
                <a:gd name="T44" fmla="*/ 897 w 1546"/>
                <a:gd name="T45" fmla="*/ 398 h 3929"/>
                <a:gd name="T46" fmla="*/ 803 w 1546"/>
                <a:gd name="T47" fmla="*/ 649 h 3929"/>
                <a:gd name="T48" fmla="*/ 807 w 1546"/>
                <a:gd name="T49" fmla="*/ 430 h 3929"/>
                <a:gd name="T50" fmla="*/ 851 w 1546"/>
                <a:gd name="T51" fmla="*/ 201 h 3929"/>
                <a:gd name="T52" fmla="*/ 820 w 1546"/>
                <a:gd name="T53" fmla="*/ 54 h 3929"/>
                <a:gd name="T54" fmla="*/ 690 w 1546"/>
                <a:gd name="T55" fmla="*/ 403 h 3929"/>
                <a:gd name="T56" fmla="*/ 627 w 1546"/>
                <a:gd name="T57" fmla="*/ 662 h 3929"/>
                <a:gd name="T58" fmla="*/ 607 w 1546"/>
                <a:gd name="T59" fmla="*/ 545 h 3929"/>
                <a:gd name="T60" fmla="*/ 604 w 1546"/>
                <a:gd name="T61" fmla="*/ 377 h 3929"/>
                <a:gd name="T62" fmla="*/ 565 w 1546"/>
                <a:gd name="T63" fmla="*/ 179 h 3929"/>
                <a:gd name="T64" fmla="*/ 502 w 1546"/>
                <a:gd name="T65" fmla="*/ 326 h 3929"/>
                <a:gd name="T66" fmla="*/ 494 w 1546"/>
                <a:gd name="T67" fmla="*/ 609 h 3929"/>
                <a:gd name="T68" fmla="*/ 470 w 1546"/>
                <a:gd name="T69" fmla="*/ 744 h 3929"/>
                <a:gd name="T70" fmla="*/ 381 w 1546"/>
                <a:gd name="T71" fmla="*/ 1001 h 3929"/>
                <a:gd name="T72" fmla="*/ 442 w 1546"/>
                <a:gd name="T73" fmla="*/ 1442 h 3929"/>
                <a:gd name="T74" fmla="*/ 177 w 1546"/>
                <a:gd name="T75" fmla="*/ 2655 h 3929"/>
                <a:gd name="T76" fmla="*/ 0 w 1546"/>
                <a:gd name="T77" fmla="*/ 3929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6" h="3929">
                  <a:moveTo>
                    <a:pt x="0" y="3929"/>
                  </a:moveTo>
                  <a:cubicBezTo>
                    <a:pt x="466" y="3929"/>
                    <a:pt x="466" y="3929"/>
                    <a:pt x="466" y="3929"/>
                  </a:cubicBezTo>
                  <a:cubicBezTo>
                    <a:pt x="466" y="3929"/>
                    <a:pt x="516" y="3450"/>
                    <a:pt x="609" y="2750"/>
                  </a:cubicBezTo>
                  <a:cubicBezTo>
                    <a:pt x="634" y="2563"/>
                    <a:pt x="712" y="1530"/>
                    <a:pt x="712" y="1530"/>
                  </a:cubicBezTo>
                  <a:cubicBezTo>
                    <a:pt x="721" y="1482"/>
                    <a:pt x="926" y="1466"/>
                    <a:pt x="966" y="1436"/>
                  </a:cubicBezTo>
                  <a:cubicBezTo>
                    <a:pt x="1047" y="1375"/>
                    <a:pt x="1086" y="1318"/>
                    <a:pt x="1177" y="1272"/>
                  </a:cubicBezTo>
                  <a:cubicBezTo>
                    <a:pt x="1241" y="1239"/>
                    <a:pt x="1223" y="1187"/>
                    <a:pt x="1272" y="1134"/>
                  </a:cubicBezTo>
                  <a:cubicBezTo>
                    <a:pt x="1322" y="1079"/>
                    <a:pt x="1363" y="1033"/>
                    <a:pt x="1414" y="1003"/>
                  </a:cubicBezTo>
                  <a:cubicBezTo>
                    <a:pt x="1533" y="960"/>
                    <a:pt x="1546" y="973"/>
                    <a:pt x="1541" y="947"/>
                  </a:cubicBezTo>
                  <a:cubicBezTo>
                    <a:pt x="1530" y="900"/>
                    <a:pt x="1502" y="883"/>
                    <a:pt x="1461" y="876"/>
                  </a:cubicBezTo>
                  <a:cubicBezTo>
                    <a:pt x="1376" y="861"/>
                    <a:pt x="1290" y="884"/>
                    <a:pt x="1250" y="960"/>
                  </a:cubicBezTo>
                  <a:cubicBezTo>
                    <a:pt x="1193" y="1018"/>
                    <a:pt x="1105" y="1073"/>
                    <a:pt x="1090" y="1075"/>
                  </a:cubicBezTo>
                  <a:cubicBezTo>
                    <a:pt x="1076" y="1076"/>
                    <a:pt x="1072" y="1005"/>
                    <a:pt x="1083" y="942"/>
                  </a:cubicBezTo>
                  <a:cubicBezTo>
                    <a:pt x="1090" y="902"/>
                    <a:pt x="1117" y="813"/>
                    <a:pt x="1129" y="773"/>
                  </a:cubicBezTo>
                  <a:cubicBezTo>
                    <a:pt x="1166" y="654"/>
                    <a:pt x="1179" y="620"/>
                    <a:pt x="1208" y="458"/>
                  </a:cubicBezTo>
                  <a:cubicBezTo>
                    <a:pt x="1223" y="370"/>
                    <a:pt x="1294" y="156"/>
                    <a:pt x="1208" y="131"/>
                  </a:cubicBezTo>
                  <a:cubicBezTo>
                    <a:pt x="1139" y="111"/>
                    <a:pt x="1127" y="248"/>
                    <a:pt x="1118" y="300"/>
                  </a:cubicBezTo>
                  <a:cubicBezTo>
                    <a:pt x="1111" y="340"/>
                    <a:pt x="1058" y="534"/>
                    <a:pt x="1043" y="579"/>
                  </a:cubicBezTo>
                  <a:cubicBezTo>
                    <a:pt x="1032" y="610"/>
                    <a:pt x="1015" y="703"/>
                    <a:pt x="982" y="694"/>
                  </a:cubicBezTo>
                  <a:cubicBezTo>
                    <a:pt x="962" y="689"/>
                    <a:pt x="990" y="584"/>
                    <a:pt x="1020" y="430"/>
                  </a:cubicBezTo>
                  <a:cubicBezTo>
                    <a:pt x="1071" y="176"/>
                    <a:pt x="1116" y="43"/>
                    <a:pt x="1048" y="23"/>
                  </a:cubicBezTo>
                  <a:cubicBezTo>
                    <a:pt x="972" y="0"/>
                    <a:pt x="960" y="111"/>
                    <a:pt x="949" y="156"/>
                  </a:cubicBezTo>
                  <a:cubicBezTo>
                    <a:pt x="932" y="230"/>
                    <a:pt x="903" y="369"/>
                    <a:pt x="897" y="398"/>
                  </a:cubicBezTo>
                  <a:cubicBezTo>
                    <a:pt x="883" y="460"/>
                    <a:pt x="836" y="656"/>
                    <a:pt x="803" y="649"/>
                  </a:cubicBezTo>
                  <a:cubicBezTo>
                    <a:pt x="772" y="643"/>
                    <a:pt x="799" y="477"/>
                    <a:pt x="807" y="430"/>
                  </a:cubicBezTo>
                  <a:cubicBezTo>
                    <a:pt x="819" y="360"/>
                    <a:pt x="839" y="273"/>
                    <a:pt x="851" y="201"/>
                  </a:cubicBezTo>
                  <a:cubicBezTo>
                    <a:pt x="858" y="164"/>
                    <a:pt x="886" y="67"/>
                    <a:pt x="820" y="54"/>
                  </a:cubicBezTo>
                  <a:cubicBezTo>
                    <a:pt x="742" y="40"/>
                    <a:pt x="699" y="353"/>
                    <a:pt x="690" y="403"/>
                  </a:cubicBezTo>
                  <a:cubicBezTo>
                    <a:pt x="677" y="480"/>
                    <a:pt x="659" y="659"/>
                    <a:pt x="627" y="662"/>
                  </a:cubicBezTo>
                  <a:cubicBezTo>
                    <a:pt x="608" y="664"/>
                    <a:pt x="609" y="600"/>
                    <a:pt x="607" y="545"/>
                  </a:cubicBezTo>
                  <a:cubicBezTo>
                    <a:pt x="605" y="516"/>
                    <a:pt x="600" y="447"/>
                    <a:pt x="604" y="377"/>
                  </a:cubicBezTo>
                  <a:cubicBezTo>
                    <a:pt x="609" y="282"/>
                    <a:pt x="613" y="185"/>
                    <a:pt x="565" y="179"/>
                  </a:cubicBezTo>
                  <a:cubicBezTo>
                    <a:pt x="507" y="172"/>
                    <a:pt x="506" y="272"/>
                    <a:pt x="502" y="326"/>
                  </a:cubicBezTo>
                  <a:cubicBezTo>
                    <a:pt x="494" y="441"/>
                    <a:pt x="495" y="517"/>
                    <a:pt x="494" y="609"/>
                  </a:cubicBezTo>
                  <a:cubicBezTo>
                    <a:pt x="494" y="670"/>
                    <a:pt x="477" y="720"/>
                    <a:pt x="470" y="744"/>
                  </a:cubicBezTo>
                  <a:cubicBezTo>
                    <a:pt x="439" y="851"/>
                    <a:pt x="400" y="891"/>
                    <a:pt x="381" y="1001"/>
                  </a:cubicBezTo>
                  <a:cubicBezTo>
                    <a:pt x="358" y="1129"/>
                    <a:pt x="473" y="1366"/>
                    <a:pt x="442" y="1442"/>
                  </a:cubicBezTo>
                  <a:cubicBezTo>
                    <a:pt x="442" y="1442"/>
                    <a:pt x="212" y="2472"/>
                    <a:pt x="177" y="2655"/>
                  </a:cubicBezTo>
                  <a:cubicBezTo>
                    <a:pt x="77" y="3177"/>
                    <a:pt x="0" y="3929"/>
                    <a:pt x="0" y="3929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7315201" y="2001838"/>
              <a:ext cx="900113" cy="965200"/>
            </a:xfrm>
            <a:custGeom>
              <a:avLst/>
              <a:gdLst>
                <a:gd name="T0" fmla="*/ 313 w 580"/>
                <a:gd name="T1" fmla="*/ 161 h 622"/>
                <a:gd name="T2" fmla="*/ 472 w 580"/>
                <a:gd name="T3" fmla="*/ 103 h 622"/>
                <a:gd name="T4" fmla="*/ 548 w 580"/>
                <a:gd name="T5" fmla="*/ 327 h 622"/>
                <a:gd name="T6" fmla="*/ 180 w 580"/>
                <a:gd name="T7" fmla="*/ 622 h 622"/>
                <a:gd name="T8" fmla="*/ 29 w 580"/>
                <a:gd name="T9" fmla="*/ 163 h 622"/>
                <a:gd name="T10" fmla="*/ 213 w 580"/>
                <a:gd name="T11" fmla="*/ 21 h 622"/>
                <a:gd name="T12" fmla="*/ 313 w 580"/>
                <a:gd name="T13" fmla="*/ 16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" h="622">
                  <a:moveTo>
                    <a:pt x="313" y="161"/>
                  </a:moveTo>
                  <a:cubicBezTo>
                    <a:pt x="375" y="72"/>
                    <a:pt x="440" y="92"/>
                    <a:pt x="472" y="103"/>
                  </a:cubicBezTo>
                  <a:cubicBezTo>
                    <a:pt x="537" y="123"/>
                    <a:pt x="580" y="218"/>
                    <a:pt x="548" y="327"/>
                  </a:cubicBezTo>
                  <a:cubicBezTo>
                    <a:pt x="519" y="429"/>
                    <a:pt x="414" y="548"/>
                    <a:pt x="180" y="622"/>
                  </a:cubicBezTo>
                  <a:cubicBezTo>
                    <a:pt x="25" y="424"/>
                    <a:pt x="0" y="265"/>
                    <a:pt x="29" y="163"/>
                  </a:cubicBezTo>
                  <a:cubicBezTo>
                    <a:pt x="61" y="54"/>
                    <a:pt x="148" y="0"/>
                    <a:pt x="213" y="21"/>
                  </a:cubicBezTo>
                  <a:cubicBezTo>
                    <a:pt x="245" y="31"/>
                    <a:pt x="310" y="51"/>
                    <a:pt x="313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557963" y="2259013"/>
            <a:ext cx="1427163" cy="4600575"/>
            <a:chOff x="6557963" y="2259013"/>
            <a:chExt cx="1427163" cy="4600575"/>
          </a:xfrm>
        </p:grpSpPr>
        <p:sp>
          <p:nvSpPr>
            <p:cNvPr id="135" name="Freeform 65"/>
            <p:cNvSpPr>
              <a:spLocks/>
            </p:cNvSpPr>
            <p:nvPr/>
          </p:nvSpPr>
          <p:spPr bwMode="auto">
            <a:xfrm>
              <a:off x="6557963" y="2259013"/>
              <a:ext cx="1427163" cy="4600575"/>
            </a:xfrm>
            <a:custGeom>
              <a:avLst/>
              <a:gdLst>
                <a:gd name="T0" fmla="*/ 482 w 920"/>
                <a:gd name="T1" fmla="*/ 2966 h 2966"/>
                <a:gd name="T2" fmla="*/ 808 w 920"/>
                <a:gd name="T3" fmla="*/ 2966 h 2966"/>
                <a:gd name="T4" fmla="*/ 713 w 920"/>
                <a:gd name="T5" fmla="*/ 1901 h 2966"/>
                <a:gd name="T6" fmla="*/ 559 w 920"/>
                <a:gd name="T7" fmla="*/ 1084 h 2966"/>
                <a:gd name="T8" fmla="*/ 692 w 920"/>
                <a:gd name="T9" fmla="*/ 944 h 2966"/>
                <a:gd name="T10" fmla="*/ 777 w 920"/>
                <a:gd name="T11" fmla="*/ 772 h 2966"/>
                <a:gd name="T12" fmla="*/ 794 w 920"/>
                <a:gd name="T13" fmla="*/ 653 h 2966"/>
                <a:gd name="T14" fmla="*/ 844 w 920"/>
                <a:gd name="T15" fmla="*/ 525 h 2966"/>
                <a:gd name="T16" fmla="*/ 909 w 920"/>
                <a:gd name="T17" fmla="*/ 449 h 2966"/>
                <a:gd name="T18" fmla="*/ 835 w 920"/>
                <a:gd name="T19" fmla="*/ 428 h 2966"/>
                <a:gd name="T20" fmla="*/ 725 w 920"/>
                <a:gd name="T21" fmla="*/ 548 h 2966"/>
                <a:gd name="T22" fmla="*/ 659 w 920"/>
                <a:gd name="T23" fmla="*/ 672 h 2966"/>
                <a:gd name="T24" fmla="*/ 613 w 920"/>
                <a:gd name="T25" fmla="*/ 589 h 2966"/>
                <a:gd name="T26" fmla="*/ 589 w 920"/>
                <a:gd name="T27" fmla="*/ 466 h 2966"/>
                <a:gd name="T28" fmla="*/ 541 w 920"/>
                <a:gd name="T29" fmla="*/ 238 h 2966"/>
                <a:gd name="T30" fmla="*/ 438 w 920"/>
                <a:gd name="T31" fmla="*/ 28 h 2966"/>
                <a:gd name="T32" fmla="*/ 433 w 920"/>
                <a:gd name="T33" fmla="*/ 165 h 2966"/>
                <a:gd name="T34" fmla="*/ 473 w 920"/>
                <a:gd name="T35" fmla="*/ 368 h 2966"/>
                <a:gd name="T36" fmla="*/ 470 w 920"/>
                <a:gd name="T37" fmla="*/ 461 h 2966"/>
                <a:gd name="T38" fmla="*/ 412 w 920"/>
                <a:gd name="T39" fmla="*/ 279 h 2966"/>
                <a:gd name="T40" fmla="*/ 302 w 920"/>
                <a:gd name="T41" fmla="*/ 9 h 2966"/>
                <a:gd name="T42" fmla="*/ 280 w 920"/>
                <a:gd name="T43" fmla="*/ 125 h 2966"/>
                <a:gd name="T44" fmla="*/ 322 w 920"/>
                <a:gd name="T45" fmla="*/ 297 h 2966"/>
                <a:gd name="T46" fmla="*/ 340 w 920"/>
                <a:gd name="T47" fmla="*/ 488 h 2966"/>
                <a:gd name="T48" fmla="*/ 274 w 920"/>
                <a:gd name="T49" fmla="*/ 346 h 2966"/>
                <a:gd name="T50" fmla="*/ 231 w 920"/>
                <a:gd name="T51" fmla="*/ 185 h 2966"/>
                <a:gd name="T52" fmla="*/ 165 w 920"/>
                <a:gd name="T53" fmla="*/ 101 h 2966"/>
                <a:gd name="T54" fmla="*/ 191 w 920"/>
                <a:gd name="T55" fmla="*/ 366 h 2966"/>
                <a:gd name="T56" fmla="*/ 232 w 920"/>
                <a:gd name="T57" fmla="*/ 552 h 2966"/>
                <a:gd name="T58" fmla="*/ 182 w 920"/>
                <a:gd name="T59" fmla="*/ 483 h 2966"/>
                <a:gd name="T60" fmla="*/ 127 w 920"/>
                <a:gd name="T61" fmla="*/ 376 h 2966"/>
                <a:gd name="T62" fmla="*/ 40 w 920"/>
                <a:gd name="T63" fmla="*/ 261 h 2966"/>
                <a:gd name="T64" fmla="*/ 46 w 920"/>
                <a:gd name="T65" fmla="*/ 375 h 2966"/>
                <a:gd name="T66" fmla="*/ 129 w 920"/>
                <a:gd name="T67" fmla="*/ 559 h 2966"/>
                <a:gd name="T68" fmla="*/ 156 w 920"/>
                <a:gd name="T69" fmla="*/ 654 h 2966"/>
                <a:gd name="T70" fmla="*/ 179 w 920"/>
                <a:gd name="T71" fmla="*/ 847 h 2966"/>
                <a:gd name="T72" fmla="*/ 357 w 920"/>
                <a:gd name="T73" fmla="*/ 1112 h 2966"/>
                <a:gd name="T74" fmla="*/ 398 w 920"/>
                <a:gd name="T75" fmla="*/ 2035 h 2966"/>
                <a:gd name="T76" fmla="*/ 482 w 920"/>
                <a:gd name="T77" fmla="*/ 2966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0" h="2966">
                  <a:moveTo>
                    <a:pt x="482" y="2966"/>
                  </a:moveTo>
                  <a:cubicBezTo>
                    <a:pt x="808" y="2966"/>
                    <a:pt x="808" y="2966"/>
                    <a:pt x="808" y="2966"/>
                  </a:cubicBezTo>
                  <a:cubicBezTo>
                    <a:pt x="808" y="2966"/>
                    <a:pt x="786" y="2418"/>
                    <a:pt x="713" y="1901"/>
                  </a:cubicBezTo>
                  <a:cubicBezTo>
                    <a:pt x="694" y="1768"/>
                    <a:pt x="559" y="1084"/>
                    <a:pt x="559" y="1084"/>
                  </a:cubicBezTo>
                  <a:cubicBezTo>
                    <a:pt x="549" y="1050"/>
                    <a:pt x="676" y="976"/>
                    <a:pt x="692" y="944"/>
                  </a:cubicBezTo>
                  <a:cubicBezTo>
                    <a:pt x="726" y="879"/>
                    <a:pt x="733" y="830"/>
                    <a:pt x="777" y="772"/>
                  </a:cubicBezTo>
                  <a:cubicBezTo>
                    <a:pt x="808" y="731"/>
                    <a:pt x="780" y="703"/>
                    <a:pt x="794" y="653"/>
                  </a:cubicBezTo>
                  <a:cubicBezTo>
                    <a:pt x="810" y="602"/>
                    <a:pt x="821" y="560"/>
                    <a:pt x="844" y="525"/>
                  </a:cubicBezTo>
                  <a:cubicBezTo>
                    <a:pt x="908" y="459"/>
                    <a:pt x="920" y="464"/>
                    <a:pt x="909" y="449"/>
                  </a:cubicBezTo>
                  <a:cubicBezTo>
                    <a:pt x="887" y="422"/>
                    <a:pt x="864" y="420"/>
                    <a:pt x="835" y="428"/>
                  </a:cubicBezTo>
                  <a:cubicBezTo>
                    <a:pt x="776" y="445"/>
                    <a:pt x="728" y="486"/>
                    <a:pt x="725" y="548"/>
                  </a:cubicBezTo>
                  <a:cubicBezTo>
                    <a:pt x="707" y="604"/>
                    <a:pt x="668" y="667"/>
                    <a:pt x="659" y="672"/>
                  </a:cubicBezTo>
                  <a:cubicBezTo>
                    <a:pt x="650" y="677"/>
                    <a:pt x="625" y="633"/>
                    <a:pt x="613" y="589"/>
                  </a:cubicBezTo>
                  <a:cubicBezTo>
                    <a:pt x="605" y="561"/>
                    <a:pt x="594" y="495"/>
                    <a:pt x="589" y="466"/>
                  </a:cubicBezTo>
                  <a:cubicBezTo>
                    <a:pt x="576" y="378"/>
                    <a:pt x="573" y="352"/>
                    <a:pt x="541" y="238"/>
                  </a:cubicBezTo>
                  <a:cubicBezTo>
                    <a:pt x="523" y="177"/>
                    <a:pt x="501" y="17"/>
                    <a:pt x="438" y="28"/>
                  </a:cubicBezTo>
                  <a:cubicBezTo>
                    <a:pt x="388" y="37"/>
                    <a:pt x="423" y="129"/>
                    <a:pt x="433" y="165"/>
                  </a:cubicBezTo>
                  <a:cubicBezTo>
                    <a:pt x="442" y="193"/>
                    <a:pt x="469" y="334"/>
                    <a:pt x="473" y="368"/>
                  </a:cubicBezTo>
                  <a:cubicBezTo>
                    <a:pt x="476" y="392"/>
                    <a:pt x="493" y="456"/>
                    <a:pt x="470" y="461"/>
                  </a:cubicBezTo>
                  <a:cubicBezTo>
                    <a:pt x="455" y="464"/>
                    <a:pt x="440" y="388"/>
                    <a:pt x="412" y="279"/>
                  </a:cubicBezTo>
                  <a:cubicBezTo>
                    <a:pt x="364" y="100"/>
                    <a:pt x="351" y="0"/>
                    <a:pt x="302" y="9"/>
                  </a:cubicBezTo>
                  <a:cubicBezTo>
                    <a:pt x="245" y="18"/>
                    <a:pt x="272" y="93"/>
                    <a:pt x="280" y="125"/>
                  </a:cubicBezTo>
                  <a:cubicBezTo>
                    <a:pt x="292" y="179"/>
                    <a:pt x="317" y="277"/>
                    <a:pt x="322" y="297"/>
                  </a:cubicBezTo>
                  <a:cubicBezTo>
                    <a:pt x="333" y="341"/>
                    <a:pt x="363" y="483"/>
                    <a:pt x="340" y="488"/>
                  </a:cubicBezTo>
                  <a:cubicBezTo>
                    <a:pt x="318" y="494"/>
                    <a:pt x="284" y="379"/>
                    <a:pt x="274" y="346"/>
                  </a:cubicBezTo>
                  <a:cubicBezTo>
                    <a:pt x="260" y="297"/>
                    <a:pt x="245" y="235"/>
                    <a:pt x="231" y="185"/>
                  </a:cubicBezTo>
                  <a:cubicBezTo>
                    <a:pt x="223" y="159"/>
                    <a:pt x="211" y="88"/>
                    <a:pt x="165" y="101"/>
                  </a:cubicBezTo>
                  <a:cubicBezTo>
                    <a:pt x="110" y="116"/>
                    <a:pt x="181" y="331"/>
                    <a:pt x="191" y="366"/>
                  </a:cubicBezTo>
                  <a:cubicBezTo>
                    <a:pt x="206" y="419"/>
                    <a:pt x="251" y="540"/>
                    <a:pt x="232" y="552"/>
                  </a:cubicBezTo>
                  <a:cubicBezTo>
                    <a:pt x="219" y="559"/>
                    <a:pt x="200" y="518"/>
                    <a:pt x="182" y="483"/>
                  </a:cubicBezTo>
                  <a:cubicBezTo>
                    <a:pt x="172" y="465"/>
                    <a:pt x="147" y="422"/>
                    <a:pt x="127" y="376"/>
                  </a:cubicBezTo>
                  <a:cubicBezTo>
                    <a:pt x="100" y="314"/>
                    <a:pt x="72" y="249"/>
                    <a:pt x="40" y="261"/>
                  </a:cubicBezTo>
                  <a:cubicBezTo>
                    <a:pt x="0" y="274"/>
                    <a:pt x="31" y="339"/>
                    <a:pt x="46" y="375"/>
                  </a:cubicBezTo>
                  <a:cubicBezTo>
                    <a:pt x="76" y="452"/>
                    <a:pt x="101" y="500"/>
                    <a:pt x="129" y="559"/>
                  </a:cubicBezTo>
                  <a:cubicBezTo>
                    <a:pt x="148" y="599"/>
                    <a:pt x="153" y="636"/>
                    <a:pt x="156" y="654"/>
                  </a:cubicBezTo>
                  <a:cubicBezTo>
                    <a:pt x="170" y="733"/>
                    <a:pt x="157" y="771"/>
                    <a:pt x="179" y="847"/>
                  </a:cubicBezTo>
                  <a:cubicBezTo>
                    <a:pt x="205" y="937"/>
                    <a:pt x="353" y="1054"/>
                    <a:pt x="357" y="1112"/>
                  </a:cubicBezTo>
                  <a:cubicBezTo>
                    <a:pt x="357" y="1112"/>
                    <a:pt x="387" y="1902"/>
                    <a:pt x="398" y="2035"/>
                  </a:cubicBezTo>
                  <a:cubicBezTo>
                    <a:pt x="425" y="2374"/>
                    <a:pt x="482" y="2966"/>
                    <a:pt x="482" y="2966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6"/>
            <p:cNvSpPr>
              <a:spLocks/>
            </p:cNvSpPr>
            <p:nvPr/>
          </p:nvSpPr>
          <p:spPr bwMode="auto">
            <a:xfrm>
              <a:off x="6905626" y="3192463"/>
              <a:ext cx="638175" cy="671513"/>
            </a:xfrm>
            <a:custGeom>
              <a:avLst/>
              <a:gdLst>
                <a:gd name="T0" fmla="*/ 196 w 412"/>
                <a:gd name="T1" fmla="*/ 95 h 433"/>
                <a:gd name="T2" fmla="*/ 279 w 412"/>
                <a:gd name="T3" fmla="*/ 8 h 433"/>
                <a:gd name="T4" fmla="*/ 399 w 412"/>
                <a:gd name="T5" fmla="*/ 128 h 433"/>
                <a:gd name="T6" fmla="*/ 254 w 412"/>
                <a:gd name="T7" fmla="*/ 433 h 433"/>
                <a:gd name="T8" fmla="*/ 13 w 412"/>
                <a:gd name="T9" fmla="*/ 185 h 433"/>
                <a:gd name="T10" fmla="*/ 87 w 412"/>
                <a:gd name="T11" fmla="*/ 36 h 433"/>
                <a:gd name="T12" fmla="*/ 196 w 412"/>
                <a:gd name="T13" fmla="*/ 95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" h="433">
                  <a:moveTo>
                    <a:pt x="196" y="95"/>
                  </a:moveTo>
                  <a:cubicBezTo>
                    <a:pt x="207" y="18"/>
                    <a:pt x="255" y="11"/>
                    <a:pt x="279" y="8"/>
                  </a:cubicBezTo>
                  <a:cubicBezTo>
                    <a:pt x="328" y="0"/>
                    <a:pt x="385" y="48"/>
                    <a:pt x="399" y="128"/>
                  </a:cubicBezTo>
                  <a:cubicBezTo>
                    <a:pt x="412" y="203"/>
                    <a:pt x="382" y="312"/>
                    <a:pt x="254" y="433"/>
                  </a:cubicBezTo>
                  <a:cubicBezTo>
                    <a:pt x="93" y="355"/>
                    <a:pt x="26" y="260"/>
                    <a:pt x="13" y="185"/>
                  </a:cubicBezTo>
                  <a:cubicBezTo>
                    <a:pt x="0" y="105"/>
                    <a:pt x="39" y="43"/>
                    <a:pt x="87" y="36"/>
                  </a:cubicBezTo>
                  <a:cubicBezTo>
                    <a:pt x="111" y="33"/>
                    <a:pt x="159" y="25"/>
                    <a:pt x="196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313113" y="1155700"/>
            <a:ext cx="1889125" cy="5703888"/>
            <a:chOff x="3313113" y="1155700"/>
            <a:chExt cx="1889125" cy="5703888"/>
          </a:xfrm>
        </p:grpSpPr>
        <p:sp>
          <p:nvSpPr>
            <p:cNvPr id="138" name="Freeform 67"/>
            <p:cNvSpPr>
              <a:spLocks/>
            </p:cNvSpPr>
            <p:nvPr/>
          </p:nvSpPr>
          <p:spPr bwMode="auto">
            <a:xfrm>
              <a:off x="3313113" y="1155700"/>
              <a:ext cx="1889125" cy="5703888"/>
            </a:xfrm>
            <a:custGeom>
              <a:avLst/>
              <a:gdLst>
                <a:gd name="T0" fmla="*/ 1197 w 1218"/>
                <a:gd name="T1" fmla="*/ 3678 h 3678"/>
                <a:gd name="T2" fmla="*/ 820 w 1218"/>
                <a:gd name="T3" fmla="*/ 3678 h 3678"/>
                <a:gd name="T4" fmla="*/ 753 w 1218"/>
                <a:gd name="T5" fmla="*/ 2571 h 3678"/>
                <a:gd name="T6" fmla="*/ 736 w 1218"/>
                <a:gd name="T7" fmla="*/ 1434 h 3678"/>
                <a:gd name="T8" fmla="*/ 507 w 1218"/>
                <a:gd name="T9" fmla="*/ 1331 h 3678"/>
                <a:gd name="T10" fmla="*/ 322 w 1218"/>
                <a:gd name="T11" fmla="*/ 1165 h 3678"/>
                <a:gd name="T12" fmla="*/ 243 w 1218"/>
                <a:gd name="T13" fmla="*/ 1030 h 3678"/>
                <a:gd name="T14" fmla="*/ 121 w 1218"/>
                <a:gd name="T15" fmla="*/ 900 h 3678"/>
                <a:gd name="T16" fmla="*/ 6 w 1218"/>
                <a:gd name="T17" fmla="*/ 840 h 3678"/>
                <a:gd name="T18" fmla="*/ 85 w 1218"/>
                <a:gd name="T19" fmla="*/ 779 h 3678"/>
                <a:gd name="T20" fmla="*/ 275 w 1218"/>
                <a:gd name="T21" fmla="*/ 871 h 3678"/>
                <a:gd name="T22" fmla="*/ 415 w 1218"/>
                <a:gd name="T23" fmla="*/ 987 h 3678"/>
                <a:gd name="T24" fmla="*/ 431 w 1218"/>
                <a:gd name="T25" fmla="*/ 865 h 3678"/>
                <a:gd name="T26" fmla="*/ 399 w 1218"/>
                <a:gd name="T27" fmla="*/ 706 h 3678"/>
                <a:gd name="T28" fmla="*/ 347 w 1218"/>
                <a:gd name="T29" fmla="*/ 408 h 3678"/>
                <a:gd name="T30" fmla="*/ 368 w 1218"/>
                <a:gd name="T31" fmla="*/ 105 h 3678"/>
                <a:gd name="T32" fmla="*/ 440 w 1218"/>
                <a:gd name="T33" fmla="*/ 267 h 3678"/>
                <a:gd name="T34" fmla="*/ 491 w 1218"/>
                <a:gd name="T35" fmla="*/ 531 h 3678"/>
                <a:gd name="T36" fmla="*/ 541 w 1218"/>
                <a:gd name="T37" fmla="*/ 642 h 3678"/>
                <a:gd name="T38" fmla="*/ 522 w 1218"/>
                <a:gd name="T39" fmla="*/ 394 h 3678"/>
                <a:gd name="T40" fmla="*/ 523 w 1218"/>
                <a:gd name="T41" fmla="*/ 16 h 3678"/>
                <a:gd name="T42" fmla="*/ 606 w 1218"/>
                <a:gd name="T43" fmla="*/ 145 h 3678"/>
                <a:gd name="T44" fmla="*/ 639 w 1218"/>
                <a:gd name="T45" fmla="*/ 373 h 3678"/>
                <a:gd name="T46" fmla="*/ 709 w 1218"/>
                <a:gd name="T47" fmla="*/ 612 h 3678"/>
                <a:gd name="T48" fmla="*/ 720 w 1218"/>
                <a:gd name="T49" fmla="*/ 409 h 3678"/>
                <a:gd name="T50" fmla="*/ 694 w 1218"/>
                <a:gd name="T51" fmla="*/ 194 h 3678"/>
                <a:gd name="T52" fmla="*/ 732 w 1218"/>
                <a:gd name="T53" fmla="*/ 59 h 3678"/>
                <a:gd name="T54" fmla="*/ 830 w 1218"/>
                <a:gd name="T55" fmla="*/ 391 h 3678"/>
                <a:gd name="T56" fmla="*/ 871 w 1218"/>
                <a:gd name="T57" fmla="*/ 635 h 3678"/>
                <a:gd name="T58" fmla="*/ 898 w 1218"/>
                <a:gd name="T59" fmla="*/ 528 h 3678"/>
                <a:gd name="T60" fmla="*/ 912 w 1218"/>
                <a:gd name="T61" fmla="*/ 373 h 3678"/>
                <a:gd name="T62" fmla="*/ 961 w 1218"/>
                <a:gd name="T63" fmla="*/ 191 h 3678"/>
                <a:gd name="T64" fmla="*/ 1009 w 1218"/>
                <a:gd name="T65" fmla="*/ 332 h 3678"/>
                <a:gd name="T66" fmla="*/ 998 w 1218"/>
                <a:gd name="T67" fmla="*/ 594 h 3678"/>
                <a:gd name="T68" fmla="*/ 1012 w 1218"/>
                <a:gd name="T69" fmla="*/ 721 h 3678"/>
                <a:gd name="T70" fmla="*/ 1078 w 1218"/>
                <a:gd name="T71" fmla="*/ 965 h 3678"/>
                <a:gd name="T72" fmla="*/ 993 w 1218"/>
                <a:gd name="T73" fmla="*/ 1370 h 3678"/>
                <a:gd name="T74" fmla="*/ 1159 w 1218"/>
                <a:gd name="T75" fmla="*/ 2511 h 3678"/>
                <a:gd name="T76" fmla="*/ 1197 w 1218"/>
                <a:gd name="T77" fmla="*/ 3678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8" h="3678">
                  <a:moveTo>
                    <a:pt x="1197" y="3678"/>
                  </a:moveTo>
                  <a:cubicBezTo>
                    <a:pt x="820" y="3678"/>
                    <a:pt x="820" y="3678"/>
                    <a:pt x="820" y="3678"/>
                  </a:cubicBezTo>
                  <a:cubicBezTo>
                    <a:pt x="820" y="3678"/>
                    <a:pt x="794" y="3226"/>
                    <a:pt x="753" y="2571"/>
                  </a:cubicBezTo>
                  <a:cubicBezTo>
                    <a:pt x="742" y="2396"/>
                    <a:pt x="736" y="1434"/>
                    <a:pt x="736" y="1434"/>
                  </a:cubicBezTo>
                  <a:cubicBezTo>
                    <a:pt x="732" y="1389"/>
                    <a:pt x="542" y="1361"/>
                    <a:pt x="507" y="1331"/>
                  </a:cubicBezTo>
                  <a:cubicBezTo>
                    <a:pt x="436" y="1269"/>
                    <a:pt x="404" y="1213"/>
                    <a:pt x="322" y="1165"/>
                  </a:cubicBezTo>
                  <a:cubicBezTo>
                    <a:pt x="265" y="1130"/>
                    <a:pt x="285" y="1083"/>
                    <a:pt x="243" y="1030"/>
                  </a:cubicBezTo>
                  <a:cubicBezTo>
                    <a:pt x="200" y="977"/>
                    <a:pt x="165" y="931"/>
                    <a:pt x="121" y="900"/>
                  </a:cubicBezTo>
                  <a:cubicBezTo>
                    <a:pt x="12" y="852"/>
                    <a:pt x="0" y="864"/>
                    <a:pt x="6" y="840"/>
                  </a:cubicBezTo>
                  <a:cubicBezTo>
                    <a:pt x="20" y="797"/>
                    <a:pt x="46" y="783"/>
                    <a:pt x="85" y="779"/>
                  </a:cubicBezTo>
                  <a:cubicBezTo>
                    <a:pt x="165" y="771"/>
                    <a:pt x="242" y="798"/>
                    <a:pt x="275" y="871"/>
                  </a:cubicBezTo>
                  <a:cubicBezTo>
                    <a:pt x="324" y="929"/>
                    <a:pt x="402" y="985"/>
                    <a:pt x="415" y="987"/>
                  </a:cubicBezTo>
                  <a:cubicBezTo>
                    <a:pt x="429" y="989"/>
                    <a:pt x="437" y="924"/>
                    <a:pt x="431" y="865"/>
                  </a:cubicBezTo>
                  <a:cubicBezTo>
                    <a:pt x="427" y="827"/>
                    <a:pt x="408" y="743"/>
                    <a:pt x="399" y="706"/>
                  </a:cubicBezTo>
                  <a:cubicBezTo>
                    <a:pt x="373" y="593"/>
                    <a:pt x="363" y="561"/>
                    <a:pt x="347" y="408"/>
                  </a:cubicBezTo>
                  <a:cubicBezTo>
                    <a:pt x="338" y="326"/>
                    <a:pt x="287" y="123"/>
                    <a:pt x="368" y="105"/>
                  </a:cubicBezTo>
                  <a:cubicBezTo>
                    <a:pt x="433" y="91"/>
                    <a:pt x="435" y="219"/>
                    <a:pt x="440" y="267"/>
                  </a:cubicBezTo>
                  <a:cubicBezTo>
                    <a:pt x="444" y="305"/>
                    <a:pt x="480" y="489"/>
                    <a:pt x="491" y="531"/>
                  </a:cubicBezTo>
                  <a:cubicBezTo>
                    <a:pt x="500" y="561"/>
                    <a:pt x="510" y="648"/>
                    <a:pt x="541" y="642"/>
                  </a:cubicBezTo>
                  <a:cubicBezTo>
                    <a:pt x="560" y="638"/>
                    <a:pt x="541" y="539"/>
                    <a:pt x="522" y="394"/>
                  </a:cubicBezTo>
                  <a:cubicBezTo>
                    <a:pt x="492" y="156"/>
                    <a:pt x="459" y="30"/>
                    <a:pt x="523" y="16"/>
                  </a:cubicBezTo>
                  <a:cubicBezTo>
                    <a:pt x="595" y="0"/>
                    <a:pt x="599" y="103"/>
                    <a:pt x="606" y="145"/>
                  </a:cubicBezTo>
                  <a:cubicBezTo>
                    <a:pt x="617" y="215"/>
                    <a:pt x="635" y="346"/>
                    <a:pt x="639" y="373"/>
                  </a:cubicBezTo>
                  <a:cubicBezTo>
                    <a:pt x="647" y="431"/>
                    <a:pt x="679" y="616"/>
                    <a:pt x="709" y="612"/>
                  </a:cubicBezTo>
                  <a:cubicBezTo>
                    <a:pt x="739" y="608"/>
                    <a:pt x="724" y="453"/>
                    <a:pt x="720" y="409"/>
                  </a:cubicBezTo>
                  <a:cubicBezTo>
                    <a:pt x="713" y="343"/>
                    <a:pt x="701" y="261"/>
                    <a:pt x="694" y="194"/>
                  </a:cubicBezTo>
                  <a:cubicBezTo>
                    <a:pt x="690" y="159"/>
                    <a:pt x="670" y="66"/>
                    <a:pt x="732" y="59"/>
                  </a:cubicBezTo>
                  <a:cubicBezTo>
                    <a:pt x="805" y="51"/>
                    <a:pt x="825" y="344"/>
                    <a:pt x="830" y="391"/>
                  </a:cubicBezTo>
                  <a:cubicBezTo>
                    <a:pt x="837" y="463"/>
                    <a:pt x="842" y="630"/>
                    <a:pt x="871" y="635"/>
                  </a:cubicBezTo>
                  <a:cubicBezTo>
                    <a:pt x="890" y="638"/>
                    <a:pt x="892" y="579"/>
                    <a:pt x="898" y="528"/>
                  </a:cubicBezTo>
                  <a:cubicBezTo>
                    <a:pt x="901" y="501"/>
                    <a:pt x="911" y="437"/>
                    <a:pt x="912" y="373"/>
                  </a:cubicBezTo>
                  <a:cubicBezTo>
                    <a:pt x="913" y="285"/>
                    <a:pt x="916" y="194"/>
                    <a:pt x="961" y="191"/>
                  </a:cubicBezTo>
                  <a:cubicBezTo>
                    <a:pt x="1014" y="188"/>
                    <a:pt x="1009" y="282"/>
                    <a:pt x="1009" y="332"/>
                  </a:cubicBezTo>
                  <a:cubicBezTo>
                    <a:pt x="1009" y="439"/>
                    <a:pt x="1003" y="510"/>
                    <a:pt x="998" y="594"/>
                  </a:cubicBezTo>
                  <a:cubicBezTo>
                    <a:pt x="995" y="651"/>
                    <a:pt x="1007" y="698"/>
                    <a:pt x="1012" y="721"/>
                  </a:cubicBezTo>
                  <a:cubicBezTo>
                    <a:pt x="1034" y="823"/>
                    <a:pt x="1067" y="862"/>
                    <a:pt x="1078" y="965"/>
                  </a:cubicBezTo>
                  <a:cubicBezTo>
                    <a:pt x="1091" y="1085"/>
                    <a:pt x="969" y="1298"/>
                    <a:pt x="993" y="1370"/>
                  </a:cubicBezTo>
                  <a:cubicBezTo>
                    <a:pt x="993" y="1370"/>
                    <a:pt x="1139" y="2340"/>
                    <a:pt x="1159" y="2511"/>
                  </a:cubicBezTo>
                  <a:cubicBezTo>
                    <a:pt x="1218" y="3002"/>
                    <a:pt x="1197" y="3678"/>
                    <a:pt x="1197" y="3678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8"/>
            <p:cNvSpPr>
              <a:spLocks/>
            </p:cNvSpPr>
            <p:nvPr/>
          </p:nvSpPr>
          <p:spPr bwMode="auto">
            <a:xfrm>
              <a:off x="4032251" y="2335213"/>
              <a:ext cx="830263" cy="892175"/>
            </a:xfrm>
            <a:custGeom>
              <a:avLst/>
              <a:gdLst>
                <a:gd name="T0" fmla="*/ 251 w 535"/>
                <a:gd name="T1" fmla="*/ 139 h 575"/>
                <a:gd name="T2" fmla="*/ 108 w 535"/>
                <a:gd name="T3" fmla="*/ 74 h 575"/>
                <a:gd name="T4" fmla="*/ 22 w 535"/>
                <a:gd name="T5" fmla="*/ 277 h 575"/>
                <a:gd name="T6" fmla="*/ 345 w 535"/>
                <a:gd name="T7" fmla="*/ 575 h 575"/>
                <a:gd name="T8" fmla="*/ 514 w 535"/>
                <a:gd name="T9" fmla="*/ 159 h 575"/>
                <a:gd name="T10" fmla="*/ 354 w 535"/>
                <a:gd name="T11" fmla="*/ 15 h 575"/>
                <a:gd name="T12" fmla="*/ 251 w 535"/>
                <a:gd name="T13" fmla="*/ 1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75">
                  <a:moveTo>
                    <a:pt x="251" y="139"/>
                  </a:moveTo>
                  <a:cubicBezTo>
                    <a:pt x="200" y="52"/>
                    <a:pt x="138" y="67"/>
                    <a:pt x="108" y="74"/>
                  </a:cubicBezTo>
                  <a:cubicBezTo>
                    <a:pt x="46" y="89"/>
                    <a:pt x="0" y="174"/>
                    <a:pt x="22" y="277"/>
                  </a:cubicBezTo>
                  <a:cubicBezTo>
                    <a:pt x="43" y="374"/>
                    <a:pt x="132" y="491"/>
                    <a:pt x="345" y="575"/>
                  </a:cubicBezTo>
                  <a:cubicBezTo>
                    <a:pt x="501" y="402"/>
                    <a:pt x="535" y="255"/>
                    <a:pt x="514" y="159"/>
                  </a:cubicBezTo>
                  <a:cubicBezTo>
                    <a:pt x="492" y="56"/>
                    <a:pt x="415" y="0"/>
                    <a:pt x="354" y="15"/>
                  </a:cubicBezTo>
                  <a:cubicBezTo>
                    <a:pt x="323" y="23"/>
                    <a:pt x="261" y="37"/>
                    <a:pt x="25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144838" y="2965450"/>
            <a:ext cx="1589088" cy="3894138"/>
            <a:chOff x="3144838" y="2965450"/>
            <a:chExt cx="1589088" cy="3894138"/>
          </a:xfrm>
        </p:grpSpPr>
        <p:sp>
          <p:nvSpPr>
            <p:cNvPr id="141" name="Freeform 69"/>
            <p:cNvSpPr>
              <a:spLocks/>
            </p:cNvSpPr>
            <p:nvPr/>
          </p:nvSpPr>
          <p:spPr bwMode="auto">
            <a:xfrm>
              <a:off x="3144838" y="2965450"/>
              <a:ext cx="1589088" cy="3894138"/>
            </a:xfrm>
            <a:custGeom>
              <a:avLst/>
              <a:gdLst>
                <a:gd name="T0" fmla="*/ 1024 w 1024"/>
                <a:gd name="T1" fmla="*/ 2511 h 2511"/>
                <a:gd name="T2" fmla="*/ 746 w 1024"/>
                <a:gd name="T3" fmla="*/ 2511 h 2511"/>
                <a:gd name="T4" fmla="*/ 632 w 1024"/>
                <a:gd name="T5" fmla="*/ 1831 h 2511"/>
                <a:gd name="T6" fmla="*/ 568 w 1024"/>
                <a:gd name="T7" fmla="*/ 1057 h 2511"/>
                <a:gd name="T8" fmla="*/ 394 w 1024"/>
                <a:gd name="T9" fmla="*/ 989 h 2511"/>
                <a:gd name="T10" fmla="*/ 250 w 1024"/>
                <a:gd name="T11" fmla="*/ 874 h 2511"/>
                <a:gd name="T12" fmla="*/ 187 w 1024"/>
                <a:gd name="T13" fmla="*/ 777 h 2511"/>
                <a:gd name="T14" fmla="*/ 91 w 1024"/>
                <a:gd name="T15" fmla="*/ 685 h 2511"/>
                <a:gd name="T16" fmla="*/ 3 w 1024"/>
                <a:gd name="T17" fmla="*/ 645 h 2511"/>
                <a:gd name="T18" fmla="*/ 59 w 1024"/>
                <a:gd name="T19" fmla="*/ 597 h 2511"/>
                <a:gd name="T20" fmla="*/ 204 w 1024"/>
                <a:gd name="T21" fmla="*/ 658 h 2511"/>
                <a:gd name="T22" fmla="*/ 312 w 1024"/>
                <a:gd name="T23" fmla="*/ 738 h 2511"/>
                <a:gd name="T24" fmla="*/ 319 w 1024"/>
                <a:gd name="T25" fmla="*/ 647 h 2511"/>
                <a:gd name="T26" fmla="*/ 289 w 1024"/>
                <a:gd name="T27" fmla="*/ 530 h 2511"/>
                <a:gd name="T28" fmla="*/ 239 w 1024"/>
                <a:gd name="T29" fmla="*/ 312 h 2511"/>
                <a:gd name="T30" fmla="*/ 243 w 1024"/>
                <a:gd name="T31" fmla="*/ 87 h 2511"/>
                <a:gd name="T32" fmla="*/ 303 w 1024"/>
                <a:gd name="T33" fmla="*/ 204 h 2511"/>
                <a:gd name="T34" fmla="*/ 351 w 1024"/>
                <a:gd name="T35" fmla="*/ 397 h 2511"/>
                <a:gd name="T36" fmla="*/ 392 w 1024"/>
                <a:gd name="T37" fmla="*/ 477 h 2511"/>
                <a:gd name="T38" fmla="*/ 368 w 1024"/>
                <a:gd name="T39" fmla="*/ 295 h 2511"/>
                <a:gd name="T40" fmla="*/ 354 w 1024"/>
                <a:gd name="T41" fmla="*/ 14 h 2511"/>
                <a:gd name="T42" fmla="*/ 421 w 1024"/>
                <a:gd name="T43" fmla="*/ 107 h 2511"/>
                <a:gd name="T44" fmla="*/ 454 w 1024"/>
                <a:gd name="T45" fmla="*/ 274 h 2511"/>
                <a:gd name="T46" fmla="*/ 516 w 1024"/>
                <a:gd name="T47" fmla="*/ 449 h 2511"/>
                <a:gd name="T48" fmla="*/ 515 w 1024"/>
                <a:gd name="T49" fmla="*/ 298 h 2511"/>
                <a:gd name="T50" fmla="*/ 488 w 1024"/>
                <a:gd name="T51" fmla="*/ 139 h 2511"/>
                <a:gd name="T52" fmla="*/ 511 w 1024"/>
                <a:gd name="T53" fmla="*/ 39 h 2511"/>
                <a:gd name="T54" fmla="*/ 596 w 1024"/>
                <a:gd name="T55" fmla="*/ 281 h 2511"/>
                <a:gd name="T56" fmla="*/ 637 w 1024"/>
                <a:gd name="T57" fmla="*/ 460 h 2511"/>
                <a:gd name="T58" fmla="*/ 652 w 1024"/>
                <a:gd name="T59" fmla="*/ 380 h 2511"/>
                <a:gd name="T60" fmla="*/ 656 w 1024"/>
                <a:gd name="T61" fmla="*/ 264 h 2511"/>
                <a:gd name="T62" fmla="*/ 686 w 1024"/>
                <a:gd name="T63" fmla="*/ 127 h 2511"/>
                <a:gd name="T64" fmla="*/ 727 w 1024"/>
                <a:gd name="T65" fmla="*/ 230 h 2511"/>
                <a:gd name="T66" fmla="*/ 729 w 1024"/>
                <a:gd name="T67" fmla="*/ 425 h 2511"/>
                <a:gd name="T68" fmla="*/ 744 w 1024"/>
                <a:gd name="T69" fmla="*/ 518 h 2511"/>
                <a:gd name="T70" fmla="*/ 803 w 1024"/>
                <a:gd name="T71" fmla="*/ 696 h 2511"/>
                <a:gd name="T72" fmla="*/ 755 w 1024"/>
                <a:gd name="T73" fmla="*/ 999 h 2511"/>
                <a:gd name="T74" fmla="*/ 946 w 1024"/>
                <a:gd name="T75" fmla="*/ 1861 h 2511"/>
                <a:gd name="T76" fmla="*/ 1024 w 1024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4" h="2511">
                  <a:moveTo>
                    <a:pt x="1024" y="2511"/>
                  </a:moveTo>
                  <a:cubicBezTo>
                    <a:pt x="746" y="2511"/>
                    <a:pt x="746" y="2511"/>
                    <a:pt x="746" y="2511"/>
                  </a:cubicBezTo>
                  <a:cubicBezTo>
                    <a:pt x="746" y="2511"/>
                    <a:pt x="673" y="2203"/>
                    <a:pt x="632" y="1831"/>
                  </a:cubicBezTo>
                  <a:cubicBezTo>
                    <a:pt x="618" y="1701"/>
                    <a:pt x="568" y="1057"/>
                    <a:pt x="568" y="1057"/>
                  </a:cubicBezTo>
                  <a:cubicBezTo>
                    <a:pt x="562" y="1024"/>
                    <a:pt x="421" y="1010"/>
                    <a:pt x="394" y="989"/>
                  </a:cubicBezTo>
                  <a:cubicBezTo>
                    <a:pt x="339" y="946"/>
                    <a:pt x="312" y="906"/>
                    <a:pt x="250" y="874"/>
                  </a:cubicBezTo>
                  <a:cubicBezTo>
                    <a:pt x="206" y="850"/>
                    <a:pt x="220" y="814"/>
                    <a:pt x="187" y="777"/>
                  </a:cubicBezTo>
                  <a:cubicBezTo>
                    <a:pt x="153" y="739"/>
                    <a:pt x="125" y="707"/>
                    <a:pt x="91" y="685"/>
                  </a:cubicBezTo>
                  <a:cubicBezTo>
                    <a:pt x="9" y="654"/>
                    <a:pt x="0" y="663"/>
                    <a:pt x="3" y="645"/>
                  </a:cubicBezTo>
                  <a:cubicBezTo>
                    <a:pt x="12" y="613"/>
                    <a:pt x="31" y="602"/>
                    <a:pt x="59" y="597"/>
                  </a:cubicBezTo>
                  <a:cubicBezTo>
                    <a:pt x="118" y="588"/>
                    <a:pt x="177" y="605"/>
                    <a:pt x="204" y="658"/>
                  </a:cubicBezTo>
                  <a:cubicBezTo>
                    <a:pt x="242" y="698"/>
                    <a:pt x="302" y="738"/>
                    <a:pt x="312" y="738"/>
                  </a:cubicBezTo>
                  <a:cubicBezTo>
                    <a:pt x="323" y="739"/>
                    <a:pt x="326" y="691"/>
                    <a:pt x="319" y="647"/>
                  </a:cubicBezTo>
                  <a:cubicBezTo>
                    <a:pt x="315" y="620"/>
                    <a:pt x="297" y="558"/>
                    <a:pt x="289" y="530"/>
                  </a:cubicBezTo>
                  <a:cubicBezTo>
                    <a:pt x="265" y="448"/>
                    <a:pt x="257" y="424"/>
                    <a:pt x="239" y="312"/>
                  </a:cubicBezTo>
                  <a:cubicBezTo>
                    <a:pt x="229" y="251"/>
                    <a:pt x="183" y="103"/>
                    <a:pt x="243" y="87"/>
                  </a:cubicBezTo>
                  <a:cubicBezTo>
                    <a:pt x="291" y="74"/>
                    <a:pt x="297" y="168"/>
                    <a:pt x="303" y="204"/>
                  </a:cubicBezTo>
                  <a:cubicBezTo>
                    <a:pt x="307" y="232"/>
                    <a:pt x="341" y="366"/>
                    <a:pt x="351" y="397"/>
                  </a:cubicBezTo>
                  <a:cubicBezTo>
                    <a:pt x="358" y="419"/>
                    <a:pt x="369" y="483"/>
                    <a:pt x="392" y="477"/>
                  </a:cubicBezTo>
                  <a:cubicBezTo>
                    <a:pt x="406" y="474"/>
                    <a:pt x="388" y="402"/>
                    <a:pt x="368" y="295"/>
                  </a:cubicBezTo>
                  <a:cubicBezTo>
                    <a:pt x="337" y="120"/>
                    <a:pt x="307" y="27"/>
                    <a:pt x="354" y="14"/>
                  </a:cubicBezTo>
                  <a:cubicBezTo>
                    <a:pt x="407" y="0"/>
                    <a:pt x="414" y="76"/>
                    <a:pt x="421" y="107"/>
                  </a:cubicBezTo>
                  <a:cubicBezTo>
                    <a:pt x="432" y="158"/>
                    <a:pt x="450" y="255"/>
                    <a:pt x="454" y="274"/>
                  </a:cubicBezTo>
                  <a:cubicBezTo>
                    <a:pt x="463" y="317"/>
                    <a:pt x="493" y="453"/>
                    <a:pt x="516" y="449"/>
                  </a:cubicBezTo>
                  <a:cubicBezTo>
                    <a:pt x="537" y="445"/>
                    <a:pt x="521" y="330"/>
                    <a:pt x="515" y="298"/>
                  </a:cubicBezTo>
                  <a:cubicBezTo>
                    <a:pt x="508" y="249"/>
                    <a:pt x="496" y="189"/>
                    <a:pt x="488" y="139"/>
                  </a:cubicBezTo>
                  <a:cubicBezTo>
                    <a:pt x="484" y="114"/>
                    <a:pt x="466" y="46"/>
                    <a:pt x="511" y="39"/>
                  </a:cubicBezTo>
                  <a:cubicBezTo>
                    <a:pt x="565" y="29"/>
                    <a:pt x="591" y="246"/>
                    <a:pt x="596" y="281"/>
                  </a:cubicBezTo>
                  <a:cubicBezTo>
                    <a:pt x="605" y="333"/>
                    <a:pt x="615" y="457"/>
                    <a:pt x="637" y="460"/>
                  </a:cubicBezTo>
                  <a:cubicBezTo>
                    <a:pt x="650" y="461"/>
                    <a:pt x="650" y="417"/>
                    <a:pt x="652" y="380"/>
                  </a:cubicBezTo>
                  <a:cubicBezTo>
                    <a:pt x="654" y="360"/>
                    <a:pt x="658" y="312"/>
                    <a:pt x="656" y="264"/>
                  </a:cubicBezTo>
                  <a:cubicBezTo>
                    <a:pt x="654" y="198"/>
                    <a:pt x="653" y="131"/>
                    <a:pt x="686" y="127"/>
                  </a:cubicBezTo>
                  <a:cubicBezTo>
                    <a:pt x="725" y="123"/>
                    <a:pt x="725" y="193"/>
                    <a:pt x="727" y="230"/>
                  </a:cubicBezTo>
                  <a:cubicBezTo>
                    <a:pt x="731" y="309"/>
                    <a:pt x="730" y="362"/>
                    <a:pt x="729" y="425"/>
                  </a:cubicBezTo>
                  <a:cubicBezTo>
                    <a:pt x="729" y="467"/>
                    <a:pt x="739" y="501"/>
                    <a:pt x="744" y="518"/>
                  </a:cubicBezTo>
                  <a:cubicBezTo>
                    <a:pt x="764" y="592"/>
                    <a:pt x="791" y="620"/>
                    <a:pt x="803" y="696"/>
                  </a:cubicBezTo>
                  <a:cubicBezTo>
                    <a:pt x="817" y="785"/>
                    <a:pt x="734" y="947"/>
                    <a:pt x="755" y="999"/>
                  </a:cubicBezTo>
                  <a:cubicBezTo>
                    <a:pt x="755" y="999"/>
                    <a:pt x="925" y="1735"/>
                    <a:pt x="946" y="1861"/>
                  </a:cubicBezTo>
                  <a:cubicBezTo>
                    <a:pt x="1006" y="2229"/>
                    <a:pt x="1024" y="2511"/>
                    <a:pt x="1024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0"/>
            <p:cNvSpPr>
              <a:spLocks/>
            </p:cNvSpPr>
            <p:nvPr/>
          </p:nvSpPr>
          <p:spPr bwMode="auto">
            <a:xfrm>
              <a:off x="3681413" y="3822700"/>
              <a:ext cx="620713" cy="663575"/>
            </a:xfrm>
            <a:custGeom>
              <a:avLst/>
              <a:gdLst>
                <a:gd name="T0" fmla="*/ 185 w 400"/>
                <a:gd name="T1" fmla="*/ 109 h 428"/>
                <a:gd name="T2" fmla="*/ 76 w 400"/>
                <a:gd name="T3" fmla="*/ 67 h 428"/>
                <a:gd name="T4" fmla="*/ 21 w 400"/>
                <a:gd name="T5" fmla="*/ 221 h 428"/>
                <a:gd name="T6" fmla="*/ 271 w 400"/>
                <a:gd name="T7" fmla="*/ 428 h 428"/>
                <a:gd name="T8" fmla="*/ 381 w 400"/>
                <a:gd name="T9" fmla="*/ 114 h 428"/>
                <a:gd name="T10" fmla="*/ 256 w 400"/>
                <a:gd name="T11" fmla="*/ 13 h 428"/>
                <a:gd name="T12" fmla="*/ 185 w 400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428">
                  <a:moveTo>
                    <a:pt x="185" y="109"/>
                  </a:moveTo>
                  <a:cubicBezTo>
                    <a:pt x="144" y="47"/>
                    <a:pt x="99" y="60"/>
                    <a:pt x="76" y="67"/>
                  </a:cubicBezTo>
                  <a:cubicBezTo>
                    <a:pt x="31" y="80"/>
                    <a:pt x="0" y="145"/>
                    <a:pt x="21" y="221"/>
                  </a:cubicBezTo>
                  <a:cubicBezTo>
                    <a:pt x="40" y="291"/>
                    <a:pt x="111" y="374"/>
                    <a:pt x="271" y="428"/>
                  </a:cubicBezTo>
                  <a:cubicBezTo>
                    <a:pt x="381" y="294"/>
                    <a:pt x="400" y="184"/>
                    <a:pt x="381" y="114"/>
                  </a:cubicBezTo>
                  <a:cubicBezTo>
                    <a:pt x="360" y="38"/>
                    <a:pt x="301" y="0"/>
                    <a:pt x="256" y="13"/>
                  </a:cubicBezTo>
                  <a:cubicBezTo>
                    <a:pt x="234" y="20"/>
                    <a:pt x="189" y="33"/>
                    <a:pt x="18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59663" y="2965450"/>
            <a:ext cx="1590675" cy="3894138"/>
            <a:chOff x="7459663" y="2965450"/>
            <a:chExt cx="1590675" cy="3894138"/>
          </a:xfrm>
        </p:grpSpPr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7459663" y="2965450"/>
              <a:ext cx="1590675" cy="3894138"/>
            </a:xfrm>
            <a:custGeom>
              <a:avLst/>
              <a:gdLst>
                <a:gd name="T0" fmla="*/ 0 w 1025"/>
                <a:gd name="T1" fmla="*/ 2511 h 2511"/>
                <a:gd name="T2" fmla="*/ 279 w 1025"/>
                <a:gd name="T3" fmla="*/ 2511 h 2511"/>
                <a:gd name="T4" fmla="*/ 392 w 1025"/>
                <a:gd name="T5" fmla="*/ 1831 h 2511"/>
                <a:gd name="T6" fmla="*/ 457 w 1025"/>
                <a:gd name="T7" fmla="*/ 1057 h 2511"/>
                <a:gd name="T8" fmla="*/ 631 w 1025"/>
                <a:gd name="T9" fmla="*/ 989 h 2511"/>
                <a:gd name="T10" fmla="*/ 774 w 1025"/>
                <a:gd name="T11" fmla="*/ 874 h 2511"/>
                <a:gd name="T12" fmla="*/ 838 w 1025"/>
                <a:gd name="T13" fmla="*/ 777 h 2511"/>
                <a:gd name="T14" fmla="*/ 934 w 1025"/>
                <a:gd name="T15" fmla="*/ 685 h 2511"/>
                <a:gd name="T16" fmla="*/ 1022 w 1025"/>
                <a:gd name="T17" fmla="*/ 645 h 2511"/>
                <a:gd name="T18" fmla="*/ 965 w 1025"/>
                <a:gd name="T19" fmla="*/ 597 h 2511"/>
                <a:gd name="T20" fmla="*/ 821 w 1025"/>
                <a:gd name="T21" fmla="*/ 658 h 2511"/>
                <a:gd name="T22" fmla="*/ 712 w 1025"/>
                <a:gd name="T23" fmla="*/ 738 h 2511"/>
                <a:gd name="T24" fmla="*/ 706 w 1025"/>
                <a:gd name="T25" fmla="*/ 647 h 2511"/>
                <a:gd name="T26" fmla="*/ 736 w 1025"/>
                <a:gd name="T27" fmla="*/ 530 h 2511"/>
                <a:gd name="T28" fmla="*/ 786 w 1025"/>
                <a:gd name="T29" fmla="*/ 312 h 2511"/>
                <a:gd name="T30" fmla="*/ 782 w 1025"/>
                <a:gd name="T31" fmla="*/ 87 h 2511"/>
                <a:gd name="T32" fmla="*/ 722 w 1025"/>
                <a:gd name="T33" fmla="*/ 204 h 2511"/>
                <a:gd name="T34" fmla="*/ 674 w 1025"/>
                <a:gd name="T35" fmla="*/ 397 h 2511"/>
                <a:gd name="T36" fmla="*/ 633 w 1025"/>
                <a:gd name="T37" fmla="*/ 477 h 2511"/>
                <a:gd name="T38" fmla="*/ 656 w 1025"/>
                <a:gd name="T39" fmla="*/ 295 h 2511"/>
                <a:gd name="T40" fmla="*/ 670 w 1025"/>
                <a:gd name="T41" fmla="*/ 14 h 2511"/>
                <a:gd name="T42" fmla="*/ 604 w 1025"/>
                <a:gd name="T43" fmla="*/ 107 h 2511"/>
                <a:gd name="T44" fmla="*/ 571 w 1025"/>
                <a:gd name="T45" fmla="*/ 274 h 2511"/>
                <a:gd name="T46" fmla="*/ 509 w 1025"/>
                <a:gd name="T47" fmla="*/ 449 h 2511"/>
                <a:gd name="T48" fmla="*/ 509 w 1025"/>
                <a:gd name="T49" fmla="*/ 298 h 2511"/>
                <a:gd name="T50" fmla="*/ 537 w 1025"/>
                <a:gd name="T51" fmla="*/ 139 h 2511"/>
                <a:gd name="T52" fmla="*/ 514 w 1025"/>
                <a:gd name="T53" fmla="*/ 39 h 2511"/>
                <a:gd name="T54" fmla="*/ 428 w 1025"/>
                <a:gd name="T55" fmla="*/ 281 h 2511"/>
                <a:gd name="T56" fmla="*/ 388 w 1025"/>
                <a:gd name="T57" fmla="*/ 460 h 2511"/>
                <a:gd name="T58" fmla="*/ 373 w 1025"/>
                <a:gd name="T59" fmla="*/ 380 h 2511"/>
                <a:gd name="T60" fmla="*/ 368 w 1025"/>
                <a:gd name="T61" fmla="*/ 264 h 2511"/>
                <a:gd name="T62" fmla="*/ 339 w 1025"/>
                <a:gd name="T63" fmla="*/ 127 h 2511"/>
                <a:gd name="T64" fmla="*/ 298 w 1025"/>
                <a:gd name="T65" fmla="*/ 230 h 2511"/>
                <a:gd name="T66" fmla="*/ 296 w 1025"/>
                <a:gd name="T67" fmla="*/ 425 h 2511"/>
                <a:gd name="T68" fmla="*/ 281 w 1025"/>
                <a:gd name="T69" fmla="*/ 518 h 2511"/>
                <a:gd name="T70" fmla="*/ 222 w 1025"/>
                <a:gd name="T71" fmla="*/ 696 h 2511"/>
                <a:gd name="T72" fmla="*/ 270 w 1025"/>
                <a:gd name="T73" fmla="*/ 999 h 2511"/>
                <a:gd name="T74" fmla="*/ 79 w 1025"/>
                <a:gd name="T75" fmla="*/ 1861 h 2511"/>
                <a:gd name="T76" fmla="*/ 0 w 1025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5" h="2511">
                  <a:moveTo>
                    <a:pt x="0" y="2511"/>
                  </a:moveTo>
                  <a:cubicBezTo>
                    <a:pt x="279" y="2511"/>
                    <a:pt x="279" y="2511"/>
                    <a:pt x="279" y="2511"/>
                  </a:cubicBezTo>
                  <a:cubicBezTo>
                    <a:pt x="279" y="2511"/>
                    <a:pt x="352" y="2203"/>
                    <a:pt x="392" y="1831"/>
                  </a:cubicBezTo>
                  <a:cubicBezTo>
                    <a:pt x="407" y="1701"/>
                    <a:pt x="457" y="1057"/>
                    <a:pt x="457" y="1057"/>
                  </a:cubicBezTo>
                  <a:cubicBezTo>
                    <a:pt x="462" y="1024"/>
                    <a:pt x="604" y="1010"/>
                    <a:pt x="631" y="989"/>
                  </a:cubicBezTo>
                  <a:cubicBezTo>
                    <a:pt x="686" y="946"/>
                    <a:pt x="712" y="906"/>
                    <a:pt x="774" y="874"/>
                  </a:cubicBezTo>
                  <a:cubicBezTo>
                    <a:pt x="818" y="850"/>
                    <a:pt x="805" y="814"/>
                    <a:pt x="838" y="777"/>
                  </a:cubicBezTo>
                  <a:cubicBezTo>
                    <a:pt x="872" y="739"/>
                    <a:pt x="900" y="707"/>
                    <a:pt x="934" y="685"/>
                  </a:cubicBezTo>
                  <a:cubicBezTo>
                    <a:pt x="1016" y="654"/>
                    <a:pt x="1025" y="663"/>
                    <a:pt x="1022" y="645"/>
                  </a:cubicBezTo>
                  <a:cubicBezTo>
                    <a:pt x="1013" y="613"/>
                    <a:pt x="994" y="602"/>
                    <a:pt x="965" y="597"/>
                  </a:cubicBezTo>
                  <a:cubicBezTo>
                    <a:pt x="907" y="588"/>
                    <a:pt x="848" y="605"/>
                    <a:pt x="821" y="658"/>
                  </a:cubicBezTo>
                  <a:cubicBezTo>
                    <a:pt x="782" y="698"/>
                    <a:pt x="722" y="738"/>
                    <a:pt x="712" y="738"/>
                  </a:cubicBezTo>
                  <a:cubicBezTo>
                    <a:pt x="702" y="739"/>
                    <a:pt x="699" y="691"/>
                    <a:pt x="706" y="647"/>
                  </a:cubicBezTo>
                  <a:cubicBezTo>
                    <a:pt x="710" y="620"/>
                    <a:pt x="728" y="558"/>
                    <a:pt x="736" y="530"/>
                  </a:cubicBezTo>
                  <a:cubicBezTo>
                    <a:pt x="759" y="448"/>
                    <a:pt x="768" y="424"/>
                    <a:pt x="786" y="312"/>
                  </a:cubicBezTo>
                  <a:cubicBezTo>
                    <a:pt x="795" y="251"/>
                    <a:pt x="841" y="103"/>
                    <a:pt x="782" y="87"/>
                  </a:cubicBezTo>
                  <a:cubicBezTo>
                    <a:pt x="734" y="74"/>
                    <a:pt x="728" y="168"/>
                    <a:pt x="722" y="204"/>
                  </a:cubicBezTo>
                  <a:cubicBezTo>
                    <a:pt x="718" y="232"/>
                    <a:pt x="684" y="366"/>
                    <a:pt x="674" y="397"/>
                  </a:cubicBezTo>
                  <a:cubicBezTo>
                    <a:pt x="667" y="419"/>
                    <a:pt x="656" y="483"/>
                    <a:pt x="633" y="477"/>
                  </a:cubicBezTo>
                  <a:cubicBezTo>
                    <a:pt x="619" y="474"/>
                    <a:pt x="637" y="402"/>
                    <a:pt x="656" y="295"/>
                  </a:cubicBezTo>
                  <a:cubicBezTo>
                    <a:pt x="688" y="120"/>
                    <a:pt x="717" y="27"/>
                    <a:pt x="670" y="14"/>
                  </a:cubicBezTo>
                  <a:cubicBezTo>
                    <a:pt x="618" y="0"/>
                    <a:pt x="611" y="76"/>
                    <a:pt x="604" y="107"/>
                  </a:cubicBezTo>
                  <a:cubicBezTo>
                    <a:pt x="593" y="158"/>
                    <a:pt x="575" y="255"/>
                    <a:pt x="571" y="274"/>
                  </a:cubicBezTo>
                  <a:cubicBezTo>
                    <a:pt x="562" y="317"/>
                    <a:pt x="532" y="453"/>
                    <a:pt x="509" y="449"/>
                  </a:cubicBezTo>
                  <a:cubicBezTo>
                    <a:pt x="487" y="445"/>
                    <a:pt x="504" y="330"/>
                    <a:pt x="509" y="298"/>
                  </a:cubicBezTo>
                  <a:cubicBezTo>
                    <a:pt x="517" y="249"/>
                    <a:pt x="529" y="189"/>
                    <a:pt x="537" y="139"/>
                  </a:cubicBezTo>
                  <a:cubicBezTo>
                    <a:pt x="541" y="114"/>
                    <a:pt x="559" y="46"/>
                    <a:pt x="514" y="39"/>
                  </a:cubicBezTo>
                  <a:cubicBezTo>
                    <a:pt x="460" y="29"/>
                    <a:pt x="434" y="246"/>
                    <a:pt x="428" y="281"/>
                  </a:cubicBezTo>
                  <a:cubicBezTo>
                    <a:pt x="420" y="333"/>
                    <a:pt x="410" y="457"/>
                    <a:pt x="388" y="460"/>
                  </a:cubicBezTo>
                  <a:cubicBezTo>
                    <a:pt x="375" y="461"/>
                    <a:pt x="375" y="417"/>
                    <a:pt x="373" y="380"/>
                  </a:cubicBezTo>
                  <a:cubicBezTo>
                    <a:pt x="371" y="360"/>
                    <a:pt x="367" y="312"/>
                    <a:pt x="368" y="264"/>
                  </a:cubicBezTo>
                  <a:cubicBezTo>
                    <a:pt x="371" y="198"/>
                    <a:pt x="372" y="131"/>
                    <a:pt x="339" y="127"/>
                  </a:cubicBezTo>
                  <a:cubicBezTo>
                    <a:pt x="300" y="123"/>
                    <a:pt x="300" y="193"/>
                    <a:pt x="298" y="230"/>
                  </a:cubicBezTo>
                  <a:cubicBezTo>
                    <a:pt x="293" y="309"/>
                    <a:pt x="295" y="362"/>
                    <a:pt x="296" y="425"/>
                  </a:cubicBezTo>
                  <a:cubicBezTo>
                    <a:pt x="296" y="467"/>
                    <a:pt x="286" y="501"/>
                    <a:pt x="281" y="518"/>
                  </a:cubicBezTo>
                  <a:cubicBezTo>
                    <a:pt x="261" y="592"/>
                    <a:pt x="234" y="620"/>
                    <a:pt x="222" y="696"/>
                  </a:cubicBezTo>
                  <a:cubicBezTo>
                    <a:pt x="208" y="785"/>
                    <a:pt x="290" y="947"/>
                    <a:pt x="270" y="999"/>
                  </a:cubicBezTo>
                  <a:cubicBezTo>
                    <a:pt x="270" y="999"/>
                    <a:pt x="100" y="1735"/>
                    <a:pt x="79" y="1861"/>
                  </a:cubicBezTo>
                  <a:cubicBezTo>
                    <a:pt x="19" y="2229"/>
                    <a:pt x="0" y="2511"/>
                    <a:pt x="0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2"/>
            <p:cNvSpPr>
              <a:spLocks/>
            </p:cNvSpPr>
            <p:nvPr/>
          </p:nvSpPr>
          <p:spPr bwMode="auto">
            <a:xfrm>
              <a:off x="7893051" y="3822700"/>
              <a:ext cx="619125" cy="663575"/>
            </a:xfrm>
            <a:custGeom>
              <a:avLst/>
              <a:gdLst>
                <a:gd name="T0" fmla="*/ 215 w 399"/>
                <a:gd name="T1" fmla="*/ 109 h 428"/>
                <a:gd name="T2" fmla="*/ 323 w 399"/>
                <a:gd name="T3" fmla="*/ 67 h 428"/>
                <a:gd name="T4" fmla="*/ 379 w 399"/>
                <a:gd name="T5" fmla="*/ 221 h 428"/>
                <a:gd name="T6" fmla="*/ 128 w 399"/>
                <a:gd name="T7" fmla="*/ 428 h 428"/>
                <a:gd name="T8" fmla="*/ 19 w 399"/>
                <a:gd name="T9" fmla="*/ 114 h 428"/>
                <a:gd name="T10" fmla="*/ 144 w 399"/>
                <a:gd name="T11" fmla="*/ 13 h 428"/>
                <a:gd name="T12" fmla="*/ 215 w 399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428">
                  <a:moveTo>
                    <a:pt x="215" y="109"/>
                  </a:moveTo>
                  <a:cubicBezTo>
                    <a:pt x="256" y="47"/>
                    <a:pt x="301" y="60"/>
                    <a:pt x="323" y="67"/>
                  </a:cubicBezTo>
                  <a:cubicBezTo>
                    <a:pt x="368" y="80"/>
                    <a:pt x="399" y="145"/>
                    <a:pt x="379" y="221"/>
                  </a:cubicBezTo>
                  <a:cubicBezTo>
                    <a:pt x="359" y="291"/>
                    <a:pt x="289" y="374"/>
                    <a:pt x="128" y="428"/>
                  </a:cubicBezTo>
                  <a:cubicBezTo>
                    <a:pt x="19" y="294"/>
                    <a:pt x="0" y="184"/>
                    <a:pt x="19" y="114"/>
                  </a:cubicBezTo>
                  <a:cubicBezTo>
                    <a:pt x="40" y="38"/>
                    <a:pt x="99" y="0"/>
                    <a:pt x="144" y="13"/>
                  </a:cubicBezTo>
                  <a:cubicBezTo>
                    <a:pt x="166" y="20"/>
                    <a:pt x="211" y="33"/>
                    <a:pt x="21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454526" y="2254250"/>
            <a:ext cx="1370013" cy="4605338"/>
            <a:chOff x="4454526" y="2254250"/>
            <a:chExt cx="1370013" cy="4605338"/>
          </a:xfrm>
        </p:grpSpPr>
        <p:sp>
          <p:nvSpPr>
            <p:cNvPr id="147" name="Freeform 73"/>
            <p:cNvSpPr>
              <a:spLocks/>
            </p:cNvSpPr>
            <p:nvPr/>
          </p:nvSpPr>
          <p:spPr bwMode="auto">
            <a:xfrm>
              <a:off x="4454526" y="2254250"/>
              <a:ext cx="1370013" cy="4605338"/>
            </a:xfrm>
            <a:custGeom>
              <a:avLst/>
              <a:gdLst>
                <a:gd name="T0" fmla="*/ 764 w 884"/>
                <a:gd name="T1" fmla="*/ 2970 h 2970"/>
                <a:gd name="T2" fmla="*/ 448 w 884"/>
                <a:gd name="T3" fmla="*/ 2970 h 2970"/>
                <a:gd name="T4" fmla="*/ 405 w 884"/>
                <a:gd name="T5" fmla="*/ 1932 h 2970"/>
                <a:gd name="T6" fmla="*/ 444 w 884"/>
                <a:gd name="T7" fmla="*/ 1101 h 2970"/>
                <a:gd name="T8" fmla="*/ 292 w 884"/>
                <a:gd name="T9" fmla="*/ 981 h 2970"/>
                <a:gd name="T10" fmla="*/ 185 w 884"/>
                <a:gd name="T11" fmla="*/ 823 h 2970"/>
                <a:gd name="T12" fmla="*/ 151 w 884"/>
                <a:gd name="T13" fmla="*/ 708 h 2970"/>
                <a:gd name="T14" fmla="*/ 83 w 884"/>
                <a:gd name="T15" fmla="*/ 587 h 2970"/>
                <a:gd name="T16" fmla="*/ 9 w 884"/>
                <a:gd name="T17" fmla="*/ 521 h 2970"/>
                <a:gd name="T18" fmla="*/ 79 w 884"/>
                <a:gd name="T19" fmla="*/ 490 h 2970"/>
                <a:gd name="T20" fmla="*/ 204 w 884"/>
                <a:gd name="T21" fmla="*/ 594 h 2970"/>
                <a:gd name="T22" fmla="*/ 288 w 884"/>
                <a:gd name="T23" fmla="*/ 708 h 2970"/>
                <a:gd name="T24" fmla="*/ 322 w 884"/>
                <a:gd name="T25" fmla="*/ 619 h 2970"/>
                <a:gd name="T26" fmla="*/ 328 w 884"/>
                <a:gd name="T27" fmla="*/ 494 h 2970"/>
                <a:gd name="T28" fmla="*/ 344 w 884"/>
                <a:gd name="T29" fmla="*/ 262 h 2970"/>
                <a:gd name="T30" fmla="*/ 416 w 884"/>
                <a:gd name="T31" fmla="*/ 39 h 2970"/>
                <a:gd name="T32" fmla="*/ 440 w 884"/>
                <a:gd name="T33" fmla="*/ 174 h 2970"/>
                <a:gd name="T34" fmla="*/ 429 w 884"/>
                <a:gd name="T35" fmla="*/ 380 h 2970"/>
                <a:gd name="T36" fmla="*/ 446 w 884"/>
                <a:gd name="T37" fmla="*/ 472 h 2970"/>
                <a:gd name="T38" fmla="*/ 478 w 884"/>
                <a:gd name="T39" fmla="*/ 284 h 2970"/>
                <a:gd name="T40" fmla="*/ 549 w 884"/>
                <a:gd name="T41" fmla="*/ 1 h 2970"/>
                <a:gd name="T42" fmla="*/ 587 w 884"/>
                <a:gd name="T43" fmla="*/ 113 h 2970"/>
                <a:gd name="T44" fmla="*/ 569 w 884"/>
                <a:gd name="T45" fmla="*/ 290 h 2970"/>
                <a:gd name="T46" fmla="*/ 577 w 884"/>
                <a:gd name="T47" fmla="*/ 481 h 2970"/>
                <a:gd name="T48" fmla="*/ 623 w 884"/>
                <a:gd name="T49" fmla="*/ 332 h 2970"/>
                <a:gd name="T50" fmla="*/ 644 w 884"/>
                <a:gd name="T51" fmla="*/ 166 h 2970"/>
                <a:gd name="T52" fmla="*/ 697 w 884"/>
                <a:gd name="T53" fmla="*/ 73 h 2970"/>
                <a:gd name="T54" fmla="*/ 709 w 884"/>
                <a:gd name="T55" fmla="*/ 339 h 2970"/>
                <a:gd name="T56" fmla="*/ 694 w 884"/>
                <a:gd name="T57" fmla="*/ 529 h 2970"/>
                <a:gd name="T58" fmla="*/ 734 w 884"/>
                <a:gd name="T59" fmla="*/ 454 h 2970"/>
                <a:gd name="T60" fmla="*/ 773 w 884"/>
                <a:gd name="T61" fmla="*/ 341 h 2970"/>
                <a:gd name="T62" fmla="*/ 844 w 884"/>
                <a:gd name="T63" fmla="*/ 214 h 2970"/>
                <a:gd name="T64" fmla="*/ 854 w 884"/>
                <a:gd name="T65" fmla="*/ 328 h 2970"/>
                <a:gd name="T66" fmla="*/ 796 w 884"/>
                <a:gd name="T67" fmla="*/ 522 h 2970"/>
                <a:gd name="T68" fmla="*/ 783 w 884"/>
                <a:gd name="T69" fmla="*/ 620 h 2970"/>
                <a:gd name="T70" fmla="*/ 787 w 884"/>
                <a:gd name="T71" fmla="*/ 814 h 2970"/>
                <a:gd name="T72" fmla="*/ 648 w 884"/>
                <a:gd name="T73" fmla="*/ 1101 h 2970"/>
                <a:gd name="T74" fmla="*/ 736 w 884"/>
                <a:gd name="T75" fmla="*/ 2021 h 2970"/>
                <a:gd name="T76" fmla="*/ 764 w 884"/>
                <a:gd name="T77" fmla="*/ 297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4" h="2970">
                  <a:moveTo>
                    <a:pt x="764" y="2970"/>
                  </a:moveTo>
                  <a:cubicBezTo>
                    <a:pt x="448" y="2970"/>
                    <a:pt x="448" y="2970"/>
                    <a:pt x="448" y="2970"/>
                  </a:cubicBezTo>
                  <a:cubicBezTo>
                    <a:pt x="448" y="2970"/>
                    <a:pt x="405" y="2454"/>
                    <a:pt x="405" y="1932"/>
                  </a:cubicBezTo>
                  <a:cubicBezTo>
                    <a:pt x="405" y="1797"/>
                    <a:pt x="444" y="1101"/>
                    <a:pt x="444" y="1101"/>
                  </a:cubicBezTo>
                  <a:cubicBezTo>
                    <a:pt x="449" y="1067"/>
                    <a:pt x="313" y="1010"/>
                    <a:pt x="292" y="981"/>
                  </a:cubicBezTo>
                  <a:cubicBezTo>
                    <a:pt x="250" y="922"/>
                    <a:pt x="237" y="874"/>
                    <a:pt x="185" y="823"/>
                  </a:cubicBezTo>
                  <a:cubicBezTo>
                    <a:pt x="148" y="786"/>
                    <a:pt x="172" y="755"/>
                    <a:pt x="151" y="708"/>
                  </a:cubicBezTo>
                  <a:cubicBezTo>
                    <a:pt x="129" y="660"/>
                    <a:pt x="111" y="619"/>
                    <a:pt x="83" y="587"/>
                  </a:cubicBezTo>
                  <a:cubicBezTo>
                    <a:pt x="11" y="532"/>
                    <a:pt x="0" y="538"/>
                    <a:pt x="9" y="521"/>
                  </a:cubicBezTo>
                  <a:cubicBezTo>
                    <a:pt x="27" y="492"/>
                    <a:pt x="50" y="486"/>
                    <a:pt x="79" y="490"/>
                  </a:cubicBezTo>
                  <a:cubicBezTo>
                    <a:pt x="140" y="499"/>
                    <a:pt x="194" y="533"/>
                    <a:pt x="204" y="594"/>
                  </a:cubicBezTo>
                  <a:cubicBezTo>
                    <a:pt x="230" y="646"/>
                    <a:pt x="278" y="704"/>
                    <a:pt x="288" y="708"/>
                  </a:cubicBezTo>
                  <a:cubicBezTo>
                    <a:pt x="297" y="712"/>
                    <a:pt x="315" y="664"/>
                    <a:pt x="322" y="619"/>
                  </a:cubicBezTo>
                  <a:cubicBezTo>
                    <a:pt x="326" y="590"/>
                    <a:pt x="327" y="523"/>
                    <a:pt x="328" y="494"/>
                  </a:cubicBezTo>
                  <a:cubicBezTo>
                    <a:pt x="329" y="405"/>
                    <a:pt x="328" y="379"/>
                    <a:pt x="344" y="262"/>
                  </a:cubicBezTo>
                  <a:cubicBezTo>
                    <a:pt x="353" y="198"/>
                    <a:pt x="352" y="37"/>
                    <a:pt x="416" y="39"/>
                  </a:cubicBezTo>
                  <a:cubicBezTo>
                    <a:pt x="468" y="41"/>
                    <a:pt x="445" y="137"/>
                    <a:pt x="440" y="174"/>
                  </a:cubicBezTo>
                  <a:cubicBezTo>
                    <a:pt x="436" y="203"/>
                    <a:pt x="429" y="347"/>
                    <a:pt x="429" y="380"/>
                  </a:cubicBezTo>
                  <a:cubicBezTo>
                    <a:pt x="430" y="404"/>
                    <a:pt x="421" y="471"/>
                    <a:pt x="446" y="472"/>
                  </a:cubicBezTo>
                  <a:cubicBezTo>
                    <a:pt x="461" y="473"/>
                    <a:pt x="465" y="396"/>
                    <a:pt x="478" y="284"/>
                  </a:cubicBezTo>
                  <a:cubicBezTo>
                    <a:pt x="500" y="100"/>
                    <a:pt x="499" y="0"/>
                    <a:pt x="549" y="1"/>
                  </a:cubicBezTo>
                  <a:cubicBezTo>
                    <a:pt x="606" y="3"/>
                    <a:pt x="590" y="80"/>
                    <a:pt x="587" y="113"/>
                  </a:cubicBezTo>
                  <a:cubicBezTo>
                    <a:pt x="582" y="168"/>
                    <a:pt x="571" y="269"/>
                    <a:pt x="569" y="290"/>
                  </a:cubicBezTo>
                  <a:cubicBezTo>
                    <a:pt x="564" y="335"/>
                    <a:pt x="554" y="479"/>
                    <a:pt x="577" y="481"/>
                  </a:cubicBezTo>
                  <a:cubicBezTo>
                    <a:pt x="600" y="484"/>
                    <a:pt x="618" y="365"/>
                    <a:pt x="623" y="332"/>
                  </a:cubicBezTo>
                  <a:cubicBezTo>
                    <a:pt x="630" y="281"/>
                    <a:pt x="636" y="218"/>
                    <a:pt x="644" y="166"/>
                  </a:cubicBezTo>
                  <a:cubicBezTo>
                    <a:pt x="647" y="139"/>
                    <a:pt x="650" y="67"/>
                    <a:pt x="697" y="73"/>
                  </a:cubicBezTo>
                  <a:cubicBezTo>
                    <a:pt x="754" y="80"/>
                    <a:pt x="714" y="303"/>
                    <a:pt x="709" y="339"/>
                  </a:cubicBezTo>
                  <a:cubicBezTo>
                    <a:pt x="701" y="394"/>
                    <a:pt x="673" y="520"/>
                    <a:pt x="694" y="529"/>
                  </a:cubicBezTo>
                  <a:cubicBezTo>
                    <a:pt x="707" y="535"/>
                    <a:pt x="720" y="491"/>
                    <a:pt x="734" y="454"/>
                  </a:cubicBezTo>
                  <a:cubicBezTo>
                    <a:pt x="741" y="435"/>
                    <a:pt x="760" y="389"/>
                    <a:pt x="773" y="341"/>
                  </a:cubicBezTo>
                  <a:cubicBezTo>
                    <a:pt x="791" y="275"/>
                    <a:pt x="810" y="207"/>
                    <a:pt x="844" y="214"/>
                  </a:cubicBezTo>
                  <a:cubicBezTo>
                    <a:pt x="884" y="222"/>
                    <a:pt x="863" y="291"/>
                    <a:pt x="854" y="328"/>
                  </a:cubicBezTo>
                  <a:cubicBezTo>
                    <a:pt x="834" y="408"/>
                    <a:pt x="816" y="460"/>
                    <a:pt x="796" y="522"/>
                  </a:cubicBezTo>
                  <a:cubicBezTo>
                    <a:pt x="783" y="564"/>
                    <a:pt x="783" y="601"/>
                    <a:pt x="783" y="620"/>
                  </a:cubicBezTo>
                  <a:cubicBezTo>
                    <a:pt x="780" y="699"/>
                    <a:pt x="798" y="735"/>
                    <a:pt x="787" y="814"/>
                  </a:cubicBezTo>
                  <a:cubicBezTo>
                    <a:pt x="774" y="906"/>
                    <a:pt x="643" y="1043"/>
                    <a:pt x="648" y="1101"/>
                  </a:cubicBezTo>
                  <a:cubicBezTo>
                    <a:pt x="648" y="1101"/>
                    <a:pt x="728" y="1888"/>
                    <a:pt x="736" y="2021"/>
                  </a:cubicBezTo>
                  <a:cubicBezTo>
                    <a:pt x="756" y="2360"/>
                    <a:pt x="764" y="2970"/>
                    <a:pt x="764" y="2970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4"/>
            <p:cNvSpPr>
              <a:spLocks/>
            </p:cNvSpPr>
            <p:nvPr/>
          </p:nvSpPr>
          <p:spPr bwMode="auto">
            <a:xfrm>
              <a:off x="4964113" y="3219450"/>
              <a:ext cx="611188" cy="647700"/>
            </a:xfrm>
            <a:custGeom>
              <a:avLst/>
              <a:gdLst>
                <a:gd name="T0" fmla="*/ 199 w 394"/>
                <a:gd name="T1" fmla="*/ 75 h 418"/>
                <a:gd name="T2" fmla="*/ 104 w 394"/>
                <a:gd name="T3" fmla="*/ 0 h 418"/>
                <a:gd name="T4" fmla="*/ 2 w 394"/>
                <a:gd name="T5" fmla="*/ 136 h 418"/>
                <a:gd name="T6" fmla="*/ 188 w 394"/>
                <a:gd name="T7" fmla="*/ 418 h 418"/>
                <a:gd name="T8" fmla="*/ 392 w 394"/>
                <a:gd name="T9" fmla="*/ 139 h 418"/>
                <a:gd name="T10" fmla="*/ 299 w 394"/>
                <a:gd name="T11" fmla="*/ 2 h 418"/>
                <a:gd name="T12" fmla="*/ 199 w 394"/>
                <a:gd name="T13" fmla="*/ 7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18">
                  <a:moveTo>
                    <a:pt x="199" y="75"/>
                  </a:moveTo>
                  <a:cubicBezTo>
                    <a:pt x="177" y="1"/>
                    <a:pt x="128" y="0"/>
                    <a:pt x="104" y="0"/>
                  </a:cubicBezTo>
                  <a:cubicBezTo>
                    <a:pt x="55" y="0"/>
                    <a:pt x="5" y="55"/>
                    <a:pt x="2" y="136"/>
                  </a:cubicBezTo>
                  <a:cubicBezTo>
                    <a:pt x="0" y="212"/>
                    <a:pt x="45" y="316"/>
                    <a:pt x="188" y="418"/>
                  </a:cubicBezTo>
                  <a:cubicBezTo>
                    <a:pt x="337" y="318"/>
                    <a:pt x="389" y="215"/>
                    <a:pt x="392" y="139"/>
                  </a:cubicBezTo>
                  <a:cubicBezTo>
                    <a:pt x="394" y="58"/>
                    <a:pt x="347" y="2"/>
                    <a:pt x="299" y="2"/>
                  </a:cubicBezTo>
                  <a:cubicBezTo>
                    <a:pt x="274" y="1"/>
                    <a:pt x="225" y="1"/>
                    <a:pt x="19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416551" y="3151188"/>
            <a:ext cx="1171575" cy="3708400"/>
            <a:chOff x="5416551" y="3151188"/>
            <a:chExt cx="1171575" cy="3708400"/>
          </a:xfrm>
        </p:grpSpPr>
        <p:sp>
          <p:nvSpPr>
            <p:cNvPr id="150" name="Freeform 75"/>
            <p:cNvSpPr>
              <a:spLocks/>
            </p:cNvSpPr>
            <p:nvPr/>
          </p:nvSpPr>
          <p:spPr bwMode="auto">
            <a:xfrm>
              <a:off x="5416551" y="3151188"/>
              <a:ext cx="1171575" cy="3708400"/>
            </a:xfrm>
            <a:custGeom>
              <a:avLst/>
              <a:gdLst>
                <a:gd name="T0" fmla="*/ 408 w 756"/>
                <a:gd name="T1" fmla="*/ 2391 h 2391"/>
                <a:gd name="T2" fmla="*/ 111 w 756"/>
                <a:gd name="T3" fmla="*/ 2391 h 2391"/>
                <a:gd name="T4" fmla="*/ 187 w 756"/>
                <a:gd name="T5" fmla="*/ 1641 h 2391"/>
                <a:gd name="T6" fmla="*/ 327 w 756"/>
                <a:gd name="T7" fmla="*/ 910 h 2391"/>
                <a:gd name="T8" fmla="*/ 210 w 756"/>
                <a:gd name="T9" fmla="*/ 800 h 2391"/>
                <a:gd name="T10" fmla="*/ 132 w 756"/>
                <a:gd name="T11" fmla="*/ 660 h 2391"/>
                <a:gd name="T12" fmla="*/ 112 w 756"/>
                <a:gd name="T13" fmla="*/ 562 h 2391"/>
                <a:gd name="T14" fmla="*/ 65 w 756"/>
                <a:gd name="T15" fmla="*/ 458 h 2391"/>
                <a:gd name="T16" fmla="*/ 8 w 756"/>
                <a:gd name="T17" fmla="*/ 397 h 2391"/>
                <a:gd name="T18" fmla="*/ 69 w 756"/>
                <a:gd name="T19" fmla="*/ 377 h 2391"/>
                <a:gd name="T20" fmla="*/ 165 w 756"/>
                <a:gd name="T21" fmla="*/ 472 h 2391"/>
                <a:gd name="T22" fmla="*/ 226 w 756"/>
                <a:gd name="T23" fmla="*/ 572 h 2391"/>
                <a:gd name="T24" fmla="*/ 260 w 756"/>
                <a:gd name="T25" fmla="*/ 501 h 2391"/>
                <a:gd name="T26" fmla="*/ 274 w 756"/>
                <a:gd name="T27" fmla="*/ 398 h 2391"/>
                <a:gd name="T28" fmla="*/ 305 w 756"/>
                <a:gd name="T29" fmla="*/ 206 h 2391"/>
                <a:gd name="T30" fmla="*/ 381 w 756"/>
                <a:gd name="T31" fmla="*/ 27 h 2391"/>
                <a:gd name="T32" fmla="*/ 391 w 756"/>
                <a:gd name="T33" fmla="*/ 141 h 2391"/>
                <a:gd name="T34" fmla="*/ 367 w 756"/>
                <a:gd name="T35" fmla="*/ 311 h 2391"/>
                <a:gd name="T36" fmla="*/ 374 w 756"/>
                <a:gd name="T37" fmla="*/ 389 h 2391"/>
                <a:gd name="T38" fmla="*/ 414 w 756"/>
                <a:gd name="T39" fmla="*/ 235 h 2391"/>
                <a:gd name="T40" fmla="*/ 494 w 756"/>
                <a:gd name="T41" fmla="*/ 5 h 2391"/>
                <a:gd name="T42" fmla="*/ 517 w 756"/>
                <a:gd name="T43" fmla="*/ 101 h 2391"/>
                <a:gd name="T44" fmla="*/ 489 w 756"/>
                <a:gd name="T45" fmla="*/ 246 h 2391"/>
                <a:gd name="T46" fmla="*/ 482 w 756"/>
                <a:gd name="T47" fmla="*/ 406 h 2391"/>
                <a:gd name="T48" fmla="*/ 531 w 756"/>
                <a:gd name="T49" fmla="*/ 285 h 2391"/>
                <a:gd name="T50" fmla="*/ 560 w 756"/>
                <a:gd name="T51" fmla="*/ 149 h 2391"/>
                <a:gd name="T52" fmla="*/ 611 w 756"/>
                <a:gd name="T53" fmla="*/ 75 h 2391"/>
                <a:gd name="T54" fmla="*/ 601 w 756"/>
                <a:gd name="T55" fmla="*/ 297 h 2391"/>
                <a:gd name="T56" fmla="*/ 576 w 756"/>
                <a:gd name="T57" fmla="*/ 454 h 2391"/>
                <a:gd name="T58" fmla="*/ 614 w 756"/>
                <a:gd name="T59" fmla="*/ 395 h 2391"/>
                <a:gd name="T60" fmla="*/ 655 w 756"/>
                <a:gd name="T61" fmla="*/ 303 h 2391"/>
                <a:gd name="T62" fmla="*/ 723 w 756"/>
                <a:gd name="T63" fmla="*/ 203 h 2391"/>
                <a:gd name="T64" fmla="*/ 723 w 756"/>
                <a:gd name="T65" fmla="*/ 299 h 2391"/>
                <a:gd name="T66" fmla="*/ 661 w 756"/>
                <a:gd name="T67" fmla="*/ 455 h 2391"/>
                <a:gd name="T68" fmla="*/ 643 w 756"/>
                <a:gd name="T69" fmla="*/ 535 h 2391"/>
                <a:gd name="T70" fmla="*/ 632 w 756"/>
                <a:gd name="T71" fmla="*/ 697 h 2391"/>
                <a:gd name="T72" fmla="*/ 496 w 756"/>
                <a:gd name="T73" fmla="*/ 925 h 2391"/>
                <a:gd name="T74" fmla="*/ 483 w 756"/>
                <a:gd name="T75" fmla="*/ 1644 h 2391"/>
                <a:gd name="T76" fmla="*/ 408 w 756"/>
                <a:gd name="T77" fmla="*/ 239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6" h="2391">
                  <a:moveTo>
                    <a:pt x="408" y="2391"/>
                  </a:moveTo>
                  <a:cubicBezTo>
                    <a:pt x="111" y="2391"/>
                    <a:pt x="111" y="2391"/>
                    <a:pt x="111" y="2391"/>
                  </a:cubicBezTo>
                  <a:cubicBezTo>
                    <a:pt x="111" y="2391"/>
                    <a:pt x="129" y="2082"/>
                    <a:pt x="187" y="1641"/>
                  </a:cubicBezTo>
                  <a:cubicBezTo>
                    <a:pt x="202" y="1530"/>
                    <a:pt x="327" y="910"/>
                    <a:pt x="327" y="910"/>
                  </a:cubicBezTo>
                  <a:cubicBezTo>
                    <a:pt x="333" y="882"/>
                    <a:pt x="225" y="825"/>
                    <a:pt x="210" y="800"/>
                  </a:cubicBezTo>
                  <a:cubicBezTo>
                    <a:pt x="179" y="747"/>
                    <a:pt x="171" y="706"/>
                    <a:pt x="132" y="660"/>
                  </a:cubicBezTo>
                  <a:cubicBezTo>
                    <a:pt x="104" y="627"/>
                    <a:pt x="127" y="603"/>
                    <a:pt x="112" y="562"/>
                  </a:cubicBezTo>
                  <a:cubicBezTo>
                    <a:pt x="97" y="521"/>
                    <a:pt x="86" y="486"/>
                    <a:pt x="65" y="458"/>
                  </a:cubicBezTo>
                  <a:cubicBezTo>
                    <a:pt x="9" y="406"/>
                    <a:pt x="0" y="410"/>
                    <a:pt x="8" y="397"/>
                  </a:cubicBezTo>
                  <a:cubicBezTo>
                    <a:pt x="25" y="374"/>
                    <a:pt x="44" y="371"/>
                    <a:pt x="69" y="377"/>
                  </a:cubicBezTo>
                  <a:cubicBezTo>
                    <a:pt x="119" y="388"/>
                    <a:pt x="160" y="421"/>
                    <a:pt x="165" y="472"/>
                  </a:cubicBezTo>
                  <a:cubicBezTo>
                    <a:pt x="183" y="517"/>
                    <a:pt x="218" y="568"/>
                    <a:pt x="226" y="572"/>
                  </a:cubicBezTo>
                  <a:cubicBezTo>
                    <a:pt x="233" y="576"/>
                    <a:pt x="252" y="538"/>
                    <a:pt x="260" y="501"/>
                  </a:cubicBezTo>
                  <a:cubicBezTo>
                    <a:pt x="266" y="477"/>
                    <a:pt x="272" y="422"/>
                    <a:pt x="274" y="398"/>
                  </a:cubicBezTo>
                  <a:cubicBezTo>
                    <a:pt x="282" y="324"/>
                    <a:pt x="283" y="302"/>
                    <a:pt x="305" y="206"/>
                  </a:cubicBezTo>
                  <a:cubicBezTo>
                    <a:pt x="317" y="155"/>
                    <a:pt x="328" y="21"/>
                    <a:pt x="381" y="27"/>
                  </a:cubicBezTo>
                  <a:cubicBezTo>
                    <a:pt x="423" y="32"/>
                    <a:pt x="398" y="110"/>
                    <a:pt x="391" y="141"/>
                  </a:cubicBezTo>
                  <a:cubicBezTo>
                    <a:pt x="385" y="165"/>
                    <a:pt x="369" y="283"/>
                    <a:pt x="367" y="311"/>
                  </a:cubicBezTo>
                  <a:cubicBezTo>
                    <a:pt x="366" y="331"/>
                    <a:pt x="354" y="386"/>
                    <a:pt x="374" y="389"/>
                  </a:cubicBezTo>
                  <a:cubicBezTo>
                    <a:pt x="386" y="390"/>
                    <a:pt x="395" y="327"/>
                    <a:pt x="414" y="235"/>
                  </a:cubicBezTo>
                  <a:cubicBezTo>
                    <a:pt x="445" y="84"/>
                    <a:pt x="452" y="0"/>
                    <a:pt x="494" y="5"/>
                  </a:cubicBezTo>
                  <a:cubicBezTo>
                    <a:pt x="541" y="11"/>
                    <a:pt x="522" y="74"/>
                    <a:pt x="517" y="101"/>
                  </a:cubicBezTo>
                  <a:cubicBezTo>
                    <a:pt x="509" y="146"/>
                    <a:pt x="492" y="229"/>
                    <a:pt x="489" y="246"/>
                  </a:cubicBezTo>
                  <a:cubicBezTo>
                    <a:pt x="482" y="283"/>
                    <a:pt x="463" y="402"/>
                    <a:pt x="482" y="406"/>
                  </a:cubicBezTo>
                  <a:cubicBezTo>
                    <a:pt x="501" y="409"/>
                    <a:pt x="525" y="312"/>
                    <a:pt x="531" y="285"/>
                  </a:cubicBezTo>
                  <a:cubicBezTo>
                    <a:pt x="541" y="243"/>
                    <a:pt x="550" y="191"/>
                    <a:pt x="560" y="149"/>
                  </a:cubicBezTo>
                  <a:cubicBezTo>
                    <a:pt x="565" y="127"/>
                    <a:pt x="572" y="67"/>
                    <a:pt x="611" y="75"/>
                  </a:cubicBezTo>
                  <a:cubicBezTo>
                    <a:pt x="658" y="86"/>
                    <a:pt x="608" y="268"/>
                    <a:pt x="601" y="297"/>
                  </a:cubicBezTo>
                  <a:cubicBezTo>
                    <a:pt x="591" y="342"/>
                    <a:pt x="559" y="445"/>
                    <a:pt x="576" y="454"/>
                  </a:cubicBezTo>
                  <a:cubicBezTo>
                    <a:pt x="586" y="459"/>
                    <a:pt x="600" y="424"/>
                    <a:pt x="614" y="395"/>
                  </a:cubicBezTo>
                  <a:cubicBezTo>
                    <a:pt x="622" y="379"/>
                    <a:pt x="641" y="342"/>
                    <a:pt x="655" y="303"/>
                  </a:cubicBezTo>
                  <a:cubicBezTo>
                    <a:pt x="674" y="250"/>
                    <a:pt x="695" y="195"/>
                    <a:pt x="723" y="203"/>
                  </a:cubicBezTo>
                  <a:cubicBezTo>
                    <a:pt x="756" y="213"/>
                    <a:pt x="733" y="268"/>
                    <a:pt x="723" y="299"/>
                  </a:cubicBezTo>
                  <a:cubicBezTo>
                    <a:pt x="700" y="363"/>
                    <a:pt x="682" y="405"/>
                    <a:pt x="661" y="455"/>
                  </a:cubicBezTo>
                  <a:cubicBezTo>
                    <a:pt x="647" y="489"/>
                    <a:pt x="644" y="520"/>
                    <a:pt x="643" y="535"/>
                  </a:cubicBezTo>
                  <a:cubicBezTo>
                    <a:pt x="635" y="601"/>
                    <a:pt x="647" y="632"/>
                    <a:pt x="632" y="697"/>
                  </a:cubicBezTo>
                  <a:cubicBezTo>
                    <a:pt x="615" y="772"/>
                    <a:pt x="496" y="876"/>
                    <a:pt x="496" y="925"/>
                  </a:cubicBezTo>
                  <a:cubicBezTo>
                    <a:pt x="496" y="925"/>
                    <a:pt x="489" y="1533"/>
                    <a:pt x="483" y="1644"/>
                  </a:cubicBezTo>
                  <a:cubicBezTo>
                    <a:pt x="464" y="1963"/>
                    <a:pt x="408" y="2391"/>
                    <a:pt x="408" y="2391"/>
                  </a:cubicBezTo>
                  <a:close/>
                </a:path>
              </a:pathLst>
            </a:custGeom>
            <a:solidFill>
              <a:srgbClr val="E4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"/>
            <p:cNvSpPr>
              <a:spLocks/>
            </p:cNvSpPr>
            <p:nvPr/>
          </p:nvSpPr>
          <p:spPr bwMode="auto">
            <a:xfrm>
              <a:off x="5805488" y="3940175"/>
              <a:ext cx="523875" cy="552450"/>
            </a:xfrm>
            <a:custGeom>
              <a:avLst/>
              <a:gdLst>
                <a:gd name="T0" fmla="*/ 175 w 338"/>
                <a:gd name="T1" fmla="*/ 73 h 356"/>
                <a:gd name="T2" fmla="*/ 101 w 338"/>
                <a:gd name="T3" fmla="*/ 4 h 356"/>
                <a:gd name="T4" fmla="*/ 7 w 338"/>
                <a:gd name="T5" fmla="*/ 109 h 356"/>
                <a:gd name="T6" fmla="*/ 140 w 338"/>
                <a:gd name="T7" fmla="*/ 356 h 356"/>
                <a:gd name="T8" fmla="*/ 330 w 338"/>
                <a:gd name="T9" fmla="*/ 140 h 356"/>
                <a:gd name="T10" fmla="*/ 263 w 338"/>
                <a:gd name="T11" fmla="*/ 19 h 356"/>
                <a:gd name="T12" fmla="*/ 175 w 338"/>
                <a:gd name="T13" fmla="*/ 7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356">
                  <a:moveTo>
                    <a:pt x="175" y="73"/>
                  </a:moveTo>
                  <a:cubicBezTo>
                    <a:pt x="162" y="9"/>
                    <a:pt x="121" y="6"/>
                    <a:pt x="101" y="4"/>
                  </a:cubicBezTo>
                  <a:cubicBezTo>
                    <a:pt x="61" y="0"/>
                    <a:pt x="15" y="42"/>
                    <a:pt x="7" y="109"/>
                  </a:cubicBezTo>
                  <a:cubicBezTo>
                    <a:pt x="0" y="172"/>
                    <a:pt x="29" y="261"/>
                    <a:pt x="140" y="356"/>
                  </a:cubicBezTo>
                  <a:cubicBezTo>
                    <a:pt x="271" y="284"/>
                    <a:pt x="322" y="203"/>
                    <a:pt x="330" y="140"/>
                  </a:cubicBezTo>
                  <a:cubicBezTo>
                    <a:pt x="338" y="72"/>
                    <a:pt x="303" y="23"/>
                    <a:pt x="263" y="19"/>
                  </a:cubicBezTo>
                  <a:cubicBezTo>
                    <a:pt x="242" y="17"/>
                    <a:pt x="202" y="13"/>
                    <a:pt x="17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" name="等腰三角形 151"/>
          <p:cNvSpPr/>
          <p:nvPr/>
        </p:nvSpPr>
        <p:spPr>
          <a:xfrm>
            <a:off x="-541782" y="-2343150"/>
            <a:ext cx="397764" cy="3429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2653507" y="5081587"/>
            <a:ext cx="6884986" cy="1077218"/>
          </a:xfrm>
          <a:prstGeom prst="rect">
            <a:avLst/>
          </a:prstGeom>
          <a:solidFill>
            <a:srgbClr val="CCD39E">
              <a:alpha val="43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以人为本的温暖管理带来的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胜过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严厉无情的批评教育</a:t>
            </a:r>
          </a:p>
        </p:txBody>
      </p:sp>
    </p:spTree>
    <p:extLst>
      <p:ext uri="{BB962C8B-B14F-4D97-AF65-F5344CB8AC3E}">
        <p14:creationId xmlns:p14="http://schemas.microsoft.com/office/powerpoint/2010/main" val="46934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" dur="66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15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3" name="图片 1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7" y="0"/>
            <a:ext cx="12199153" cy="5547841"/>
          </a:xfrm>
          <a:prstGeom prst="rect">
            <a:avLst/>
          </a:prstGeom>
        </p:spPr>
      </p:pic>
      <p:sp>
        <p:nvSpPr>
          <p:cNvPr id="1284" name="心形 1283"/>
          <p:cNvSpPr/>
          <p:nvPr/>
        </p:nvSpPr>
        <p:spPr>
          <a:xfrm>
            <a:off x="3628230" y="1015058"/>
            <a:ext cx="4935538" cy="4593326"/>
          </a:xfrm>
          <a:prstGeom prst="heart">
            <a:avLst/>
          </a:prstGeom>
          <a:solidFill>
            <a:srgbClr val="E46D69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81" name="图片 128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7195" y="3286515"/>
            <a:ext cx="9900762" cy="3571485"/>
          </a:xfrm>
          <a:prstGeom prst="rect">
            <a:avLst/>
          </a:prstGeom>
        </p:spPr>
      </p:pic>
      <p:sp>
        <p:nvSpPr>
          <p:cNvPr id="776" name="Freeform 62"/>
          <p:cNvSpPr>
            <a:spLocks/>
          </p:cNvSpPr>
          <p:nvPr/>
        </p:nvSpPr>
        <p:spPr bwMode="auto">
          <a:xfrm>
            <a:off x="5795963" y="1487488"/>
            <a:ext cx="942975" cy="1000125"/>
          </a:xfrm>
          <a:custGeom>
            <a:avLst/>
            <a:gdLst>
              <a:gd name="T0" fmla="*/ 307 w 608"/>
              <a:gd name="T1" fmla="*/ 116 h 645"/>
              <a:gd name="T2" fmla="*/ 161 w 608"/>
              <a:gd name="T3" fmla="*/ 1 h 645"/>
              <a:gd name="T4" fmla="*/ 4 w 608"/>
              <a:gd name="T5" fmla="*/ 210 h 645"/>
              <a:gd name="T6" fmla="*/ 290 w 608"/>
              <a:gd name="T7" fmla="*/ 645 h 645"/>
              <a:gd name="T8" fmla="*/ 605 w 608"/>
              <a:gd name="T9" fmla="*/ 215 h 645"/>
              <a:gd name="T10" fmla="*/ 461 w 608"/>
              <a:gd name="T11" fmla="*/ 3 h 645"/>
              <a:gd name="T12" fmla="*/ 307 w 608"/>
              <a:gd name="T13" fmla="*/ 11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645">
                <a:moveTo>
                  <a:pt x="307" y="116"/>
                </a:moveTo>
                <a:cubicBezTo>
                  <a:pt x="273" y="1"/>
                  <a:pt x="198" y="1"/>
                  <a:pt x="161" y="1"/>
                </a:cubicBezTo>
                <a:cubicBezTo>
                  <a:pt x="86" y="0"/>
                  <a:pt x="8" y="85"/>
                  <a:pt x="4" y="210"/>
                </a:cubicBezTo>
                <a:cubicBezTo>
                  <a:pt x="0" y="327"/>
                  <a:pt x="70" y="487"/>
                  <a:pt x="290" y="645"/>
                </a:cubicBezTo>
                <a:cubicBezTo>
                  <a:pt x="520" y="491"/>
                  <a:pt x="601" y="332"/>
                  <a:pt x="605" y="215"/>
                </a:cubicBezTo>
                <a:cubicBezTo>
                  <a:pt x="608" y="89"/>
                  <a:pt x="536" y="4"/>
                  <a:pt x="461" y="3"/>
                </a:cubicBezTo>
                <a:cubicBezTo>
                  <a:pt x="423" y="3"/>
                  <a:pt x="348" y="2"/>
                  <a:pt x="307" y="1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64"/>
          <p:cNvSpPr>
            <a:spLocks/>
          </p:cNvSpPr>
          <p:nvPr/>
        </p:nvSpPr>
        <p:spPr bwMode="auto">
          <a:xfrm>
            <a:off x="7315201" y="2001838"/>
            <a:ext cx="900113" cy="965200"/>
          </a:xfrm>
          <a:custGeom>
            <a:avLst/>
            <a:gdLst>
              <a:gd name="T0" fmla="*/ 313 w 580"/>
              <a:gd name="T1" fmla="*/ 161 h 622"/>
              <a:gd name="T2" fmla="*/ 472 w 580"/>
              <a:gd name="T3" fmla="*/ 103 h 622"/>
              <a:gd name="T4" fmla="*/ 548 w 580"/>
              <a:gd name="T5" fmla="*/ 327 h 622"/>
              <a:gd name="T6" fmla="*/ 180 w 580"/>
              <a:gd name="T7" fmla="*/ 622 h 622"/>
              <a:gd name="T8" fmla="*/ 29 w 580"/>
              <a:gd name="T9" fmla="*/ 163 h 622"/>
              <a:gd name="T10" fmla="*/ 213 w 580"/>
              <a:gd name="T11" fmla="*/ 21 h 622"/>
              <a:gd name="T12" fmla="*/ 313 w 580"/>
              <a:gd name="T13" fmla="*/ 161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622">
                <a:moveTo>
                  <a:pt x="313" y="161"/>
                </a:moveTo>
                <a:cubicBezTo>
                  <a:pt x="375" y="72"/>
                  <a:pt x="440" y="92"/>
                  <a:pt x="472" y="103"/>
                </a:cubicBezTo>
                <a:cubicBezTo>
                  <a:pt x="537" y="123"/>
                  <a:pt x="580" y="218"/>
                  <a:pt x="548" y="327"/>
                </a:cubicBezTo>
                <a:cubicBezTo>
                  <a:pt x="519" y="429"/>
                  <a:pt x="414" y="548"/>
                  <a:pt x="180" y="622"/>
                </a:cubicBezTo>
                <a:cubicBezTo>
                  <a:pt x="25" y="424"/>
                  <a:pt x="0" y="265"/>
                  <a:pt x="29" y="163"/>
                </a:cubicBezTo>
                <a:cubicBezTo>
                  <a:pt x="61" y="54"/>
                  <a:pt x="148" y="0"/>
                  <a:pt x="213" y="21"/>
                </a:cubicBezTo>
                <a:cubicBezTo>
                  <a:pt x="245" y="31"/>
                  <a:pt x="310" y="51"/>
                  <a:pt x="313" y="161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66"/>
          <p:cNvSpPr>
            <a:spLocks/>
          </p:cNvSpPr>
          <p:nvPr/>
        </p:nvSpPr>
        <p:spPr bwMode="auto">
          <a:xfrm>
            <a:off x="6905626" y="3192463"/>
            <a:ext cx="638175" cy="671513"/>
          </a:xfrm>
          <a:custGeom>
            <a:avLst/>
            <a:gdLst>
              <a:gd name="T0" fmla="*/ 196 w 412"/>
              <a:gd name="T1" fmla="*/ 95 h 433"/>
              <a:gd name="T2" fmla="*/ 279 w 412"/>
              <a:gd name="T3" fmla="*/ 8 h 433"/>
              <a:gd name="T4" fmla="*/ 399 w 412"/>
              <a:gd name="T5" fmla="*/ 128 h 433"/>
              <a:gd name="T6" fmla="*/ 254 w 412"/>
              <a:gd name="T7" fmla="*/ 433 h 433"/>
              <a:gd name="T8" fmla="*/ 13 w 412"/>
              <a:gd name="T9" fmla="*/ 185 h 433"/>
              <a:gd name="T10" fmla="*/ 87 w 412"/>
              <a:gd name="T11" fmla="*/ 36 h 433"/>
              <a:gd name="T12" fmla="*/ 196 w 412"/>
              <a:gd name="T13" fmla="*/ 95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33">
                <a:moveTo>
                  <a:pt x="196" y="95"/>
                </a:moveTo>
                <a:cubicBezTo>
                  <a:pt x="207" y="18"/>
                  <a:pt x="255" y="11"/>
                  <a:pt x="279" y="8"/>
                </a:cubicBezTo>
                <a:cubicBezTo>
                  <a:pt x="328" y="0"/>
                  <a:pt x="385" y="48"/>
                  <a:pt x="399" y="128"/>
                </a:cubicBezTo>
                <a:cubicBezTo>
                  <a:pt x="412" y="203"/>
                  <a:pt x="382" y="312"/>
                  <a:pt x="254" y="433"/>
                </a:cubicBezTo>
                <a:cubicBezTo>
                  <a:pt x="93" y="355"/>
                  <a:pt x="26" y="260"/>
                  <a:pt x="13" y="185"/>
                </a:cubicBezTo>
                <a:cubicBezTo>
                  <a:pt x="0" y="105"/>
                  <a:pt x="39" y="43"/>
                  <a:pt x="87" y="36"/>
                </a:cubicBezTo>
                <a:cubicBezTo>
                  <a:pt x="111" y="33"/>
                  <a:pt x="159" y="25"/>
                  <a:pt x="196" y="9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68"/>
          <p:cNvSpPr>
            <a:spLocks/>
          </p:cNvSpPr>
          <p:nvPr/>
        </p:nvSpPr>
        <p:spPr bwMode="auto">
          <a:xfrm>
            <a:off x="4032251" y="2335213"/>
            <a:ext cx="830263" cy="892175"/>
          </a:xfrm>
          <a:custGeom>
            <a:avLst/>
            <a:gdLst>
              <a:gd name="T0" fmla="*/ 251 w 535"/>
              <a:gd name="T1" fmla="*/ 139 h 575"/>
              <a:gd name="T2" fmla="*/ 108 w 535"/>
              <a:gd name="T3" fmla="*/ 74 h 575"/>
              <a:gd name="T4" fmla="*/ 22 w 535"/>
              <a:gd name="T5" fmla="*/ 277 h 575"/>
              <a:gd name="T6" fmla="*/ 345 w 535"/>
              <a:gd name="T7" fmla="*/ 575 h 575"/>
              <a:gd name="T8" fmla="*/ 514 w 535"/>
              <a:gd name="T9" fmla="*/ 159 h 575"/>
              <a:gd name="T10" fmla="*/ 354 w 535"/>
              <a:gd name="T11" fmla="*/ 15 h 575"/>
              <a:gd name="T12" fmla="*/ 251 w 535"/>
              <a:gd name="T13" fmla="*/ 139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5" h="575">
                <a:moveTo>
                  <a:pt x="251" y="139"/>
                </a:moveTo>
                <a:cubicBezTo>
                  <a:pt x="200" y="52"/>
                  <a:pt x="138" y="67"/>
                  <a:pt x="108" y="74"/>
                </a:cubicBezTo>
                <a:cubicBezTo>
                  <a:pt x="46" y="89"/>
                  <a:pt x="0" y="174"/>
                  <a:pt x="22" y="277"/>
                </a:cubicBezTo>
                <a:cubicBezTo>
                  <a:pt x="43" y="374"/>
                  <a:pt x="132" y="491"/>
                  <a:pt x="345" y="575"/>
                </a:cubicBezTo>
                <a:cubicBezTo>
                  <a:pt x="501" y="402"/>
                  <a:pt x="535" y="255"/>
                  <a:pt x="514" y="159"/>
                </a:cubicBezTo>
                <a:cubicBezTo>
                  <a:pt x="492" y="56"/>
                  <a:pt x="415" y="0"/>
                  <a:pt x="354" y="15"/>
                </a:cubicBezTo>
                <a:cubicBezTo>
                  <a:pt x="323" y="23"/>
                  <a:pt x="261" y="37"/>
                  <a:pt x="251" y="13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70"/>
          <p:cNvSpPr>
            <a:spLocks/>
          </p:cNvSpPr>
          <p:nvPr/>
        </p:nvSpPr>
        <p:spPr bwMode="auto">
          <a:xfrm>
            <a:off x="3681413" y="3822700"/>
            <a:ext cx="620713" cy="663575"/>
          </a:xfrm>
          <a:custGeom>
            <a:avLst/>
            <a:gdLst>
              <a:gd name="T0" fmla="*/ 185 w 400"/>
              <a:gd name="T1" fmla="*/ 109 h 428"/>
              <a:gd name="T2" fmla="*/ 76 w 400"/>
              <a:gd name="T3" fmla="*/ 67 h 428"/>
              <a:gd name="T4" fmla="*/ 21 w 400"/>
              <a:gd name="T5" fmla="*/ 221 h 428"/>
              <a:gd name="T6" fmla="*/ 271 w 400"/>
              <a:gd name="T7" fmla="*/ 428 h 428"/>
              <a:gd name="T8" fmla="*/ 381 w 400"/>
              <a:gd name="T9" fmla="*/ 114 h 428"/>
              <a:gd name="T10" fmla="*/ 256 w 400"/>
              <a:gd name="T11" fmla="*/ 13 h 428"/>
              <a:gd name="T12" fmla="*/ 185 w 400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0" h="428">
                <a:moveTo>
                  <a:pt x="185" y="109"/>
                </a:moveTo>
                <a:cubicBezTo>
                  <a:pt x="144" y="47"/>
                  <a:pt x="99" y="60"/>
                  <a:pt x="76" y="67"/>
                </a:cubicBezTo>
                <a:cubicBezTo>
                  <a:pt x="31" y="80"/>
                  <a:pt x="0" y="145"/>
                  <a:pt x="21" y="221"/>
                </a:cubicBezTo>
                <a:cubicBezTo>
                  <a:pt x="40" y="291"/>
                  <a:pt x="111" y="374"/>
                  <a:pt x="271" y="428"/>
                </a:cubicBezTo>
                <a:cubicBezTo>
                  <a:pt x="381" y="294"/>
                  <a:pt x="400" y="184"/>
                  <a:pt x="381" y="114"/>
                </a:cubicBezTo>
                <a:cubicBezTo>
                  <a:pt x="360" y="38"/>
                  <a:pt x="301" y="0"/>
                  <a:pt x="256" y="13"/>
                </a:cubicBezTo>
                <a:cubicBezTo>
                  <a:pt x="234" y="20"/>
                  <a:pt x="189" y="33"/>
                  <a:pt x="18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72"/>
          <p:cNvSpPr>
            <a:spLocks/>
          </p:cNvSpPr>
          <p:nvPr/>
        </p:nvSpPr>
        <p:spPr bwMode="auto">
          <a:xfrm>
            <a:off x="7893051" y="3822700"/>
            <a:ext cx="619125" cy="663575"/>
          </a:xfrm>
          <a:custGeom>
            <a:avLst/>
            <a:gdLst>
              <a:gd name="T0" fmla="*/ 215 w 399"/>
              <a:gd name="T1" fmla="*/ 109 h 428"/>
              <a:gd name="T2" fmla="*/ 323 w 399"/>
              <a:gd name="T3" fmla="*/ 67 h 428"/>
              <a:gd name="T4" fmla="*/ 379 w 399"/>
              <a:gd name="T5" fmla="*/ 221 h 428"/>
              <a:gd name="T6" fmla="*/ 128 w 399"/>
              <a:gd name="T7" fmla="*/ 428 h 428"/>
              <a:gd name="T8" fmla="*/ 19 w 399"/>
              <a:gd name="T9" fmla="*/ 114 h 428"/>
              <a:gd name="T10" fmla="*/ 144 w 399"/>
              <a:gd name="T11" fmla="*/ 13 h 428"/>
              <a:gd name="T12" fmla="*/ 215 w 399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9" h="428">
                <a:moveTo>
                  <a:pt x="215" y="109"/>
                </a:moveTo>
                <a:cubicBezTo>
                  <a:pt x="256" y="47"/>
                  <a:pt x="301" y="60"/>
                  <a:pt x="323" y="67"/>
                </a:cubicBezTo>
                <a:cubicBezTo>
                  <a:pt x="368" y="80"/>
                  <a:pt x="399" y="145"/>
                  <a:pt x="379" y="221"/>
                </a:cubicBezTo>
                <a:cubicBezTo>
                  <a:pt x="359" y="291"/>
                  <a:pt x="289" y="374"/>
                  <a:pt x="128" y="428"/>
                </a:cubicBezTo>
                <a:cubicBezTo>
                  <a:pt x="19" y="294"/>
                  <a:pt x="0" y="184"/>
                  <a:pt x="19" y="114"/>
                </a:cubicBezTo>
                <a:cubicBezTo>
                  <a:pt x="40" y="38"/>
                  <a:pt x="99" y="0"/>
                  <a:pt x="144" y="13"/>
                </a:cubicBezTo>
                <a:cubicBezTo>
                  <a:pt x="166" y="20"/>
                  <a:pt x="211" y="33"/>
                  <a:pt x="21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74"/>
          <p:cNvSpPr>
            <a:spLocks/>
          </p:cNvSpPr>
          <p:nvPr/>
        </p:nvSpPr>
        <p:spPr bwMode="auto">
          <a:xfrm>
            <a:off x="4964113" y="3219450"/>
            <a:ext cx="611188" cy="647700"/>
          </a:xfrm>
          <a:custGeom>
            <a:avLst/>
            <a:gdLst>
              <a:gd name="T0" fmla="*/ 199 w 394"/>
              <a:gd name="T1" fmla="*/ 75 h 418"/>
              <a:gd name="T2" fmla="*/ 104 w 394"/>
              <a:gd name="T3" fmla="*/ 0 h 418"/>
              <a:gd name="T4" fmla="*/ 2 w 394"/>
              <a:gd name="T5" fmla="*/ 136 h 418"/>
              <a:gd name="T6" fmla="*/ 188 w 394"/>
              <a:gd name="T7" fmla="*/ 418 h 418"/>
              <a:gd name="T8" fmla="*/ 392 w 394"/>
              <a:gd name="T9" fmla="*/ 139 h 418"/>
              <a:gd name="T10" fmla="*/ 299 w 394"/>
              <a:gd name="T11" fmla="*/ 2 h 418"/>
              <a:gd name="T12" fmla="*/ 199 w 394"/>
              <a:gd name="T13" fmla="*/ 75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4" h="418">
                <a:moveTo>
                  <a:pt x="199" y="75"/>
                </a:moveTo>
                <a:cubicBezTo>
                  <a:pt x="177" y="1"/>
                  <a:pt x="128" y="0"/>
                  <a:pt x="104" y="0"/>
                </a:cubicBezTo>
                <a:cubicBezTo>
                  <a:pt x="55" y="0"/>
                  <a:pt x="5" y="55"/>
                  <a:pt x="2" y="136"/>
                </a:cubicBezTo>
                <a:cubicBezTo>
                  <a:pt x="0" y="212"/>
                  <a:pt x="45" y="316"/>
                  <a:pt x="188" y="418"/>
                </a:cubicBezTo>
                <a:cubicBezTo>
                  <a:pt x="337" y="318"/>
                  <a:pt x="389" y="215"/>
                  <a:pt x="392" y="139"/>
                </a:cubicBezTo>
                <a:cubicBezTo>
                  <a:pt x="394" y="58"/>
                  <a:pt x="347" y="2"/>
                  <a:pt x="299" y="2"/>
                </a:cubicBezTo>
                <a:cubicBezTo>
                  <a:pt x="274" y="1"/>
                  <a:pt x="225" y="1"/>
                  <a:pt x="199" y="7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76"/>
          <p:cNvSpPr>
            <a:spLocks/>
          </p:cNvSpPr>
          <p:nvPr/>
        </p:nvSpPr>
        <p:spPr bwMode="auto">
          <a:xfrm>
            <a:off x="5805488" y="3940175"/>
            <a:ext cx="523875" cy="552450"/>
          </a:xfrm>
          <a:custGeom>
            <a:avLst/>
            <a:gdLst>
              <a:gd name="T0" fmla="*/ 175 w 338"/>
              <a:gd name="T1" fmla="*/ 73 h 356"/>
              <a:gd name="T2" fmla="*/ 101 w 338"/>
              <a:gd name="T3" fmla="*/ 4 h 356"/>
              <a:gd name="T4" fmla="*/ 7 w 338"/>
              <a:gd name="T5" fmla="*/ 109 h 356"/>
              <a:gd name="T6" fmla="*/ 140 w 338"/>
              <a:gd name="T7" fmla="*/ 356 h 356"/>
              <a:gd name="T8" fmla="*/ 330 w 338"/>
              <a:gd name="T9" fmla="*/ 140 h 356"/>
              <a:gd name="T10" fmla="*/ 263 w 338"/>
              <a:gd name="T11" fmla="*/ 19 h 356"/>
              <a:gd name="T12" fmla="*/ 175 w 338"/>
              <a:gd name="T13" fmla="*/ 7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356">
                <a:moveTo>
                  <a:pt x="175" y="73"/>
                </a:moveTo>
                <a:cubicBezTo>
                  <a:pt x="162" y="9"/>
                  <a:pt x="121" y="6"/>
                  <a:pt x="101" y="4"/>
                </a:cubicBezTo>
                <a:cubicBezTo>
                  <a:pt x="61" y="0"/>
                  <a:pt x="15" y="42"/>
                  <a:pt x="7" y="109"/>
                </a:cubicBezTo>
                <a:cubicBezTo>
                  <a:pt x="0" y="172"/>
                  <a:pt x="29" y="261"/>
                  <a:pt x="140" y="356"/>
                </a:cubicBezTo>
                <a:cubicBezTo>
                  <a:pt x="271" y="284"/>
                  <a:pt x="322" y="203"/>
                  <a:pt x="330" y="140"/>
                </a:cubicBezTo>
                <a:cubicBezTo>
                  <a:pt x="338" y="72"/>
                  <a:pt x="303" y="23"/>
                  <a:pt x="263" y="19"/>
                </a:cubicBezTo>
                <a:cubicBezTo>
                  <a:pt x="242" y="17"/>
                  <a:pt x="202" y="13"/>
                  <a:pt x="175" y="73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矩形 1284"/>
          <p:cNvSpPr/>
          <p:nvPr/>
        </p:nvSpPr>
        <p:spPr>
          <a:xfrm>
            <a:off x="2772013" y="5977411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把工作做到员工</a:t>
            </a:r>
            <a:r>
              <a:rPr lang="zh-CN" altLang="en-US" sz="24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心里，</a:t>
            </a:r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员工才能真心实意的接受</a:t>
            </a:r>
          </a:p>
        </p:txBody>
      </p:sp>
    </p:spTree>
    <p:extLst>
      <p:ext uri="{BB962C8B-B14F-4D97-AF65-F5344CB8AC3E}">
        <p14:creationId xmlns:p14="http://schemas.microsoft.com/office/powerpoint/2010/main" val="41358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-0.05911 -0.277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-138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3568 -0.2435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12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02617 -0.3532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176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96296E-6 L 0.07005 -0.38889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-194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L -0.0401 -0.2854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-1428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7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7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2750" fill="hold"/>
                                        <p:tgtEl>
                                          <p:spTgt spid="128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4" grpId="0" animBg="1"/>
      <p:bldP spid="1284" grpId="1" animBg="1"/>
      <p:bldP spid="776" grpId="0" animBg="1"/>
      <p:bldP spid="779" grpId="0" animBg="1"/>
      <p:bldP spid="782" grpId="0" animBg="1"/>
      <p:bldP spid="782" grpId="1" animBg="1"/>
      <p:bldP spid="785" grpId="0" animBg="1"/>
      <p:bldP spid="788" grpId="0" animBg="1"/>
      <p:bldP spid="788" grpId="1" animBg="1"/>
      <p:bldP spid="791" grpId="0" animBg="1"/>
      <p:bldP spid="791" grpId="1" animBg="1"/>
      <p:bldP spid="794" grpId="0" animBg="1"/>
      <p:bldP spid="794" grpId="1" animBg="1"/>
      <p:bldP spid="797" grpId="0" animBg="1"/>
      <p:bldP spid="797" grpId="1" animBg="1"/>
      <p:bldP spid="12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9721850" y="6991350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0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4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8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06003 -0.3257 L 0.05782 -0.325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162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7" grpId="0" animBg="1"/>
      <p:bldP spid="1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flipV="1">
            <a:off x="5410200" y="4201885"/>
            <a:ext cx="152400" cy="933447"/>
          </a:xfrm>
          <a:custGeom>
            <a:avLst/>
            <a:gdLst>
              <a:gd name="connsiteX0" fmla="*/ 125278 w 152400"/>
              <a:gd name="connsiteY0" fmla="*/ 1223963 h 1223963"/>
              <a:gd name="connsiteX1" fmla="*/ 135611 w 152400"/>
              <a:gd name="connsiteY1" fmla="*/ 1145382 h 1223963"/>
              <a:gd name="connsiteX2" fmla="*/ 142068 w 152400"/>
              <a:gd name="connsiteY2" fmla="*/ 1171575 h 1223963"/>
              <a:gd name="connsiteX3" fmla="*/ 152400 w 152400"/>
              <a:gd name="connsiteY3" fmla="*/ 1126332 h 1223963"/>
              <a:gd name="connsiteX4" fmla="*/ 151145 w 152400"/>
              <a:gd name="connsiteY4" fmla="*/ 1085850 h 1223963"/>
              <a:gd name="connsiteX5" fmla="*/ 152400 w 152400"/>
              <a:gd name="connsiteY5" fmla="*/ 1085850 h 1223963"/>
              <a:gd name="connsiteX6" fmla="*/ 152400 w 152400"/>
              <a:gd name="connsiteY6" fmla="*/ 0 h 1223963"/>
              <a:gd name="connsiteX7" fmla="*/ 0 w 152400"/>
              <a:gd name="connsiteY7" fmla="*/ 0 h 1223963"/>
              <a:gd name="connsiteX8" fmla="*/ 0 w 152400"/>
              <a:gd name="connsiteY8" fmla="*/ 1023938 h 1223963"/>
              <a:gd name="connsiteX9" fmla="*/ 0 w 152400"/>
              <a:gd name="connsiteY9" fmla="*/ 1085850 h 1223963"/>
              <a:gd name="connsiteX10" fmla="*/ 5343 w 152400"/>
              <a:gd name="connsiteY10" fmla="*/ 1085850 h 1223963"/>
              <a:gd name="connsiteX11" fmla="*/ 9041 w 152400"/>
              <a:gd name="connsiteY11" fmla="*/ 1128713 h 1223963"/>
              <a:gd name="connsiteX12" fmla="*/ 27123 w 152400"/>
              <a:gd name="connsiteY12" fmla="*/ 1169194 h 1223963"/>
              <a:gd name="connsiteX13" fmla="*/ 40038 w 152400"/>
              <a:gd name="connsiteY13" fmla="*/ 1133475 h 1223963"/>
              <a:gd name="connsiteX14" fmla="*/ 50370 w 152400"/>
              <a:gd name="connsiteY14" fmla="*/ 1185863 h 1223963"/>
              <a:gd name="connsiteX15" fmla="*/ 59411 w 152400"/>
              <a:gd name="connsiteY15" fmla="*/ 1154907 h 1223963"/>
              <a:gd name="connsiteX16" fmla="*/ 71034 w 152400"/>
              <a:gd name="connsiteY16" fmla="*/ 1202532 h 1223963"/>
              <a:gd name="connsiteX17" fmla="*/ 77492 w 152400"/>
              <a:gd name="connsiteY17" fmla="*/ 1143000 h 1223963"/>
              <a:gd name="connsiteX18" fmla="*/ 83950 w 152400"/>
              <a:gd name="connsiteY18" fmla="*/ 1188244 h 1223963"/>
              <a:gd name="connsiteX19" fmla="*/ 94282 w 152400"/>
              <a:gd name="connsiteY19" fmla="*/ 1159669 h 1223963"/>
              <a:gd name="connsiteX20" fmla="*/ 100739 w 152400"/>
              <a:gd name="connsiteY20" fmla="*/ 1200150 h 1223963"/>
              <a:gd name="connsiteX21" fmla="*/ 107197 w 152400"/>
              <a:gd name="connsiteY21" fmla="*/ 1143000 h 122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2400" h="1223963">
                <a:moveTo>
                  <a:pt x="125278" y="1223963"/>
                </a:moveTo>
                <a:lnTo>
                  <a:pt x="135611" y="1145382"/>
                </a:lnTo>
                <a:lnTo>
                  <a:pt x="142068" y="1171575"/>
                </a:lnTo>
                <a:lnTo>
                  <a:pt x="152400" y="1126332"/>
                </a:lnTo>
                <a:lnTo>
                  <a:pt x="151145" y="1085850"/>
                </a:lnTo>
                <a:lnTo>
                  <a:pt x="152400" y="1085850"/>
                </a:lnTo>
                <a:lnTo>
                  <a:pt x="152400" y="0"/>
                </a:lnTo>
                <a:lnTo>
                  <a:pt x="0" y="0"/>
                </a:lnTo>
                <a:lnTo>
                  <a:pt x="0" y="1023938"/>
                </a:lnTo>
                <a:lnTo>
                  <a:pt x="0" y="1085850"/>
                </a:lnTo>
                <a:lnTo>
                  <a:pt x="5343" y="1085850"/>
                </a:lnTo>
                <a:lnTo>
                  <a:pt x="9041" y="1128713"/>
                </a:lnTo>
                <a:lnTo>
                  <a:pt x="27123" y="1169194"/>
                </a:lnTo>
                <a:lnTo>
                  <a:pt x="40038" y="1133475"/>
                </a:lnTo>
                <a:lnTo>
                  <a:pt x="50370" y="1185863"/>
                </a:lnTo>
                <a:lnTo>
                  <a:pt x="59411" y="1154907"/>
                </a:lnTo>
                <a:lnTo>
                  <a:pt x="71034" y="1202532"/>
                </a:lnTo>
                <a:lnTo>
                  <a:pt x="77492" y="1143000"/>
                </a:lnTo>
                <a:lnTo>
                  <a:pt x="83950" y="1188244"/>
                </a:lnTo>
                <a:lnTo>
                  <a:pt x="94282" y="1159669"/>
                </a:lnTo>
                <a:lnTo>
                  <a:pt x="100739" y="1200150"/>
                </a:lnTo>
                <a:lnTo>
                  <a:pt x="107197" y="1143000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436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771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105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440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767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433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098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774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628900" y="4843232"/>
            <a:ext cx="24263213" cy="2014767"/>
          </a:xfrm>
          <a:custGeom>
            <a:avLst/>
            <a:gdLst>
              <a:gd name="connsiteX0" fmla="*/ 5327514 w 23901263"/>
              <a:gd name="connsiteY0" fmla="*/ 0 h 1028700"/>
              <a:gd name="connsiteX1" fmla="*/ 6177484 w 23901263"/>
              <a:gd name="connsiteY1" fmla="*/ 258686 h 1028700"/>
              <a:gd name="connsiteX2" fmla="*/ 6927714 w 23901263"/>
              <a:gd name="connsiteY2" fmla="*/ 171450 h 1028700"/>
              <a:gd name="connsiteX3" fmla="*/ 7708765 w 23901263"/>
              <a:gd name="connsiteY3" fmla="*/ 285750 h 1028700"/>
              <a:gd name="connsiteX4" fmla="*/ 8299315 w 23901263"/>
              <a:gd name="connsiteY4" fmla="*/ 114300 h 1028700"/>
              <a:gd name="connsiteX5" fmla="*/ 9118465 w 23901263"/>
              <a:gd name="connsiteY5" fmla="*/ 247650 h 1028700"/>
              <a:gd name="connsiteX6" fmla="*/ 9842365 w 23901263"/>
              <a:gd name="connsiteY6" fmla="*/ 114300 h 1028700"/>
              <a:gd name="connsiteX7" fmla="*/ 10509115 w 23901263"/>
              <a:gd name="connsiteY7" fmla="*/ 285750 h 1028700"/>
              <a:gd name="connsiteX8" fmla="*/ 11290164 w 23901263"/>
              <a:gd name="connsiteY8" fmla="*/ 95250 h 1028700"/>
              <a:gd name="connsiteX9" fmla="*/ 11996892 w 23901263"/>
              <a:gd name="connsiteY9" fmla="*/ 310341 h 1028700"/>
              <a:gd name="connsiteX10" fmla="*/ 12699864 w 23901263"/>
              <a:gd name="connsiteY10" fmla="*/ 228600 h 1028700"/>
              <a:gd name="connsiteX11" fmla="*/ 13480914 w 23901263"/>
              <a:gd name="connsiteY11" fmla="*/ 342900 h 1028700"/>
              <a:gd name="connsiteX12" fmla="*/ 14071464 w 23901263"/>
              <a:gd name="connsiteY12" fmla="*/ 171450 h 1028700"/>
              <a:gd name="connsiteX13" fmla="*/ 14890614 w 23901263"/>
              <a:gd name="connsiteY13" fmla="*/ 304800 h 1028700"/>
              <a:gd name="connsiteX14" fmla="*/ 15614514 w 23901263"/>
              <a:gd name="connsiteY14" fmla="*/ 171450 h 1028700"/>
              <a:gd name="connsiteX15" fmla="*/ 16281264 w 23901263"/>
              <a:gd name="connsiteY15" fmla="*/ 342900 h 1028700"/>
              <a:gd name="connsiteX16" fmla="*/ 17062315 w 23901263"/>
              <a:gd name="connsiteY16" fmla="*/ 152400 h 1028700"/>
              <a:gd name="connsiteX17" fmla="*/ 17912283 w 23901263"/>
              <a:gd name="connsiteY17" fmla="*/ 411086 h 1028700"/>
              <a:gd name="connsiteX18" fmla="*/ 18662515 w 23901263"/>
              <a:gd name="connsiteY18" fmla="*/ 323850 h 1028700"/>
              <a:gd name="connsiteX19" fmla="*/ 19443563 w 23901263"/>
              <a:gd name="connsiteY19" fmla="*/ 438150 h 1028700"/>
              <a:gd name="connsiteX20" fmla="*/ 20034115 w 23901263"/>
              <a:gd name="connsiteY20" fmla="*/ 266700 h 1028700"/>
              <a:gd name="connsiteX21" fmla="*/ 20853263 w 23901263"/>
              <a:gd name="connsiteY21" fmla="*/ 400050 h 1028700"/>
              <a:gd name="connsiteX22" fmla="*/ 21577163 w 23901263"/>
              <a:gd name="connsiteY22" fmla="*/ 266700 h 1028700"/>
              <a:gd name="connsiteX23" fmla="*/ 22243915 w 23901263"/>
              <a:gd name="connsiteY23" fmla="*/ 438150 h 1028700"/>
              <a:gd name="connsiteX24" fmla="*/ 23024963 w 23901263"/>
              <a:gd name="connsiteY24" fmla="*/ 247650 h 1028700"/>
              <a:gd name="connsiteX25" fmla="*/ 23901263 w 23901263"/>
              <a:gd name="connsiteY25" fmla="*/ 514350 h 1028700"/>
              <a:gd name="connsiteX26" fmla="*/ 23901263 w 23901263"/>
              <a:gd name="connsiteY26" fmla="*/ 1028700 h 1028700"/>
              <a:gd name="connsiteX27" fmla="*/ 0 w 23901263"/>
              <a:gd name="connsiteY27" fmla="*/ 1028700 h 1028700"/>
              <a:gd name="connsiteX28" fmla="*/ 145914 w 23901263"/>
              <a:gd name="connsiteY28" fmla="*/ 171450 h 1028700"/>
              <a:gd name="connsiteX29" fmla="*/ 965064 w 23901263"/>
              <a:gd name="connsiteY29" fmla="*/ 76200 h 1028700"/>
              <a:gd name="connsiteX30" fmla="*/ 1746114 w 23901263"/>
              <a:gd name="connsiteY30" fmla="*/ 190500 h 1028700"/>
              <a:gd name="connsiteX31" fmla="*/ 2336665 w 23901263"/>
              <a:gd name="connsiteY31" fmla="*/ 19050 h 1028700"/>
              <a:gd name="connsiteX32" fmla="*/ 3155816 w 23901263"/>
              <a:gd name="connsiteY32" fmla="*/ 152400 h 1028700"/>
              <a:gd name="connsiteX33" fmla="*/ 3879714 w 23901263"/>
              <a:gd name="connsiteY33" fmla="*/ 19050 h 1028700"/>
              <a:gd name="connsiteX34" fmla="*/ 4546465 w 23901263"/>
              <a:gd name="connsiteY34" fmla="*/ 1905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901263" h="1028700">
                <a:moveTo>
                  <a:pt x="5327514" y="0"/>
                </a:moveTo>
                <a:lnTo>
                  <a:pt x="6177484" y="258686"/>
                </a:lnTo>
                <a:lnTo>
                  <a:pt x="6927714" y="171450"/>
                </a:lnTo>
                <a:lnTo>
                  <a:pt x="7708765" y="285750"/>
                </a:lnTo>
                <a:lnTo>
                  <a:pt x="8299315" y="114300"/>
                </a:lnTo>
                <a:lnTo>
                  <a:pt x="9118465" y="247650"/>
                </a:lnTo>
                <a:lnTo>
                  <a:pt x="9842365" y="114300"/>
                </a:lnTo>
                <a:lnTo>
                  <a:pt x="10509115" y="285750"/>
                </a:lnTo>
                <a:lnTo>
                  <a:pt x="11290164" y="95250"/>
                </a:lnTo>
                <a:lnTo>
                  <a:pt x="11996892" y="310341"/>
                </a:lnTo>
                <a:lnTo>
                  <a:pt x="12699864" y="228600"/>
                </a:lnTo>
                <a:lnTo>
                  <a:pt x="13480914" y="342900"/>
                </a:lnTo>
                <a:lnTo>
                  <a:pt x="14071464" y="171450"/>
                </a:lnTo>
                <a:lnTo>
                  <a:pt x="14890614" y="304800"/>
                </a:lnTo>
                <a:lnTo>
                  <a:pt x="15614514" y="171450"/>
                </a:lnTo>
                <a:lnTo>
                  <a:pt x="16281264" y="342900"/>
                </a:lnTo>
                <a:lnTo>
                  <a:pt x="17062315" y="152400"/>
                </a:lnTo>
                <a:lnTo>
                  <a:pt x="17912283" y="411086"/>
                </a:lnTo>
                <a:lnTo>
                  <a:pt x="18662515" y="323850"/>
                </a:lnTo>
                <a:lnTo>
                  <a:pt x="19443563" y="438150"/>
                </a:lnTo>
                <a:lnTo>
                  <a:pt x="20034115" y="266700"/>
                </a:lnTo>
                <a:lnTo>
                  <a:pt x="20853263" y="400050"/>
                </a:lnTo>
                <a:lnTo>
                  <a:pt x="21577163" y="266700"/>
                </a:lnTo>
                <a:lnTo>
                  <a:pt x="22243915" y="438150"/>
                </a:lnTo>
                <a:lnTo>
                  <a:pt x="23024963" y="247650"/>
                </a:lnTo>
                <a:lnTo>
                  <a:pt x="23901263" y="514350"/>
                </a:lnTo>
                <a:lnTo>
                  <a:pt x="23901263" y="1028700"/>
                </a:lnTo>
                <a:lnTo>
                  <a:pt x="0" y="1028700"/>
                </a:lnTo>
                <a:lnTo>
                  <a:pt x="145914" y="171450"/>
                </a:lnTo>
                <a:lnTo>
                  <a:pt x="965064" y="76200"/>
                </a:lnTo>
                <a:lnTo>
                  <a:pt x="1746114" y="190500"/>
                </a:lnTo>
                <a:lnTo>
                  <a:pt x="2336665" y="19050"/>
                </a:lnTo>
                <a:lnTo>
                  <a:pt x="3155816" y="152400"/>
                </a:lnTo>
                <a:lnTo>
                  <a:pt x="3879714" y="19050"/>
                </a:lnTo>
                <a:lnTo>
                  <a:pt x="4546465" y="190500"/>
                </a:lnTo>
                <a:close/>
              </a:path>
            </a:pathLst>
          </a:custGeom>
          <a:solidFill>
            <a:srgbClr val="0AE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10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23925"/>
            <a:ext cx="609600" cy="6096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153650" y="2489516"/>
            <a:ext cx="1702571" cy="5965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5707707" y="1944406"/>
            <a:ext cx="1158087" cy="116255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04947" y="2371166"/>
            <a:ext cx="2196635" cy="71493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54031" y="2489516"/>
            <a:ext cx="1250844" cy="5965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257550"/>
            <a:ext cx="12192000" cy="3600450"/>
          </a:xfrm>
          <a:custGeom>
            <a:avLst/>
            <a:gdLst>
              <a:gd name="connsiteX0" fmla="*/ 0 w 12192000"/>
              <a:gd name="connsiteY0" fmla="*/ 0 h 3333750"/>
              <a:gd name="connsiteX1" fmla="*/ 12192000 w 12192000"/>
              <a:gd name="connsiteY1" fmla="*/ 0 h 3333750"/>
              <a:gd name="connsiteX2" fmla="*/ 12192000 w 12192000"/>
              <a:gd name="connsiteY2" fmla="*/ 3333750 h 3333750"/>
              <a:gd name="connsiteX3" fmla="*/ 0 w 12192000"/>
              <a:gd name="connsiteY3" fmla="*/ 3333750 h 3333750"/>
              <a:gd name="connsiteX4" fmla="*/ 0 w 12192000"/>
              <a:gd name="connsiteY4" fmla="*/ 0 h 3333750"/>
              <a:gd name="connsiteX0" fmla="*/ 0 w 12192000"/>
              <a:gd name="connsiteY0" fmla="*/ 0 h 3333750"/>
              <a:gd name="connsiteX1" fmla="*/ 971550 w 12192000"/>
              <a:gd name="connsiteY1" fmla="*/ 0 h 3333750"/>
              <a:gd name="connsiteX2" fmla="*/ 12192000 w 12192000"/>
              <a:gd name="connsiteY2" fmla="*/ 0 h 3333750"/>
              <a:gd name="connsiteX3" fmla="*/ 12192000 w 12192000"/>
              <a:gd name="connsiteY3" fmla="*/ 3333750 h 3333750"/>
              <a:gd name="connsiteX4" fmla="*/ 0 w 12192000"/>
              <a:gd name="connsiteY4" fmla="*/ 3333750 h 3333750"/>
              <a:gd name="connsiteX5" fmla="*/ 0 w 12192000"/>
              <a:gd name="connsiteY5" fmla="*/ 0 h 333375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10782300 w 12192000"/>
              <a:gd name="connsiteY3" fmla="*/ 0 h 3352800"/>
              <a:gd name="connsiteX4" fmla="*/ 12192000 w 12192000"/>
              <a:gd name="connsiteY4" fmla="*/ 19050 h 3352800"/>
              <a:gd name="connsiteX5" fmla="*/ 12192000 w 12192000"/>
              <a:gd name="connsiteY5" fmla="*/ 3352800 h 3352800"/>
              <a:gd name="connsiteX6" fmla="*/ 0 w 12192000"/>
              <a:gd name="connsiteY6" fmla="*/ 3352800 h 3352800"/>
              <a:gd name="connsiteX7" fmla="*/ 0 w 12192000"/>
              <a:gd name="connsiteY7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229100 w 12192000"/>
              <a:gd name="connsiteY2" fmla="*/ 3200400 h 3352800"/>
              <a:gd name="connsiteX3" fmla="*/ 8305800 w 12192000"/>
              <a:gd name="connsiteY3" fmla="*/ 295275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352800">
                <a:moveTo>
                  <a:pt x="0" y="19050"/>
                </a:moveTo>
                <a:lnTo>
                  <a:pt x="971550" y="19050"/>
                </a:lnTo>
                <a:cubicBezTo>
                  <a:pt x="2784475" y="635000"/>
                  <a:pt x="2800350" y="2343150"/>
                  <a:pt x="4229100" y="3200400"/>
                </a:cubicBezTo>
                <a:cubicBezTo>
                  <a:pt x="4613275" y="3273425"/>
                  <a:pt x="6648450" y="3578225"/>
                  <a:pt x="8305800" y="2952750"/>
                </a:cubicBezTo>
                <a:cubicBezTo>
                  <a:pt x="9467850" y="2498725"/>
                  <a:pt x="10039350" y="73025"/>
                  <a:pt x="10782300" y="0"/>
                </a:cubicBezTo>
                <a:lnTo>
                  <a:pt x="12192000" y="19050"/>
                </a:lnTo>
                <a:lnTo>
                  <a:pt x="12192000" y="3352800"/>
                </a:lnTo>
                <a:lnTo>
                  <a:pt x="0" y="3352800"/>
                </a:lnTo>
                <a:lnTo>
                  <a:pt x="0" y="1905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75070" y="3086100"/>
            <a:ext cx="59169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3086100"/>
            <a:ext cx="46977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478780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583432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5410200" y="3265262"/>
            <a:ext cx="152400" cy="1114422"/>
          </a:xfrm>
          <a:custGeom>
            <a:avLst/>
            <a:gdLst>
              <a:gd name="connsiteX0" fmla="*/ 0 w 152400"/>
              <a:gd name="connsiteY0" fmla="*/ 0 h 1114422"/>
              <a:gd name="connsiteX1" fmla="*/ 152400 w 152400"/>
              <a:gd name="connsiteY1" fmla="*/ 0 h 1114422"/>
              <a:gd name="connsiteX2" fmla="*/ 152400 w 152400"/>
              <a:gd name="connsiteY2" fmla="*/ 463548 h 1114422"/>
              <a:gd name="connsiteX3" fmla="*/ 152400 w 152400"/>
              <a:gd name="connsiteY3" fmla="*/ 585890 h 1114422"/>
              <a:gd name="connsiteX4" fmla="*/ 152400 w 152400"/>
              <a:gd name="connsiteY4" fmla="*/ 587437 h 1114422"/>
              <a:gd name="connsiteX5" fmla="*/ 152400 w 152400"/>
              <a:gd name="connsiteY5" fmla="*/ 1049438 h 1114422"/>
              <a:gd name="connsiteX6" fmla="*/ 152326 w 152400"/>
              <a:gd name="connsiteY6" fmla="*/ 1049438 h 1114422"/>
              <a:gd name="connsiteX7" fmla="*/ 152400 w 152400"/>
              <a:gd name="connsiteY7" fmla="*/ 1050985 h 1114422"/>
              <a:gd name="connsiteX8" fmla="*/ 142068 w 152400"/>
              <a:gd name="connsiteY8" fmla="*/ 1080383 h 1114422"/>
              <a:gd name="connsiteX9" fmla="*/ 135611 w 152400"/>
              <a:gd name="connsiteY9" fmla="*/ 1063363 h 1114422"/>
              <a:gd name="connsiteX10" fmla="*/ 125278 w 152400"/>
              <a:gd name="connsiteY10" fmla="*/ 1114422 h 1114422"/>
              <a:gd name="connsiteX11" fmla="*/ 107197 w 152400"/>
              <a:gd name="connsiteY11" fmla="*/ 1061816 h 1114422"/>
              <a:gd name="connsiteX12" fmla="*/ 100739 w 152400"/>
              <a:gd name="connsiteY12" fmla="*/ 1098949 h 1114422"/>
              <a:gd name="connsiteX13" fmla="*/ 94282 w 152400"/>
              <a:gd name="connsiteY13" fmla="*/ 1072646 h 1114422"/>
              <a:gd name="connsiteX14" fmla="*/ 83950 w 152400"/>
              <a:gd name="connsiteY14" fmla="*/ 1091213 h 1114422"/>
              <a:gd name="connsiteX15" fmla="*/ 77492 w 152400"/>
              <a:gd name="connsiteY15" fmla="*/ 1061816 h 1114422"/>
              <a:gd name="connsiteX16" fmla="*/ 71034 w 152400"/>
              <a:gd name="connsiteY16" fmla="*/ 1100497 h 1114422"/>
              <a:gd name="connsiteX17" fmla="*/ 59411 w 152400"/>
              <a:gd name="connsiteY17" fmla="*/ 1069552 h 1114422"/>
              <a:gd name="connsiteX18" fmla="*/ 50370 w 152400"/>
              <a:gd name="connsiteY18" fmla="*/ 1089666 h 1114422"/>
              <a:gd name="connsiteX19" fmla="*/ 40038 w 152400"/>
              <a:gd name="connsiteY19" fmla="*/ 1055627 h 1114422"/>
              <a:gd name="connsiteX20" fmla="*/ 27123 w 152400"/>
              <a:gd name="connsiteY20" fmla="*/ 1078835 h 1114422"/>
              <a:gd name="connsiteX21" fmla="*/ 9041 w 152400"/>
              <a:gd name="connsiteY21" fmla="*/ 1052532 h 1114422"/>
              <a:gd name="connsiteX22" fmla="*/ 8630 w 152400"/>
              <a:gd name="connsiteY22" fmla="*/ 1049438 h 1114422"/>
              <a:gd name="connsiteX23" fmla="*/ 0 w 152400"/>
              <a:gd name="connsiteY23" fmla="*/ 1049438 h 1114422"/>
              <a:gd name="connsiteX24" fmla="*/ 0 w 152400"/>
              <a:gd name="connsiteY24" fmla="*/ 984454 h 1114422"/>
              <a:gd name="connsiteX25" fmla="*/ 0 w 152400"/>
              <a:gd name="connsiteY25" fmla="*/ 585890 h 1114422"/>
              <a:gd name="connsiteX26" fmla="*/ 0 w 152400"/>
              <a:gd name="connsiteY26" fmla="*/ 520906 h 1114422"/>
              <a:gd name="connsiteX27" fmla="*/ 0 w 152400"/>
              <a:gd name="connsiteY27" fmla="*/ 463548 h 11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400" h="1114422">
                <a:moveTo>
                  <a:pt x="0" y="0"/>
                </a:moveTo>
                <a:lnTo>
                  <a:pt x="152400" y="0"/>
                </a:lnTo>
                <a:lnTo>
                  <a:pt x="152400" y="463548"/>
                </a:lnTo>
                <a:lnTo>
                  <a:pt x="152400" y="585890"/>
                </a:lnTo>
                <a:lnTo>
                  <a:pt x="152400" y="587437"/>
                </a:lnTo>
                <a:lnTo>
                  <a:pt x="152400" y="1049438"/>
                </a:lnTo>
                <a:lnTo>
                  <a:pt x="152326" y="1049438"/>
                </a:lnTo>
                <a:lnTo>
                  <a:pt x="152400" y="1050985"/>
                </a:lnTo>
                <a:lnTo>
                  <a:pt x="142068" y="1080383"/>
                </a:lnTo>
                <a:lnTo>
                  <a:pt x="135611" y="1063363"/>
                </a:lnTo>
                <a:lnTo>
                  <a:pt x="125278" y="1114422"/>
                </a:lnTo>
                <a:lnTo>
                  <a:pt x="107197" y="1061816"/>
                </a:lnTo>
                <a:lnTo>
                  <a:pt x="100739" y="1098949"/>
                </a:lnTo>
                <a:lnTo>
                  <a:pt x="94282" y="1072646"/>
                </a:lnTo>
                <a:lnTo>
                  <a:pt x="83950" y="1091213"/>
                </a:lnTo>
                <a:lnTo>
                  <a:pt x="77492" y="1061816"/>
                </a:lnTo>
                <a:lnTo>
                  <a:pt x="71034" y="1100497"/>
                </a:lnTo>
                <a:lnTo>
                  <a:pt x="59411" y="1069552"/>
                </a:lnTo>
                <a:lnTo>
                  <a:pt x="50370" y="1089666"/>
                </a:lnTo>
                <a:lnTo>
                  <a:pt x="40038" y="1055627"/>
                </a:lnTo>
                <a:lnTo>
                  <a:pt x="27123" y="1078835"/>
                </a:lnTo>
                <a:lnTo>
                  <a:pt x="9041" y="1052532"/>
                </a:lnTo>
                <a:lnTo>
                  <a:pt x="8630" y="1049438"/>
                </a:lnTo>
                <a:lnTo>
                  <a:pt x="0" y="1049438"/>
                </a:lnTo>
                <a:lnTo>
                  <a:pt x="0" y="984454"/>
                </a:lnTo>
                <a:lnTo>
                  <a:pt x="0" y="585890"/>
                </a:lnTo>
                <a:lnTo>
                  <a:pt x="0" y="520906"/>
                </a:lnTo>
                <a:lnTo>
                  <a:pt x="0" y="463548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7693" y="1054402"/>
            <a:ext cx="5596613" cy="4749196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-304800" y="2823933"/>
            <a:ext cx="12496800" cy="4034067"/>
          </a:xfrm>
          <a:prstGeom prst="rect">
            <a:avLst/>
          </a:prstGeom>
          <a:solidFill>
            <a:srgbClr val="0AE0F5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形标注 41"/>
          <p:cNvSpPr/>
          <p:nvPr/>
        </p:nvSpPr>
        <p:spPr>
          <a:xfrm>
            <a:off x="7099300" y="774700"/>
            <a:ext cx="2832100" cy="1257300"/>
          </a:xfrm>
          <a:prstGeom prst="wedgeEllipseCallout">
            <a:avLst>
              <a:gd name="adj1" fmla="val -60743"/>
              <a:gd name="adj2" fmla="val 47349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冰山一角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26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 p14:presetBounceEnd="56000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vide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尽自己最大的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让事故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让损失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需要我们持之以恒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一点一滴、从自己做起</a:t>
            </a:r>
          </a:p>
        </p:txBody>
      </p:sp>
    </p:spTree>
    <p:extLst>
      <p:ext uri="{BB962C8B-B14F-4D97-AF65-F5344CB8AC3E}">
        <p14:creationId xmlns:p14="http://schemas.microsoft.com/office/powerpoint/2010/main" val="831184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uiExpand="1" build="p"/>
      <p:bldP spid="95" grpId="1" uiExpand="1" build="allAtOnce"/>
      <p:bldP spid="1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1271420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19904095">
            <a:off x="3078570" y="2149772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4251337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443447" y="2018024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21129124">
            <a:off x="6635557" y="2018024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rot="1157037">
            <a:off x="7826344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28903" y="4384611"/>
            <a:ext cx="2534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制作：</a:t>
            </a:r>
            <a:r>
              <a:rPr lang="en-US" altLang="zh-CN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Bobbie</a:t>
            </a:r>
            <a:endParaRPr lang="zh-CN" altLang="en-US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/>
          </p:cNvPr>
          <p:cNvSpPr/>
          <p:nvPr/>
        </p:nvSpPr>
        <p:spPr>
          <a:xfrm>
            <a:off x="3781745" y="506748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dirty="0" smtClean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关注微博：</a:t>
            </a:r>
            <a:endParaRPr lang="zh-CN" altLang="en-US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87840" y="5533124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转载分享请留署名，切勿商用！</a:t>
            </a:r>
            <a:endParaRPr lang="zh-CN" altLang="en-US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70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26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安全第一位"/>
          <p:cNvGrpSpPr/>
          <p:nvPr/>
        </p:nvGrpSpPr>
        <p:grpSpPr>
          <a:xfrm rot="10800000"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1" name="任意多边形 10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4000" b="1" dirty="0">
                  <a:solidFill>
                    <a:srgbClr val="CCD3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安全第一位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生命最宝贵"/>
          <p:cNvGrpSpPr/>
          <p:nvPr/>
        </p:nvGrpSpPr>
        <p:grpSpPr>
          <a:xfrm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4" name="任意多边形 13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生命最宝贵</a:t>
              </a:r>
            </a:p>
          </p:txBody>
        </p:sp>
      </p:grpSp>
      <p:sp>
        <p:nvSpPr>
          <p:cNvPr id="16" name="同心圆 15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00475" y="1133475"/>
            <a:ext cx="4591050" cy="459105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403350" y="3428999"/>
            <a:ext cx="9385300" cy="0"/>
          </a:xfrm>
          <a:prstGeom prst="line">
            <a:avLst/>
          </a:prstGeom>
          <a:ln w="28575"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2415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23350" y="3155949"/>
            <a:ext cx="546100" cy="5461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259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310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812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656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707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0905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53475" y="2571176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46D69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事故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193738" y="309124"/>
            <a:ext cx="3769286" cy="5904723"/>
          </a:xfrm>
          <a:custGeom>
            <a:avLst/>
            <a:gdLst/>
            <a:ahLst/>
            <a:cxnLst/>
            <a:rect l="l" t="t" r="r" b="b"/>
            <a:pathLst>
              <a:path w="3769286" h="5904723">
                <a:moveTo>
                  <a:pt x="1914148" y="601168"/>
                </a:moveTo>
                <a:cubicBezTo>
                  <a:pt x="1129802" y="601168"/>
                  <a:pt x="737629" y="1411330"/>
                  <a:pt x="737629" y="3031656"/>
                </a:cubicBezTo>
                <a:cubicBezTo>
                  <a:pt x="737629" y="4548714"/>
                  <a:pt x="1122426" y="5307243"/>
                  <a:pt x="1892019" y="5307243"/>
                </a:cubicBezTo>
                <a:cubicBezTo>
                  <a:pt x="2649318" y="5307243"/>
                  <a:pt x="3027968" y="4536420"/>
                  <a:pt x="3027968" y="2994775"/>
                </a:cubicBezTo>
                <a:cubicBezTo>
                  <a:pt x="3027968" y="1399037"/>
                  <a:pt x="2656695" y="601168"/>
                  <a:pt x="1914148" y="601168"/>
                </a:cubicBezTo>
                <a:close/>
                <a:moveTo>
                  <a:pt x="1954717" y="0"/>
                </a:moveTo>
                <a:cubicBezTo>
                  <a:pt x="3164430" y="0"/>
                  <a:pt x="3769286" y="976129"/>
                  <a:pt x="3769286" y="2928388"/>
                </a:cubicBezTo>
                <a:cubicBezTo>
                  <a:pt x="3769286" y="3892224"/>
                  <a:pt x="3599017" y="4629239"/>
                  <a:pt x="3258477" y="5139432"/>
                </a:cubicBezTo>
                <a:cubicBezTo>
                  <a:pt x="2917939" y="5649626"/>
                  <a:pt x="2440324" y="5904723"/>
                  <a:pt x="1825632" y="5904723"/>
                </a:cubicBezTo>
                <a:cubicBezTo>
                  <a:pt x="1245364" y="5904723"/>
                  <a:pt x="796025" y="5662535"/>
                  <a:pt x="477615" y="5178158"/>
                </a:cubicBezTo>
                <a:cubicBezTo>
                  <a:pt x="159205" y="4693781"/>
                  <a:pt x="0" y="3989345"/>
                  <a:pt x="0" y="3064850"/>
                </a:cubicBezTo>
                <a:cubicBezTo>
                  <a:pt x="0" y="2056756"/>
                  <a:pt x="167196" y="1293925"/>
                  <a:pt x="501588" y="776355"/>
                </a:cubicBezTo>
                <a:cubicBezTo>
                  <a:pt x="835980" y="258785"/>
                  <a:pt x="1320356" y="0"/>
                  <a:pt x="1954717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9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07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switch dir="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24" dur="4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xit" presetSubtype="544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16" grpId="2" animBg="1"/>
      <p:bldP spid="16" grpId="3" animBg="1"/>
      <p:bldP spid="5" grpId="0" animBg="1"/>
      <p:bldP spid="5" grpId="1" animBg="1"/>
      <p:bldP spid="6" grpId="0" animBg="1"/>
      <p:bldP spid="6" grpId="1" animBg="1"/>
      <p:bldP spid="6" grpId="2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31" grpId="0" animBg="1"/>
      <p:bldP spid="32" grpId="0"/>
      <p:bldP spid="33" grpId="0"/>
      <p:bldP spid="33" grpId="1"/>
      <p:bldP spid="3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2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7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175 -0.66736 L -0.17409 -0.6673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3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8241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7947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7653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7359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7065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95455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161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94867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94573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94279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53271" y="2321006"/>
            <a:ext cx="19204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800" b="1" dirty="0"/>
              <a:t>？</a:t>
            </a:r>
          </a:p>
        </p:txBody>
      </p:sp>
      <p:pic>
        <p:nvPicPr>
          <p:cNvPr id="19" name="2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800589"/>
            <a:ext cx="609600" cy="6096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3465" y="3632202"/>
            <a:ext cx="4808537" cy="322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2" y="0"/>
            <a:ext cx="7383463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"/>
          <p:cNvSpPr>
            <a:spLocks noEditPoints="1"/>
          </p:cNvSpPr>
          <p:nvPr/>
        </p:nvSpPr>
        <p:spPr bwMode="auto">
          <a:xfrm>
            <a:off x="698503" y="888926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4"/>
          <p:cNvSpPr>
            <a:spLocks noEditPoints="1"/>
          </p:cNvSpPr>
          <p:nvPr/>
        </p:nvSpPr>
        <p:spPr bwMode="auto">
          <a:xfrm>
            <a:off x="1416053" y="1608064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7"/>
          <p:cNvSpPr>
            <a:spLocks noEditPoints="1"/>
          </p:cNvSpPr>
          <p:nvPr/>
        </p:nvSpPr>
        <p:spPr bwMode="auto">
          <a:xfrm>
            <a:off x="4813303" y="1442964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8"/>
          <p:cNvSpPr>
            <a:spLocks noEditPoints="1"/>
          </p:cNvSpPr>
          <p:nvPr/>
        </p:nvSpPr>
        <p:spPr bwMode="auto">
          <a:xfrm>
            <a:off x="6259513" y="1211187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2743203" y="1944612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0"/>
          <p:cNvSpPr>
            <a:spLocks noEditPoints="1"/>
          </p:cNvSpPr>
          <p:nvPr/>
        </p:nvSpPr>
        <p:spPr bwMode="auto">
          <a:xfrm>
            <a:off x="5984878" y="936551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1"/>
          <p:cNvSpPr>
            <a:spLocks noEditPoints="1"/>
          </p:cNvSpPr>
          <p:nvPr/>
        </p:nvSpPr>
        <p:spPr bwMode="auto">
          <a:xfrm>
            <a:off x="474663" y="736524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8"/>
          <p:cNvSpPr>
            <a:spLocks noEditPoints="1"/>
          </p:cNvSpPr>
          <p:nvPr/>
        </p:nvSpPr>
        <p:spPr bwMode="auto">
          <a:xfrm>
            <a:off x="4451353" y="1082599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右"/>
          <p:cNvGrpSpPr/>
          <p:nvPr/>
        </p:nvGrpSpPr>
        <p:grpSpPr>
          <a:xfrm>
            <a:off x="4195765" y="3821113"/>
            <a:ext cx="2816225" cy="3036888"/>
            <a:chOff x="4195763" y="3821113"/>
            <a:chExt cx="2816225" cy="3036888"/>
          </a:xfrm>
        </p:grpSpPr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195763" y="3821113"/>
              <a:ext cx="2698750" cy="3036888"/>
            </a:xfrm>
            <a:custGeom>
              <a:avLst/>
              <a:gdLst>
                <a:gd name="T0" fmla="*/ 3593 w 4094"/>
                <a:gd name="T1" fmla="*/ 0 h 4604"/>
                <a:gd name="T2" fmla="*/ 725 w 4094"/>
                <a:gd name="T3" fmla="*/ 0 h 4604"/>
                <a:gd name="T4" fmla="*/ 0 w 4094"/>
                <a:gd name="T5" fmla="*/ 1602 h 4604"/>
                <a:gd name="T6" fmla="*/ 476 w 4094"/>
                <a:gd name="T7" fmla="*/ 1602 h 4604"/>
                <a:gd name="T8" fmla="*/ 432 w 4094"/>
                <a:gd name="T9" fmla="*/ 1963 h 4604"/>
                <a:gd name="T10" fmla="*/ 612 w 4094"/>
                <a:gd name="T11" fmla="*/ 2150 h 4604"/>
                <a:gd name="T12" fmla="*/ 428 w 4094"/>
                <a:gd name="T13" fmla="*/ 2349 h 4604"/>
                <a:gd name="T14" fmla="*/ 515 w 4094"/>
                <a:gd name="T15" fmla="*/ 2634 h 4604"/>
                <a:gd name="T16" fmla="*/ 428 w 4094"/>
                <a:gd name="T17" fmla="*/ 4604 h 4604"/>
                <a:gd name="T18" fmla="*/ 4094 w 4094"/>
                <a:gd name="T19" fmla="*/ 4604 h 4604"/>
                <a:gd name="T20" fmla="*/ 3593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3593" y="0"/>
                  </a:moveTo>
                  <a:cubicBezTo>
                    <a:pt x="725" y="0"/>
                    <a:pt x="725" y="0"/>
                    <a:pt x="725" y="0"/>
                  </a:cubicBezTo>
                  <a:cubicBezTo>
                    <a:pt x="471" y="334"/>
                    <a:pt x="106" y="1308"/>
                    <a:pt x="0" y="1602"/>
                  </a:cubicBezTo>
                  <a:cubicBezTo>
                    <a:pt x="476" y="1602"/>
                    <a:pt x="476" y="1602"/>
                    <a:pt x="476" y="1602"/>
                  </a:cubicBezTo>
                  <a:cubicBezTo>
                    <a:pt x="476" y="1602"/>
                    <a:pt x="442" y="1856"/>
                    <a:pt x="432" y="1963"/>
                  </a:cubicBezTo>
                  <a:cubicBezTo>
                    <a:pt x="422" y="2070"/>
                    <a:pt x="500" y="2114"/>
                    <a:pt x="612" y="2150"/>
                  </a:cubicBezTo>
                  <a:cubicBezTo>
                    <a:pt x="525" y="2172"/>
                    <a:pt x="441" y="2230"/>
                    <a:pt x="428" y="2349"/>
                  </a:cubicBezTo>
                  <a:cubicBezTo>
                    <a:pt x="412" y="2496"/>
                    <a:pt x="521" y="2572"/>
                    <a:pt x="515" y="2634"/>
                  </a:cubicBezTo>
                  <a:cubicBezTo>
                    <a:pt x="500" y="2776"/>
                    <a:pt x="428" y="4604"/>
                    <a:pt x="428" y="4604"/>
                  </a:cubicBezTo>
                  <a:cubicBezTo>
                    <a:pt x="4094" y="4604"/>
                    <a:pt x="4094" y="4604"/>
                    <a:pt x="4094" y="4604"/>
                  </a:cubicBezTo>
                  <a:lnTo>
                    <a:pt x="3593" y="0"/>
                  </a:ln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72"/>
            <p:cNvSpPr>
              <a:spLocks noChangeArrowheads="1"/>
            </p:cNvSpPr>
            <p:nvPr/>
          </p:nvSpPr>
          <p:spPr bwMode="auto">
            <a:xfrm>
              <a:off x="4735513" y="4129088"/>
              <a:ext cx="184150" cy="184150"/>
            </a:xfrm>
            <a:prstGeom prst="ellipse">
              <a:avLst/>
            </a:prstGeom>
            <a:solidFill>
              <a:srgbClr val="80C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73"/>
            <p:cNvSpPr>
              <a:spLocks noChangeArrowheads="1"/>
            </p:cNvSpPr>
            <p:nvPr/>
          </p:nvSpPr>
          <p:spPr bwMode="auto">
            <a:xfrm>
              <a:off x="5113338" y="4125913"/>
              <a:ext cx="203200" cy="2032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74"/>
            <p:cNvSpPr>
              <a:spLocks noChangeArrowheads="1"/>
            </p:cNvSpPr>
            <p:nvPr/>
          </p:nvSpPr>
          <p:spPr bwMode="auto">
            <a:xfrm>
              <a:off x="5145088" y="4156075"/>
              <a:ext cx="141288" cy="142875"/>
            </a:xfrm>
            <a:prstGeom prst="ellipse">
              <a:avLst/>
            </a:prstGeom>
            <a:solidFill>
              <a:srgbClr val="845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75"/>
            <p:cNvSpPr>
              <a:spLocks noChangeArrowheads="1"/>
            </p:cNvSpPr>
            <p:nvPr/>
          </p:nvSpPr>
          <p:spPr bwMode="auto">
            <a:xfrm>
              <a:off x="5165725" y="4176713"/>
              <a:ext cx="100013" cy="1016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76"/>
            <p:cNvSpPr>
              <a:spLocks noChangeArrowheads="1"/>
            </p:cNvSpPr>
            <p:nvPr/>
          </p:nvSpPr>
          <p:spPr bwMode="auto">
            <a:xfrm>
              <a:off x="5191125" y="4203700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5203825" y="4103688"/>
              <a:ext cx="20638" cy="22225"/>
            </a:xfrm>
            <a:custGeom>
              <a:avLst/>
              <a:gdLst>
                <a:gd name="T0" fmla="*/ 10 w 13"/>
                <a:gd name="T1" fmla="*/ 0 h 14"/>
                <a:gd name="T2" fmla="*/ 4 w 13"/>
                <a:gd name="T3" fmla="*/ 0 h 14"/>
                <a:gd name="T4" fmla="*/ 0 w 13"/>
                <a:gd name="T5" fmla="*/ 14 h 14"/>
                <a:gd name="T6" fmla="*/ 13 w 13"/>
                <a:gd name="T7" fmla="*/ 14 h 14"/>
                <a:gd name="T8" fmla="*/ 10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0" y="0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5167313" y="4108450"/>
              <a:ext cx="22225" cy="26988"/>
            </a:xfrm>
            <a:custGeom>
              <a:avLst/>
              <a:gdLst>
                <a:gd name="T0" fmla="*/ 6 w 14"/>
                <a:gd name="T1" fmla="*/ 0 h 17"/>
                <a:gd name="T2" fmla="*/ 0 w 14"/>
                <a:gd name="T3" fmla="*/ 3 h 17"/>
                <a:gd name="T4" fmla="*/ 2 w 14"/>
                <a:gd name="T5" fmla="*/ 17 h 17"/>
                <a:gd name="T6" fmla="*/ 14 w 14"/>
                <a:gd name="T7" fmla="*/ 13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lnTo>
                    <a:pt x="0" y="3"/>
                  </a:lnTo>
                  <a:lnTo>
                    <a:pt x="2" y="17"/>
                  </a:lnTo>
                  <a:lnTo>
                    <a:pt x="14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5130800" y="4129088"/>
              <a:ext cx="26988" cy="28575"/>
            </a:xfrm>
            <a:custGeom>
              <a:avLst/>
              <a:gdLst>
                <a:gd name="T0" fmla="*/ 5 w 17"/>
                <a:gd name="T1" fmla="*/ 0 h 18"/>
                <a:gd name="T2" fmla="*/ 0 w 17"/>
                <a:gd name="T3" fmla="*/ 4 h 18"/>
                <a:gd name="T4" fmla="*/ 7 w 17"/>
                <a:gd name="T5" fmla="*/ 18 h 18"/>
                <a:gd name="T6" fmla="*/ 17 w 17"/>
                <a:gd name="T7" fmla="*/ 9 h 18"/>
                <a:gd name="T8" fmla="*/ 5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5" y="0"/>
                  </a:moveTo>
                  <a:lnTo>
                    <a:pt x="0" y="4"/>
                  </a:lnTo>
                  <a:lnTo>
                    <a:pt x="7" y="18"/>
                  </a:lnTo>
                  <a:lnTo>
                    <a:pt x="17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5105400" y="4160838"/>
              <a:ext cx="26988" cy="25400"/>
            </a:xfrm>
            <a:custGeom>
              <a:avLst/>
              <a:gdLst>
                <a:gd name="T0" fmla="*/ 3 w 17"/>
                <a:gd name="T1" fmla="*/ 0 h 16"/>
                <a:gd name="T2" fmla="*/ 0 w 17"/>
                <a:gd name="T3" fmla="*/ 6 h 16"/>
                <a:gd name="T4" fmla="*/ 11 w 17"/>
                <a:gd name="T5" fmla="*/ 16 h 16"/>
                <a:gd name="T6" fmla="*/ 17 w 17"/>
                <a:gd name="T7" fmla="*/ 5 h 16"/>
                <a:gd name="T8" fmla="*/ 3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3" y="0"/>
                  </a:moveTo>
                  <a:lnTo>
                    <a:pt x="0" y="6"/>
                  </a:lnTo>
                  <a:lnTo>
                    <a:pt x="11" y="16"/>
                  </a:lnTo>
                  <a:lnTo>
                    <a:pt x="17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5091113" y="4200525"/>
              <a:ext cx="25400" cy="20638"/>
            </a:xfrm>
            <a:custGeom>
              <a:avLst/>
              <a:gdLst>
                <a:gd name="T0" fmla="*/ 2 w 16"/>
                <a:gd name="T1" fmla="*/ 1 h 13"/>
                <a:gd name="T2" fmla="*/ 0 w 16"/>
                <a:gd name="T3" fmla="*/ 7 h 13"/>
                <a:gd name="T4" fmla="*/ 14 w 16"/>
                <a:gd name="T5" fmla="*/ 13 h 13"/>
                <a:gd name="T6" fmla="*/ 16 w 16"/>
                <a:gd name="T7" fmla="*/ 0 h 13"/>
                <a:gd name="T8" fmla="*/ 2 w 1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2" y="1"/>
                  </a:moveTo>
                  <a:lnTo>
                    <a:pt x="0" y="7"/>
                  </a:lnTo>
                  <a:lnTo>
                    <a:pt x="14" y="13"/>
                  </a:lnTo>
                  <a:lnTo>
                    <a:pt x="16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5091113" y="4235450"/>
              <a:ext cx="26988" cy="20638"/>
            </a:xfrm>
            <a:custGeom>
              <a:avLst/>
              <a:gdLst>
                <a:gd name="T0" fmla="*/ 0 w 17"/>
                <a:gd name="T1" fmla="*/ 6 h 13"/>
                <a:gd name="T2" fmla="*/ 2 w 17"/>
                <a:gd name="T3" fmla="*/ 12 h 13"/>
                <a:gd name="T4" fmla="*/ 17 w 17"/>
                <a:gd name="T5" fmla="*/ 13 h 13"/>
                <a:gd name="T6" fmla="*/ 14 w 17"/>
                <a:gd name="T7" fmla="*/ 0 h 13"/>
                <a:gd name="T8" fmla="*/ 0 w 1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6"/>
                  </a:moveTo>
                  <a:lnTo>
                    <a:pt x="2" y="12"/>
                  </a:lnTo>
                  <a:lnTo>
                    <a:pt x="17" y="13"/>
                  </a:lnTo>
                  <a:lnTo>
                    <a:pt x="1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5105400" y="4270375"/>
              <a:ext cx="28575" cy="25400"/>
            </a:xfrm>
            <a:custGeom>
              <a:avLst/>
              <a:gdLst>
                <a:gd name="T0" fmla="*/ 0 w 18"/>
                <a:gd name="T1" fmla="*/ 10 h 16"/>
                <a:gd name="T2" fmla="*/ 3 w 18"/>
                <a:gd name="T3" fmla="*/ 16 h 16"/>
                <a:gd name="T4" fmla="*/ 18 w 18"/>
                <a:gd name="T5" fmla="*/ 11 h 16"/>
                <a:gd name="T6" fmla="*/ 11 w 18"/>
                <a:gd name="T7" fmla="*/ 0 h 16"/>
                <a:gd name="T8" fmla="*/ 0 w 1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0" y="10"/>
                  </a:moveTo>
                  <a:lnTo>
                    <a:pt x="3" y="16"/>
                  </a:lnTo>
                  <a:lnTo>
                    <a:pt x="18" y="11"/>
                  </a:lnTo>
                  <a:lnTo>
                    <a:pt x="1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5132388" y="4298950"/>
              <a:ext cx="25400" cy="28575"/>
            </a:xfrm>
            <a:custGeom>
              <a:avLst/>
              <a:gdLst>
                <a:gd name="T0" fmla="*/ 0 w 16"/>
                <a:gd name="T1" fmla="*/ 13 h 18"/>
                <a:gd name="T2" fmla="*/ 5 w 16"/>
                <a:gd name="T3" fmla="*/ 18 h 18"/>
                <a:gd name="T4" fmla="*/ 16 w 16"/>
                <a:gd name="T5" fmla="*/ 8 h 18"/>
                <a:gd name="T6" fmla="*/ 6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5" y="18"/>
                  </a:lnTo>
                  <a:lnTo>
                    <a:pt x="16" y="8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5168900" y="4319588"/>
              <a:ext cx="22225" cy="26988"/>
            </a:xfrm>
            <a:custGeom>
              <a:avLst/>
              <a:gdLst>
                <a:gd name="T0" fmla="*/ 0 w 14"/>
                <a:gd name="T1" fmla="*/ 15 h 17"/>
                <a:gd name="T2" fmla="*/ 6 w 14"/>
                <a:gd name="T3" fmla="*/ 17 h 17"/>
                <a:gd name="T4" fmla="*/ 14 w 14"/>
                <a:gd name="T5" fmla="*/ 5 h 17"/>
                <a:gd name="T6" fmla="*/ 2 w 14"/>
                <a:gd name="T7" fmla="*/ 0 h 17"/>
                <a:gd name="T8" fmla="*/ 0 w 14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15"/>
                  </a:moveTo>
                  <a:lnTo>
                    <a:pt x="6" y="17"/>
                  </a:lnTo>
                  <a:lnTo>
                    <a:pt x="14" y="5"/>
                  </a:lnTo>
                  <a:lnTo>
                    <a:pt x="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5205413" y="4329113"/>
              <a:ext cx="20638" cy="22225"/>
            </a:xfrm>
            <a:custGeom>
              <a:avLst/>
              <a:gdLst>
                <a:gd name="T0" fmla="*/ 4 w 13"/>
                <a:gd name="T1" fmla="*/ 14 h 14"/>
                <a:gd name="T2" fmla="*/ 10 w 13"/>
                <a:gd name="T3" fmla="*/ 14 h 14"/>
                <a:gd name="T4" fmla="*/ 13 w 13"/>
                <a:gd name="T5" fmla="*/ 0 h 14"/>
                <a:gd name="T6" fmla="*/ 0 w 13"/>
                <a:gd name="T7" fmla="*/ 0 h 14"/>
                <a:gd name="T8" fmla="*/ 4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4" y="14"/>
                  </a:moveTo>
                  <a:lnTo>
                    <a:pt x="10" y="14"/>
                  </a:lnTo>
                  <a:lnTo>
                    <a:pt x="13" y="0"/>
                  </a:lnTo>
                  <a:lnTo>
                    <a:pt x="0" y="0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5240338" y="4319588"/>
              <a:ext cx="22225" cy="26988"/>
            </a:xfrm>
            <a:custGeom>
              <a:avLst/>
              <a:gdLst>
                <a:gd name="T0" fmla="*/ 9 w 14"/>
                <a:gd name="T1" fmla="*/ 17 h 17"/>
                <a:gd name="T2" fmla="*/ 14 w 14"/>
                <a:gd name="T3" fmla="*/ 14 h 17"/>
                <a:gd name="T4" fmla="*/ 13 w 14"/>
                <a:gd name="T5" fmla="*/ 0 h 17"/>
                <a:gd name="T6" fmla="*/ 0 w 14"/>
                <a:gd name="T7" fmla="*/ 4 h 17"/>
                <a:gd name="T8" fmla="*/ 9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7"/>
                  </a:moveTo>
                  <a:lnTo>
                    <a:pt x="14" y="14"/>
                  </a:lnTo>
                  <a:lnTo>
                    <a:pt x="13" y="0"/>
                  </a:lnTo>
                  <a:lnTo>
                    <a:pt x="0" y="4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5273675" y="4298950"/>
              <a:ext cx="26988" cy="26988"/>
            </a:xfrm>
            <a:custGeom>
              <a:avLst/>
              <a:gdLst>
                <a:gd name="T0" fmla="*/ 11 w 17"/>
                <a:gd name="T1" fmla="*/ 17 h 17"/>
                <a:gd name="T2" fmla="*/ 17 w 17"/>
                <a:gd name="T3" fmla="*/ 13 h 17"/>
                <a:gd name="T4" fmla="*/ 10 w 17"/>
                <a:gd name="T5" fmla="*/ 0 h 17"/>
                <a:gd name="T6" fmla="*/ 0 w 17"/>
                <a:gd name="T7" fmla="*/ 8 h 17"/>
                <a:gd name="T8" fmla="*/ 11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1" y="17"/>
                  </a:moveTo>
                  <a:lnTo>
                    <a:pt x="17" y="13"/>
                  </a:lnTo>
                  <a:lnTo>
                    <a:pt x="10" y="0"/>
                  </a:lnTo>
                  <a:lnTo>
                    <a:pt x="0" y="8"/>
                  </a:lnTo>
                  <a:lnTo>
                    <a:pt x="11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5297488" y="4268788"/>
              <a:ext cx="28575" cy="25400"/>
            </a:xfrm>
            <a:custGeom>
              <a:avLst/>
              <a:gdLst>
                <a:gd name="T0" fmla="*/ 15 w 18"/>
                <a:gd name="T1" fmla="*/ 16 h 16"/>
                <a:gd name="T2" fmla="*/ 18 w 18"/>
                <a:gd name="T3" fmla="*/ 10 h 16"/>
                <a:gd name="T4" fmla="*/ 7 w 18"/>
                <a:gd name="T5" fmla="*/ 0 h 16"/>
                <a:gd name="T6" fmla="*/ 0 w 18"/>
                <a:gd name="T7" fmla="*/ 11 h 16"/>
                <a:gd name="T8" fmla="*/ 15 w 1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5" y="16"/>
                  </a:moveTo>
                  <a:lnTo>
                    <a:pt x="18" y="10"/>
                  </a:lnTo>
                  <a:lnTo>
                    <a:pt x="7" y="0"/>
                  </a:lnTo>
                  <a:lnTo>
                    <a:pt x="0" y="11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5313363" y="4233863"/>
              <a:ext cx="25400" cy="20638"/>
            </a:xfrm>
            <a:custGeom>
              <a:avLst/>
              <a:gdLst>
                <a:gd name="T0" fmla="*/ 15 w 16"/>
                <a:gd name="T1" fmla="*/ 12 h 13"/>
                <a:gd name="T2" fmla="*/ 16 w 16"/>
                <a:gd name="T3" fmla="*/ 6 h 13"/>
                <a:gd name="T4" fmla="*/ 2 w 16"/>
                <a:gd name="T5" fmla="*/ 0 h 13"/>
                <a:gd name="T6" fmla="*/ 0 w 16"/>
                <a:gd name="T7" fmla="*/ 13 h 13"/>
                <a:gd name="T8" fmla="*/ 15 w 16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5" y="12"/>
                  </a:moveTo>
                  <a:lnTo>
                    <a:pt x="16" y="6"/>
                  </a:lnTo>
                  <a:lnTo>
                    <a:pt x="2" y="0"/>
                  </a:lnTo>
                  <a:lnTo>
                    <a:pt x="0" y="13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5313363" y="4198938"/>
              <a:ext cx="25400" cy="20638"/>
            </a:xfrm>
            <a:custGeom>
              <a:avLst/>
              <a:gdLst>
                <a:gd name="T0" fmla="*/ 16 w 16"/>
                <a:gd name="T1" fmla="*/ 7 h 13"/>
                <a:gd name="T2" fmla="*/ 15 w 16"/>
                <a:gd name="T3" fmla="*/ 1 h 13"/>
                <a:gd name="T4" fmla="*/ 0 w 16"/>
                <a:gd name="T5" fmla="*/ 0 h 13"/>
                <a:gd name="T6" fmla="*/ 2 w 16"/>
                <a:gd name="T7" fmla="*/ 13 h 13"/>
                <a:gd name="T8" fmla="*/ 16 w 16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6" y="7"/>
                  </a:moveTo>
                  <a:lnTo>
                    <a:pt x="15" y="1"/>
                  </a:lnTo>
                  <a:lnTo>
                    <a:pt x="0" y="0"/>
                  </a:lnTo>
                  <a:lnTo>
                    <a:pt x="2" y="13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5297488" y="4160838"/>
              <a:ext cx="26988" cy="25400"/>
            </a:xfrm>
            <a:custGeom>
              <a:avLst/>
              <a:gdLst>
                <a:gd name="T0" fmla="*/ 17 w 17"/>
                <a:gd name="T1" fmla="*/ 5 h 16"/>
                <a:gd name="T2" fmla="*/ 14 w 17"/>
                <a:gd name="T3" fmla="*/ 0 h 16"/>
                <a:gd name="T4" fmla="*/ 0 w 17"/>
                <a:gd name="T5" fmla="*/ 4 h 16"/>
                <a:gd name="T6" fmla="*/ 7 w 17"/>
                <a:gd name="T7" fmla="*/ 16 h 16"/>
                <a:gd name="T8" fmla="*/ 17 w 17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5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7" y="16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5272088" y="4129088"/>
              <a:ext cx="26988" cy="26988"/>
            </a:xfrm>
            <a:custGeom>
              <a:avLst/>
              <a:gdLst>
                <a:gd name="T0" fmla="*/ 17 w 17"/>
                <a:gd name="T1" fmla="*/ 4 h 17"/>
                <a:gd name="T2" fmla="*/ 12 w 17"/>
                <a:gd name="T3" fmla="*/ 0 h 17"/>
                <a:gd name="T4" fmla="*/ 0 w 17"/>
                <a:gd name="T5" fmla="*/ 9 h 17"/>
                <a:gd name="T6" fmla="*/ 10 w 17"/>
                <a:gd name="T7" fmla="*/ 17 h 17"/>
                <a:gd name="T8" fmla="*/ 17 w 17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4"/>
                  </a:moveTo>
                  <a:lnTo>
                    <a:pt x="12" y="0"/>
                  </a:lnTo>
                  <a:lnTo>
                    <a:pt x="0" y="9"/>
                  </a:lnTo>
                  <a:lnTo>
                    <a:pt x="10" y="17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5238750" y="4108450"/>
              <a:ext cx="23813" cy="26988"/>
            </a:xfrm>
            <a:custGeom>
              <a:avLst/>
              <a:gdLst>
                <a:gd name="T0" fmla="*/ 15 w 15"/>
                <a:gd name="T1" fmla="*/ 3 h 17"/>
                <a:gd name="T2" fmla="*/ 9 w 15"/>
                <a:gd name="T3" fmla="*/ 0 h 17"/>
                <a:gd name="T4" fmla="*/ 0 w 15"/>
                <a:gd name="T5" fmla="*/ 12 h 17"/>
                <a:gd name="T6" fmla="*/ 13 w 15"/>
                <a:gd name="T7" fmla="*/ 17 h 17"/>
                <a:gd name="T8" fmla="*/ 15 w 1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3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13" y="17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6565900" y="4262438"/>
              <a:ext cx="446088" cy="893763"/>
            </a:xfrm>
            <a:custGeom>
              <a:avLst/>
              <a:gdLst>
                <a:gd name="T0" fmla="*/ 0 w 678"/>
                <a:gd name="T1" fmla="*/ 0 h 1356"/>
                <a:gd name="T2" fmla="*/ 0 w 678"/>
                <a:gd name="T3" fmla="*/ 1356 h 1356"/>
                <a:gd name="T4" fmla="*/ 678 w 678"/>
                <a:gd name="T5" fmla="*/ 678 h 1356"/>
                <a:gd name="T6" fmla="*/ 0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0" y="0"/>
                  </a:moveTo>
                  <a:cubicBezTo>
                    <a:pt x="0" y="1356"/>
                    <a:pt x="0" y="1356"/>
                    <a:pt x="0" y="1356"/>
                  </a:cubicBezTo>
                  <a:cubicBezTo>
                    <a:pt x="374" y="1356"/>
                    <a:pt x="678" y="1052"/>
                    <a:pt x="678" y="678"/>
                  </a:cubicBezTo>
                  <a:cubicBezTo>
                    <a:pt x="678" y="304"/>
                    <a:pt x="374" y="0"/>
                    <a:pt x="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6565900" y="4375150"/>
              <a:ext cx="334963" cy="669925"/>
            </a:xfrm>
            <a:custGeom>
              <a:avLst/>
              <a:gdLst>
                <a:gd name="T0" fmla="*/ 0 w 508"/>
                <a:gd name="T1" fmla="*/ 1016 h 1016"/>
                <a:gd name="T2" fmla="*/ 0 w 508"/>
                <a:gd name="T3" fmla="*/ 947 h 1016"/>
                <a:gd name="T4" fmla="*/ 439 w 508"/>
                <a:gd name="T5" fmla="*/ 508 h 1016"/>
                <a:gd name="T6" fmla="*/ 0 w 508"/>
                <a:gd name="T7" fmla="*/ 69 h 1016"/>
                <a:gd name="T8" fmla="*/ 0 w 508"/>
                <a:gd name="T9" fmla="*/ 0 h 1016"/>
                <a:gd name="T10" fmla="*/ 508 w 508"/>
                <a:gd name="T11" fmla="*/ 508 h 1016"/>
                <a:gd name="T12" fmla="*/ 0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0" y="1016"/>
                  </a:moveTo>
                  <a:cubicBezTo>
                    <a:pt x="0" y="947"/>
                    <a:pt x="0" y="947"/>
                    <a:pt x="0" y="947"/>
                  </a:cubicBezTo>
                  <a:cubicBezTo>
                    <a:pt x="242" y="947"/>
                    <a:pt x="439" y="750"/>
                    <a:pt x="439" y="508"/>
                  </a:cubicBezTo>
                  <a:cubicBezTo>
                    <a:pt x="439" y="266"/>
                    <a:pt x="242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0" y="0"/>
                    <a:pt x="508" y="228"/>
                    <a:pt x="508" y="508"/>
                  </a:cubicBezTo>
                  <a:cubicBezTo>
                    <a:pt x="508" y="788"/>
                    <a:pt x="280" y="1016"/>
                    <a:pt x="0" y="10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6565900" y="4503738"/>
              <a:ext cx="204788" cy="411163"/>
            </a:xfrm>
            <a:custGeom>
              <a:avLst/>
              <a:gdLst>
                <a:gd name="T0" fmla="*/ 0 w 312"/>
                <a:gd name="T1" fmla="*/ 625 h 625"/>
                <a:gd name="T2" fmla="*/ 0 w 312"/>
                <a:gd name="T3" fmla="*/ 557 h 625"/>
                <a:gd name="T4" fmla="*/ 244 w 312"/>
                <a:gd name="T5" fmla="*/ 313 h 625"/>
                <a:gd name="T6" fmla="*/ 0 w 312"/>
                <a:gd name="T7" fmla="*/ 69 h 625"/>
                <a:gd name="T8" fmla="*/ 0 w 312"/>
                <a:gd name="T9" fmla="*/ 0 h 625"/>
                <a:gd name="T10" fmla="*/ 312 w 312"/>
                <a:gd name="T11" fmla="*/ 313 h 625"/>
                <a:gd name="T12" fmla="*/ 0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0" y="625"/>
                  </a:moveTo>
                  <a:cubicBezTo>
                    <a:pt x="0" y="557"/>
                    <a:pt x="0" y="557"/>
                    <a:pt x="0" y="557"/>
                  </a:cubicBezTo>
                  <a:cubicBezTo>
                    <a:pt x="134" y="557"/>
                    <a:pt x="244" y="447"/>
                    <a:pt x="244" y="313"/>
                  </a:cubicBezTo>
                  <a:cubicBezTo>
                    <a:pt x="244" y="178"/>
                    <a:pt x="134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312" y="141"/>
                    <a:pt x="312" y="313"/>
                  </a:cubicBezTo>
                  <a:cubicBezTo>
                    <a:pt x="312" y="485"/>
                    <a:pt x="172" y="625"/>
                    <a:pt x="0" y="6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左"/>
          <p:cNvGrpSpPr/>
          <p:nvPr/>
        </p:nvGrpSpPr>
        <p:grpSpPr>
          <a:xfrm>
            <a:off x="303213" y="3821113"/>
            <a:ext cx="2819400" cy="3036888"/>
            <a:chOff x="303213" y="3821113"/>
            <a:chExt cx="2819400" cy="3036888"/>
          </a:xfrm>
        </p:grpSpPr>
        <p:sp>
          <p:nvSpPr>
            <p:cNvPr id="59" name="Freeform 98"/>
            <p:cNvSpPr>
              <a:spLocks/>
            </p:cNvSpPr>
            <p:nvPr/>
          </p:nvSpPr>
          <p:spPr bwMode="auto">
            <a:xfrm>
              <a:off x="422275" y="3821113"/>
              <a:ext cx="2700338" cy="3036888"/>
            </a:xfrm>
            <a:custGeom>
              <a:avLst/>
              <a:gdLst>
                <a:gd name="T0" fmla="*/ 500 w 4094"/>
                <a:gd name="T1" fmla="*/ 0 h 4604"/>
                <a:gd name="T2" fmla="*/ 3368 w 4094"/>
                <a:gd name="T3" fmla="*/ 0 h 4604"/>
                <a:gd name="T4" fmla="*/ 4094 w 4094"/>
                <a:gd name="T5" fmla="*/ 1602 h 4604"/>
                <a:gd name="T6" fmla="*/ 3618 w 4094"/>
                <a:gd name="T7" fmla="*/ 1602 h 4604"/>
                <a:gd name="T8" fmla="*/ 3661 w 4094"/>
                <a:gd name="T9" fmla="*/ 1963 h 4604"/>
                <a:gd name="T10" fmla="*/ 3481 w 4094"/>
                <a:gd name="T11" fmla="*/ 2150 h 4604"/>
                <a:gd name="T12" fmla="*/ 3665 w 4094"/>
                <a:gd name="T13" fmla="*/ 2349 h 4604"/>
                <a:gd name="T14" fmla="*/ 3579 w 4094"/>
                <a:gd name="T15" fmla="*/ 2634 h 4604"/>
                <a:gd name="T16" fmla="*/ 3666 w 4094"/>
                <a:gd name="T17" fmla="*/ 4604 h 4604"/>
                <a:gd name="T18" fmla="*/ 0 w 4094"/>
                <a:gd name="T19" fmla="*/ 4604 h 4604"/>
                <a:gd name="T20" fmla="*/ 500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500" y="0"/>
                  </a:moveTo>
                  <a:cubicBezTo>
                    <a:pt x="3368" y="0"/>
                    <a:pt x="3368" y="0"/>
                    <a:pt x="3368" y="0"/>
                  </a:cubicBezTo>
                  <a:cubicBezTo>
                    <a:pt x="3622" y="334"/>
                    <a:pt x="3987" y="1308"/>
                    <a:pt x="4094" y="1602"/>
                  </a:cubicBezTo>
                  <a:cubicBezTo>
                    <a:pt x="3618" y="1602"/>
                    <a:pt x="3618" y="1602"/>
                    <a:pt x="3618" y="1602"/>
                  </a:cubicBezTo>
                  <a:cubicBezTo>
                    <a:pt x="3618" y="1602"/>
                    <a:pt x="3652" y="1856"/>
                    <a:pt x="3661" y="1963"/>
                  </a:cubicBezTo>
                  <a:cubicBezTo>
                    <a:pt x="3671" y="2070"/>
                    <a:pt x="3593" y="2114"/>
                    <a:pt x="3481" y="2150"/>
                  </a:cubicBezTo>
                  <a:cubicBezTo>
                    <a:pt x="3569" y="2172"/>
                    <a:pt x="3652" y="2230"/>
                    <a:pt x="3665" y="2349"/>
                  </a:cubicBezTo>
                  <a:cubicBezTo>
                    <a:pt x="3681" y="2496"/>
                    <a:pt x="3572" y="2572"/>
                    <a:pt x="3579" y="2634"/>
                  </a:cubicBezTo>
                  <a:cubicBezTo>
                    <a:pt x="3593" y="2776"/>
                    <a:pt x="3666" y="4604"/>
                    <a:pt x="3666" y="4604"/>
                  </a:cubicBezTo>
                  <a:cubicBezTo>
                    <a:pt x="0" y="4604"/>
                    <a:pt x="0" y="4604"/>
                    <a:pt x="0" y="4604"/>
                  </a:cubicBezTo>
                  <a:lnTo>
                    <a:pt x="500" y="0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99"/>
            <p:cNvSpPr>
              <a:spLocks noChangeArrowheads="1"/>
            </p:cNvSpPr>
            <p:nvPr/>
          </p:nvSpPr>
          <p:spPr bwMode="auto">
            <a:xfrm>
              <a:off x="2397125" y="4129088"/>
              <a:ext cx="184150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0"/>
            <p:cNvSpPr>
              <a:spLocks/>
            </p:cNvSpPr>
            <p:nvPr/>
          </p:nvSpPr>
          <p:spPr bwMode="auto">
            <a:xfrm>
              <a:off x="2066925" y="4325938"/>
              <a:ext cx="74613" cy="66675"/>
            </a:xfrm>
            <a:custGeom>
              <a:avLst/>
              <a:gdLst>
                <a:gd name="T0" fmla="*/ 17 w 47"/>
                <a:gd name="T1" fmla="*/ 0 h 42"/>
                <a:gd name="T2" fmla="*/ 0 w 47"/>
                <a:gd name="T3" fmla="*/ 42 h 42"/>
                <a:gd name="T4" fmla="*/ 47 w 47"/>
                <a:gd name="T5" fmla="*/ 6 h 42"/>
                <a:gd name="T6" fmla="*/ 17 w 4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2">
                  <a:moveTo>
                    <a:pt x="17" y="0"/>
                  </a:moveTo>
                  <a:lnTo>
                    <a:pt x="0" y="42"/>
                  </a:lnTo>
                  <a:lnTo>
                    <a:pt x="47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01"/>
            <p:cNvSpPr>
              <a:spLocks noChangeArrowheads="1"/>
            </p:cNvSpPr>
            <p:nvPr/>
          </p:nvSpPr>
          <p:spPr bwMode="auto">
            <a:xfrm>
              <a:off x="1989138" y="4110038"/>
              <a:ext cx="280988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2"/>
            <p:cNvSpPr>
              <a:spLocks/>
            </p:cNvSpPr>
            <p:nvPr/>
          </p:nvSpPr>
          <p:spPr bwMode="auto">
            <a:xfrm>
              <a:off x="303213" y="4262438"/>
              <a:ext cx="447675" cy="893763"/>
            </a:xfrm>
            <a:custGeom>
              <a:avLst/>
              <a:gdLst>
                <a:gd name="T0" fmla="*/ 678 w 678"/>
                <a:gd name="T1" fmla="*/ 0 h 1356"/>
                <a:gd name="T2" fmla="*/ 678 w 678"/>
                <a:gd name="T3" fmla="*/ 1356 h 1356"/>
                <a:gd name="T4" fmla="*/ 0 w 678"/>
                <a:gd name="T5" fmla="*/ 678 h 1356"/>
                <a:gd name="T6" fmla="*/ 678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678" y="0"/>
                  </a:moveTo>
                  <a:cubicBezTo>
                    <a:pt x="678" y="1356"/>
                    <a:pt x="678" y="1356"/>
                    <a:pt x="678" y="1356"/>
                  </a:cubicBezTo>
                  <a:cubicBezTo>
                    <a:pt x="304" y="1356"/>
                    <a:pt x="0" y="1052"/>
                    <a:pt x="0" y="678"/>
                  </a:cubicBezTo>
                  <a:cubicBezTo>
                    <a:pt x="0" y="304"/>
                    <a:pt x="304" y="0"/>
                    <a:pt x="678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3"/>
            <p:cNvSpPr>
              <a:spLocks/>
            </p:cNvSpPr>
            <p:nvPr/>
          </p:nvSpPr>
          <p:spPr bwMode="auto">
            <a:xfrm>
              <a:off x="415925" y="4375150"/>
              <a:ext cx="334963" cy="669925"/>
            </a:xfrm>
            <a:custGeom>
              <a:avLst/>
              <a:gdLst>
                <a:gd name="T0" fmla="*/ 508 w 508"/>
                <a:gd name="T1" fmla="*/ 1016 h 1016"/>
                <a:gd name="T2" fmla="*/ 0 w 508"/>
                <a:gd name="T3" fmla="*/ 508 h 1016"/>
                <a:gd name="T4" fmla="*/ 508 w 508"/>
                <a:gd name="T5" fmla="*/ 0 h 1016"/>
                <a:gd name="T6" fmla="*/ 508 w 508"/>
                <a:gd name="T7" fmla="*/ 69 h 1016"/>
                <a:gd name="T8" fmla="*/ 69 w 508"/>
                <a:gd name="T9" fmla="*/ 508 h 1016"/>
                <a:gd name="T10" fmla="*/ 508 w 508"/>
                <a:gd name="T11" fmla="*/ 947 h 1016"/>
                <a:gd name="T12" fmla="*/ 508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508" y="1016"/>
                  </a:moveTo>
                  <a:cubicBezTo>
                    <a:pt x="228" y="1016"/>
                    <a:pt x="0" y="788"/>
                    <a:pt x="0" y="508"/>
                  </a:cubicBezTo>
                  <a:cubicBezTo>
                    <a:pt x="0" y="228"/>
                    <a:pt x="228" y="0"/>
                    <a:pt x="508" y="0"/>
                  </a:cubicBezTo>
                  <a:cubicBezTo>
                    <a:pt x="508" y="69"/>
                    <a:pt x="508" y="69"/>
                    <a:pt x="508" y="69"/>
                  </a:cubicBezTo>
                  <a:cubicBezTo>
                    <a:pt x="266" y="69"/>
                    <a:pt x="69" y="266"/>
                    <a:pt x="69" y="508"/>
                  </a:cubicBezTo>
                  <a:cubicBezTo>
                    <a:pt x="69" y="750"/>
                    <a:pt x="266" y="947"/>
                    <a:pt x="508" y="947"/>
                  </a:cubicBezTo>
                  <a:lnTo>
                    <a:pt x="508" y="10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4"/>
            <p:cNvSpPr>
              <a:spLocks/>
            </p:cNvSpPr>
            <p:nvPr/>
          </p:nvSpPr>
          <p:spPr bwMode="auto">
            <a:xfrm>
              <a:off x="544513" y="4503738"/>
              <a:ext cx="206375" cy="411163"/>
            </a:xfrm>
            <a:custGeom>
              <a:avLst/>
              <a:gdLst>
                <a:gd name="T0" fmla="*/ 312 w 312"/>
                <a:gd name="T1" fmla="*/ 625 h 625"/>
                <a:gd name="T2" fmla="*/ 0 w 312"/>
                <a:gd name="T3" fmla="*/ 313 h 625"/>
                <a:gd name="T4" fmla="*/ 312 w 312"/>
                <a:gd name="T5" fmla="*/ 0 h 625"/>
                <a:gd name="T6" fmla="*/ 312 w 312"/>
                <a:gd name="T7" fmla="*/ 69 h 625"/>
                <a:gd name="T8" fmla="*/ 69 w 312"/>
                <a:gd name="T9" fmla="*/ 313 h 625"/>
                <a:gd name="T10" fmla="*/ 312 w 312"/>
                <a:gd name="T11" fmla="*/ 557 h 625"/>
                <a:gd name="T12" fmla="*/ 312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312" y="625"/>
                  </a:moveTo>
                  <a:cubicBezTo>
                    <a:pt x="140" y="625"/>
                    <a:pt x="0" y="485"/>
                    <a:pt x="0" y="313"/>
                  </a:cubicBezTo>
                  <a:cubicBezTo>
                    <a:pt x="0" y="141"/>
                    <a:pt x="140" y="0"/>
                    <a:pt x="312" y="0"/>
                  </a:cubicBezTo>
                  <a:cubicBezTo>
                    <a:pt x="312" y="69"/>
                    <a:pt x="312" y="69"/>
                    <a:pt x="312" y="69"/>
                  </a:cubicBezTo>
                  <a:cubicBezTo>
                    <a:pt x="178" y="69"/>
                    <a:pt x="69" y="178"/>
                    <a:pt x="69" y="313"/>
                  </a:cubicBezTo>
                  <a:cubicBezTo>
                    <a:pt x="69" y="447"/>
                    <a:pt x="178" y="557"/>
                    <a:pt x="312" y="557"/>
                  </a:cubicBezTo>
                  <a:lnTo>
                    <a:pt x="312" y="6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1920" y="2466501"/>
            <a:ext cx="938865" cy="944962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 rot="19904095">
            <a:off x="770890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68" name="矩形 67"/>
          <p:cNvSpPr/>
          <p:nvPr/>
        </p:nvSpPr>
        <p:spPr>
          <a:xfrm rot="242361">
            <a:off x="8738841" y="479354"/>
            <a:ext cx="1128708" cy="1128708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69" name="矩形 68"/>
          <p:cNvSpPr/>
          <p:nvPr/>
        </p:nvSpPr>
        <p:spPr>
          <a:xfrm>
            <a:off x="9768781" y="479354"/>
            <a:ext cx="1128708" cy="1128708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70" name="矩形 69"/>
          <p:cNvSpPr/>
          <p:nvPr/>
        </p:nvSpPr>
        <p:spPr>
          <a:xfrm rot="1458139">
            <a:off x="1079872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71" name="椭圆 70"/>
          <p:cNvSpPr/>
          <p:nvPr/>
        </p:nvSpPr>
        <p:spPr>
          <a:xfrm>
            <a:off x="7607301" y="2178811"/>
            <a:ext cx="1331908" cy="1331908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</a:p>
        </p:txBody>
      </p:sp>
      <p:sp>
        <p:nvSpPr>
          <p:cNvPr id="72" name="椭圆 71"/>
          <p:cNvSpPr/>
          <p:nvPr/>
        </p:nvSpPr>
        <p:spPr>
          <a:xfrm>
            <a:off x="8637241" y="2183572"/>
            <a:ext cx="1331908" cy="1331908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</a:p>
        </p:txBody>
      </p:sp>
      <p:sp>
        <p:nvSpPr>
          <p:cNvPr id="73" name="椭圆 72"/>
          <p:cNvSpPr/>
          <p:nvPr/>
        </p:nvSpPr>
        <p:spPr>
          <a:xfrm>
            <a:off x="9667181" y="2183572"/>
            <a:ext cx="1331908" cy="1331908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</a:p>
        </p:txBody>
      </p:sp>
      <p:sp>
        <p:nvSpPr>
          <p:cNvPr id="74" name="椭圆 73"/>
          <p:cNvSpPr/>
          <p:nvPr/>
        </p:nvSpPr>
        <p:spPr>
          <a:xfrm>
            <a:off x="10697121" y="2183572"/>
            <a:ext cx="1331908" cy="1331908"/>
          </a:xfrm>
          <a:prstGeom prst="ellipse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853111" y="4186238"/>
            <a:ext cx="3571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76" name="禁止符 75"/>
          <p:cNvSpPr/>
          <p:nvPr/>
        </p:nvSpPr>
        <p:spPr>
          <a:xfrm>
            <a:off x="8913946" y="4010096"/>
            <a:ext cx="3405046" cy="3405046"/>
          </a:xfrm>
          <a:prstGeom prst="noSmoking">
            <a:avLst>
              <a:gd name="adj" fmla="val 11998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6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不合格</a:t>
            </a:r>
          </a:p>
        </p:txBody>
      </p:sp>
    </p:spTree>
    <p:extLst>
      <p:ext uri="{BB962C8B-B14F-4D97-AF65-F5344CB8AC3E}">
        <p14:creationId xmlns:p14="http://schemas.microsoft.com/office/powerpoint/2010/main" val="57772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 p14:presetBounceEnd="76000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 p14:presetBounceEnd="76000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 p14:presetBounceEnd="76000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 p14:presetBounceEnd="76000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vide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kuang1"/>
          <p:cNvSpPr/>
          <p:nvPr/>
        </p:nvSpPr>
        <p:spPr>
          <a:xfrm>
            <a:off x="3098802" y="2111829"/>
            <a:ext cx="783771" cy="3048000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kuang2"/>
          <p:cNvSpPr/>
          <p:nvPr/>
        </p:nvSpPr>
        <p:spPr>
          <a:xfrm>
            <a:off x="4503058" y="2431145"/>
            <a:ext cx="783771" cy="272868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kuang3"/>
          <p:cNvSpPr/>
          <p:nvPr/>
        </p:nvSpPr>
        <p:spPr>
          <a:xfrm>
            <a:off x="5907314" y="2706915"/>
            <a:ext cx="783771" cy="245291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kuang4"/>
          <p:cNvSpPr/>
          <p:nvPr/>
        </p:nvSpPr>
        <p:spPr>
          <a:xfrm>
            <a:off x="7311570" y="2953657"/>
            <a:ext cx="783771" cy="2206173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kuang5"/>
          <p:cNvSpPr/>
          <p:nvPr/>
        </p:nvSpPr>
        <p:spPr>
          <a:xfrm>
            <a:off x="8715826" y="3200401"/>
            <a:ext cx="783771" cy="1959429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"/>
          <p:cNvSpPr/>
          <p:nvPr/>
        </p:nvSpPr>
        <p:spPr>
          <a:xfrm>
            <a:off x="3098802" y="2431144"/>
            <a:ext cx="783771" cy="272868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2"/>
          <p:cNvSpPr/>
          <p:nvPr/>
        </p:nvSpPr>
        <p:spPr>
          <a:xfrm>
            <a:off x="4503057" y="2706914"/>
            <a:ext cx="783771" cy="245291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3"/>
          <p:cNvSpPr/>
          <p:nvPr/>
        </p:nvSpPr>
        <p:spPr>
          <a:xfrm>
            <a:off x="5907313" y="2953658"/>
            <a:ext cx="783771" cy="2206173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4"/>
          <p:cNvSpPr/>
          <p:nvPr/>
        </p:nvSpPr>
        <p:spPr>
          <a:xfrm>
            <a:off x="7311570" y="3200402"/>
            <a:ext cx="783771" cy="19594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5"/>
          <p:cNvSpPr/>
          <p:nvPr/>
        </p:nvSpPr>
        <p:spPr>
          <a:xfrm>
            <a:off x="8715826" y="3505201"/>
            <a:ext cx="783771" cy="16546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59%"/>
          <p:cNvSpPr/>
          <p:nvPr/>
        </p:nvSpPr>
        <p:spPr>
          <a:xfrm>
            <a:off x="9705547" y="4332513"/>
            <a:ext cx="1228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2000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1" name="直接箭头连接符 200"/>
          <p:cNvCxnSpPr/>
          <p:nvPr/>
        </p:nvCxnSpPr>
        <p:spPr>
          <a:xfrm>
            <a:off x="-3292469" y="273733"/>
            <a:ext cx="6400795" cy="1175657"/>
          </a:xfrm>
          <a:prstGeom prst="straightConnector1">
            <a:avLst/>
          </a:prstGeom>
          <a:ln w="57150">
            <a:solidFill>
              <a:srgbClr val="9571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遮挡 xia"/>
          <p:cNvSpPr/>
          <p:nvPr/>
        </p:nvSpPr>
        <p:spPr>
          <a:xfrm>
            <a:off x="0" y="5159828"/>
            <a:ext cx="12192000" cy="1698172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遮挡 zuo"/>
          <p:cNvSpPr/>
          <p:nvPr/>
        </p:nvSpPr>
        <p:spPr>
          <a:xfrm>
            <a:off x="0" y="36284"/>
            <a:ext cx="3098800" cy="524280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2" name="直接连接符 181"/>
          <p:cNvCxnSpPr/>
          <p:nvPr/>
        </p:nvCxnSpPr>
        <p:spPr>
          <a:xfrm>
            <a:off x="1995717" y="5159829"/>
            <a:ext cx="9144000" cy="0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/>
          <p:cNvSpPr txBox="1"/>
          <p:nvPr/>
        </p:nvSpPr>
        <p:spPr>
          <a:xfrm>
            <a:off x="3098802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6" name="文本框 195"/>
          <p:cNvSpPr txBox="1"/>
          <p:nvPr/>
        </p:nvSpPr>
        <p:spPr>
          <a:xfrm>
            <a:off x="4503057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5907313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8" name="文本框 197"/>
          <p:cNvSpPr txBox="1"/>
          <p:nvPr/>
        </p:nvSpPr>
        <p:spPr>
          <a:xfrm>
            <a:off x="7311570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9" name="文本框 198"/>
          <p:cNvSpPr txBox="1"/>
          <p:nvPr/>
        </p:nvSpPr>
        <p:spPr>
          <a:xfrm>
            <a:off x="8715826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pic>
        <p:nvPicPr>
          <p:cNvPr id="5" name="2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647700"/>
            <a:ext cx="609600" cy="609600"/>
          </a:xfrm>
          <a:prstGeom prst="rect">
            <a:avLst/>
          </a:prstGeom>
        </p:spPr>
      </p:pic>
      <p:pic>
        <p:nvPicPr>
          <p:cNvPr id="169" name="主要负责人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011" y="1258636"/>
            <a:ext cx="4419983" cy="4340728"/>
          </a:xfrm>
          <a:prstGeom prst="rect">
            <a:avLst/>
          </a:prstGeom>
        </p:spPr>
      </p:pic>
      <p:pic>
        <p:nvPicPr>
          <p:cNvPr id="170" name="分管领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3376" y="1844905"/>
            <a:ext cx="5535648" cy="3932261"/>
          </a:xfrm>
          <a:prstGeom prst="rect">
            <a:avLst/>
          </a:prstGeom>
        </p:spPr>
      </p:pic>
      <p:pic>
        <p:nvPicPr>
          <p:cNvPr id="171" name="主管部门负责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8921" y="2090812"/>
            <a:ext cx="5694158" cy="2676376"/>
          </a:xfrm>
          <a:prstGeom prst="rect">
            <a:avLst/>
          </a:prstGeom>
        </p:spPr>
      </p:pic>
      <p:pic>
        <p:nvPicPr>
          <p:cNvPr id="173" name="队长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7812" y="1795132"/>
            <a:ext cx="2676376" cy="3267739"/>
          </a:xfrm>
          <a:prstGeom prst="rect">
            <a:avLst/>
          </a:prstGeom>
        </p:spPr>
      </p:pic>
      <p:pic>
        <p:nvPicPr>
          <p:cNvPr id="174" name="班组长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509" y="1676248"/>
            <a:ext cx="2840982" cy="3505504"/>
          </a:xfrm>
          <a:prstGeom prst="rect">
            <a:avLst/>
          </a:prstGeom>
        </p:spPr>
      </p:pic>
      <p:pic>
        <p:nvPicPr>
          <p:cNvPr id="175" name="一线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70938" y="1301313"/>
            <a:ext cx="6450127" cy="4255377"/>
          </a:xfrm>
          <a:prstGeom prst="rect">
            <a:avLst/>
          </a:prstGeom>
        </p:spPr>
      </p:pic>
      <p:sp>
        <p:nvSpPr>
          <p:cNvPr id="176" name="文本框 175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主要负责人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分管领导</a:t>
            </a:r>
          </a:p>
        </p:txBody>
      </p:sp>
      <p:sp>
        <p:nvSpPr>
          <p:cNvPr id="178" name="文本框 177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主管部门负责人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队长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班组长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一线人员</a:t>
            </a:r>
          </a:p>
        </p:txBody>
      </p:sp>
      <p:sp>
        <p:nvSpPr>
          <p:cNvPr id="250" name="任意多边形 249"/>
          <p:cNvSpPr/>
          <p:nvPr/>
        </p:nvSpPr>
        <p:spPr>
          <a:xfrm>
            <a:off x="3805070" y="2383849"/>
            <a:ext cx="1202903" cy="1942393"/>
          </a:xfrm>
          <a:custGeom>
            <a:avLst/>
            <a:gdLst/>
            <a:ahLst/>
            <a:cxnLst/>
            <a:rect l="l" t="t" r="r" b="b"/>
            <a:pathLst>
              <a:path w="1202903" h="1942393">
                <a:moveTo>
                  <a:pt x="807276" y="0"/>
                </a:moveTo>
                <a:lnTo>
                  <a:pt x="807276" y="1625645"/>
                </a:lnTo>
                <a:lnTo>
                  <a:pt x="1202903" y="1625645"/>
                </a:lnTo>
                <a:lnTo>
                  <a:pt x="1202903" y="1942393"/>
                </a:lnTo>
                <a:lnTo>
                  <a:pt x="11092" y="1942393"/>
                </a:lnTo>
                <a:lnTo>
                  <a:pt x="11092" y="1625645"/>
                </a:lnTo>
                <a:lnTo>
                  <a:pt x="409184" y="1625645"/>
                </a:lnTo>
                <a:lnTo>
                  <a:pt x="409184" y="404255"/>
                </a:lnTo>
                <a:lnTo>
                  <a:pt x="0" y="496691"/>
                </a:lnTo>
                <a:lnTo>
                  <a:pt x="0" y="170083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5444332" y="2385082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文本框 251"/>
          <p:cNvSpPr txBox="1"/>
          <p:nvPr/>
        </p:nvSpPr>
        <p:spPr>
          <a:xfrm>
            <a:off x="7203147" y="2385083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237386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7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72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72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72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3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72149" y="-11139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01341 -0.68287 L 0.01328 -0.6828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34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6" name="3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91200" y="-939800"/>
            <a:ext cx="609600" cy="609600"/>
          </a:xfrm>
          <a:prstGeom prst="rect">
            <a:avLst/>
          </a:prstGeom>
        </p:spPr>
      </p:pic>
      <p:sp>
        <p:nvSpPr>
          <p:cNvPr id="1827" name="矩形 1826"/>
          <p:cNvSpPr/>
          <p:nvPr/>
        </p:nvSpPr>
        <p:spPr>
          <a:xfrm>
            <a:off x="2383802" y="2228335"/>
            <a:ext cx="742439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6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6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8" name="矩形 887"/>
          <p:cNvSpPr/>
          <p:nvPr/>
        </p:nvSpPr>
        <p:spPr>
          <a:xfrm>
            <a:off x="3502537" y="483288"/>
            <a:ext cx="5207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72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9" name="1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" name="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1" name="3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2" name="1-2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3" name="2-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4" name="3-2" hidden="1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989045" y="-939800"/>
            <a:ext cx="244668" cy="3239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8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00083 -0.297015 E" pathEditMode="relative" ptsTypes="">
                                      <p:cBhvr>
                                        <p:cTn id="2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fill="hold" grpId="3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827"/>
                                        </p:tgtEl>
                                      </p:cBhvr>
                                      <p:by x="150000" y="150000"/>
                                      <p:to x="70136" y="45349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0078 0.29699 L -1.25E-6 -3.7037E-7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486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88"/>
                                        </p:tgtEl>
                                      </p:cBhvr>
                                      <p:by x="150000" y="150000"/>
                                      <p:from x="142580" y="22051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5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0 L 0.239141 0 E" pathEditMode="relative" ptsTypes="">
                                      <p:cBhvr>
                                        <p:cTn id="47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49" dur="1750" fill="hold"/>
                                        <p:tgtEl>
                                          <p:spTgt spid="892"/>
                                        </p:tgtEl>
                                      </p:cBhvr>
                                      <p:by x="150000" y="150000"/>
                                      <p:to x="200243" y="200243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8" presetClass="emph" presetSubtype="0" accel="50000" decel="50000" fill="hold" grpId="4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1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239141 0 L 0 0 E" pathEditMode="relative" ptsTypes="">
                                      <p:cBhvr>
                                        <p:cTn id="53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5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from x="49939" y="4993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8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4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8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75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5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0 0 L 0.371429 0 E" pathEditMode="relative" ptsTypes="">
                                      <p:cBhvr>
                                        <p:cTn id="6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accel="50000" decel="50000" fill="hold" grpId="6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69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to x="160926" y="160926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8" presetClass="emph" presetSubtype="0" accel="50000" decel="50000" fill="hold" grpId="7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1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-0.371429 0 L 0 0 E" pathEditMode="relative" ptsTypes="">
                                      <p:cBhvr>
                                        <p:cTn id="73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accel="50000" decel="5000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75" dur="1750" fill="hold"/>
                                        <p:tgtEl>
                                          <p:spTgt spid="891"/>
                                        </p:tgtEl>
                                      </p:cBhvr>
                                      <p:by x="150000" y="150000"/>
                                      <p:from x="62140" y="6214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8" presetClass="emph" presetSubtype="0" accel="50000" decel="50000" fill="hold" grpId="3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7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26"/>
                </p:tgtEl>
              </p:cMediaNode>
            </p:audio>
          </p:childTnLst>
        </p:cTn>
      </p:par>
    </p:tnLst>
    <p:bldLst>
      <p:bldP spid="1827" grpId="0"/>
      <p:bldP spid="1827" grpId="1"/>
      <p:bldP spid="1827" grpId="2"/>
      <p:bldP spid="1827" grpId="3"/>
      <p:bldP spid="888" grpId="0"/>
      <p:bldP spid="888" grpId="1"/>
      <p:bldP spid="888" grpId="2"/>
      <p:bldP spid="889" grpId="0" animBg="1"/>
      <p:bldP spid="890" grpId="0" animBg="1"/>
      <p:bldP spid="890" grpId="1" animBg="1"/>
      <p:bldP spid="890" grpId="2" animBg="1"/>
      <p:bldP spid="890" grpId="3" animBg="1"/>
      <p:bldP spid="890" grpId="4" animBg="1"/>
      <p:bldP spid="890" grpId="5" animBg="1"/>
      <p:bldP spid="890" grpId="6" animBg="1"/>
      <p:bldP spid="890" grpId="7" animBg="1"/>
      <p:bldP spid="891" grpId="0" animBg="1"/>
      <p:bldP spid="891" grpId="1" animBg="1"/>
      <p:bldP spid="891" grpId="2" animBg="1"/>
      <p:bldP spid="891" grpId="3" animBg="1"/>
      <p:bldP spid="892" grpId="0" animBg="1"/>
      <p:bldP spid="892" grpId="1" animBg="1"/>
      <p:bldP spid="892" grpId="2" animBg="1"/>
      <p:bldP spid="892" grpId="3" animBg="1"/>
      <p:bldP spid="892" grpId="4" animBg="1"/>
      <p:bldP spid="893" grpId="0" animBg="1"/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3305</TotalTime>
  <Words>1087</Words>
  <Application>Microsoft Office PowerPoint</Application>
  <PresentationFormat>宽屏</PresentationFormat>
  <Paragraphs>389</Paragraphs>
  <Slides>35</Slides>
  <Notes>0</Notes>
  <HiddenSlides>0</HiddenSlides>
  <MMClips>32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方正粗谭黑简体</vt:lpstr>
      <vt:lpstr>宋体</vt:lpstr>
      <vt:lpstr>微软雅黑</vt:lpstr>
      <vt:lpstr>文鼎霹雳体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http://weibo.com/jinbaoli</dc:creator>
  <cp:lastModifiedBy>BST-WLZ</cp:lastModifiedBy>
  <cp:revision>209</cp:revision>
  <dcterms:created xsi:type="dcterms:W3CDTF">2014-12-04T04:11:38Z</dcterms:created>
  <dcterms:modified xsi:type="dcterms:W3CDTF">2015-05-14T06:51:54Z</dcterms:modified>
</cp:coreProperties>
</file>