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8" r:id="rId2"/>
    <p:sldMasterId id="2147483660" r:id="rId3"/>
  </p:sldMasterIdLst>
  <p:notesMasterIdLst>
    <p:notesMasterId r:id="rId20"/>
  </p:notesMasterIdLst>
  <p:handoutMasterIdLst>
    <p:handoutMasterId r:id="rId21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1" r:id="rId1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99"/>
    <a:srgbClr val="260000"/>
    <a:srgbClr val="480000"/>
    <a:srgbClr val="FFFF66"/>
    <a:srgbClr val="FFCC00"/>
    <a:srgbClr val="CC3300"/>
    <a:srgbClr val="0000FF"/>
    <a:srgbClr val="CCFF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>
      <p:cViewPr varScale="1">
        <p:scale>
          <a:sx n="77" d="100"/>
          <a:sy n="77" d="100"/>
        </p:scale>
        <p:origin x="1122" y="6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90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7262-12D3-472A-8101-AFA8F9FC2E07}" type="datetimeFigureOut">
              <a:rPr lang="zh-CN" altLang="en-US" smtClean="0"/>
              <a:t>2015/2/6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B3DBE-1C6F-4100-BC33-42E747E5F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217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06F57-C05B-4850-8CB1-F57CED804F50}" type="datetimeFigureOut">
              <a:rPr lang="zh-CN" altLang="en-US" smtClean="0"/>
              <a:t>2015/2/6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F9A2E-B306-4A69-AD53-95F7B5B74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61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23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953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F9A2E-B306-4A69-AD53-95F7B5B74615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93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399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92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6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heme" Target="../theme/them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heme" Target="../theme/them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heme" Target="../theme/theme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769" y="1282871"/>
            <a:ext cx="835025" cy="63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1694" y="1265217"/>
            <a:ext cx="773112" cy="72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31" y="121196"/>
            <a:ext cx="2373313" cy="188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0181" y="1905312"/>
            <a:ext cx="412750" cy="3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944" y="1374297"/>
            <a:ext cx="315912" cy="30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2519" y="1986540"/>
            <a:ext cx="155575" cy="11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5656" y="1030267"/>
            <a:ext cx="773113" cy="71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856" y="1431891"/>
            <a:ext cx="1163638" cy="103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094" y="1477579"/>
            <a:ext cx="1444625" cy="140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381" y="1141725"/>
            <a:ext cx="879475" cy="8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031" y="1813645"/>
            <a:ext cx="411163" cy="39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294" y="1019895"/>
            <a:ext cx="411162" cy="3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944" y="1123799"/>
            <a:ext cx="1336675" cy="113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19" y="1420734"/>
            <a:ext cx="344488" cy="2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056" y="1542788"/>
            <a:ext cx="554038" cy="71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794" y="1377472"/>
            <a:ext cx="284162" cy="23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256" y="1726210"/>
            <a:ext cx="222250" cy="18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等腰三角形 3"/>
          <p:cNvSpPr/>
          <p:nvPr userDrawn="1"/>
        </p:nvSpPr>
        <p:spPr bwMode="auto">
          <a:xfrm flipH="1">
            <a:off x="-1624170" y="2456946"/>
            <a:ext cx="8114653" cy="2577429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595496"/>
              <a:gd name="connsiteY0" fmla="*/ 356867 h 3341367"/>
              <a:gd name="connsiteX1" fmla="*/ 7595496 w 7595496"/>
              <a:gd name="connsiteY1" fmla="*/ 0 h 3341367"/>
              <a:gd name="connsiteX2" fmla="*/ 1580403 w 7595496"/>
              <a:gd name="connsiteY2" fmla="*/ 3341367 h 3341367"/>
              <a:gd name="connsiteX3" fmla="*/ 0 w 7595496"/>
              <a:gd name="connsiteY3" fmla="*/ 356867 h 3341367"/>
              <a:gd name="connsiteX0" fmla="*/ 0 w 7595496"/>
              <a:gd name="connsiteY0" fmla="*/ 356867 h 3398517"/>
              <a:gd name="connsiteX1" fmla="*/ 7595496 w 7595496"/>
              <a:gd name="connsiteY1" fmla="*/ 0 h 3398517"/>
              <a:gd name="connsiteX2" fmla="*/ 2527025 w 7595496"/>
              <a:gd name="connsiteY2" fmla="*/ 3398517 h 3398517"/>
              <a:gd name="connsiteX3" fmla="*/ 0 w 7595496"/>
              <a:gd name="connsiteY3" fmla="*/ 356867 h 339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gradFill>
            <a:gsLst>
              <a:gs pos="0">
                <a:srgbClr val="FFC800">
                  <a:alpha val="0"/>
                </a:srgbClr>
              </a:gs>
              <a:gs pos="100000">
                <a:srgbClr val="CC9B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等腰三角形 3"/>
          <p:cNvSpPr/>
          <p:nvPr userDrawn="1"/>
        </p:nvSpPr>
        <p:spPr bwMode="auto">
          <a:xfrm>
            <a:off x="3130369" y="1303581"/>
            <a:ext cx="5978135" cy="2619458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158755 w 8178800"/>
              <a:gd name="connsiteY0" fmla="*/ 8648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58755 w 8178800"/>
              <a:gd name="connsiteY3" fmla="*/ 864867 h 3442967"/>
              <a:gd name="connsiteX0" fmla="*/ 158755 w 6959600"/>
              <a:gd name="connsiteY0" fmla="*/ 0 h 2578100"/>
              <a:gd name="connsiteX1" fmla="*/ 6959600 w 6959600"/>
              <a:gd name="connsiteY1" fmla="*/ 494033 h 2578100"/>
              <a:gd name="connsiteX2" fmla="*/ 0 w 6959600"/>
              <a:gd name="connsiteY2" fmla="*/ 2578100 h 2578100"/>
              <a:gd name="connsiteX3" fmla="*/ 158755 w 6959600"/>
              <a:gd name="connsiteY3" fmla="*/ 0 h 2578100"/>
              <a:gd name="connsiteX0" fmla="*/ 0 w 6800845"/>
              <a:gd name="connsiteY0" fmla="*/ 0 h 1295400"/>
              <a:gd name="connsiteX1" fmla="*/ 6800845 w 6800845"/>
              <a:gd name="connsiteY1" fmla="*/ 494033 h 1295400"/>
              <a:gd name="connsiteX2" fmla="*/ 463545 w 6800845"/>
              <a:gd name="connsiteY2" fmla="*/ 1295400 h 1295400"/>
              <a:gd name="connsiteX3" fmla="*/ 0 w 6800845"/>
              <a:gd name="connsiteY3" fmla="*/ 0 h 1295400"/>
              <a:gd name="connsiteX0" fmla="*/ 0 w 6800845"/>
              <a:gd name="connsiteY0" fmla="*/ 0 h 1905000"/>
              <a:gd name="connsiteX1" fmla="*/ 6800845 w 6800845"/>
              <a:gd name="connsiteY1" fmla="*/ 494033 h 1905000"/>
              <a:gd name="connsiteX2" fmla="*/ 1009645 w 6800845"/>
              <a:gd name="connsiteY2" fmla="*/ 1905000 h 1905000"/>
              <a:gd name="connsiteX3" fmla="*/ 0 w 6800845"/>
              <a:gd name="connsiteY3" fmla="*/ 0 h 1905000"/>
              <a:gd name="connsiteX0" fmla="*/ 0 w 6089645"/>
              <a:gd name="connsiteY0" fmla="*/ 0 h 4648200"/>
              <a:gd name="connsiteX1" fmla="*/ 6089645 w 6089645"/>
              <a:gd name="connsiteY1" fmla="*/ 3237233 h 4648200"/>
              <a:gd name="connsiteX2" fmla="*/ 298445 w 6089645"/>
              <a:gd name="connsiteY2" fmla="*/ 4648200 h 4648200"/>
              <a:gd name="connsiteX3" fmla="*/ 0 w 6089645"/>
              <a:gd name="connsiteY3" fmla="*/ 0 h 4648200"/>
              <a:gd name="connsiteX0" fmla="*/ 806455 w 6896100"/>
              <a:gd name="connsiteY0" fmla="*/ 0 h 4749800"/>
              <a:gd name="connsiteX1" fmla="*/ 6896100 w 6896100"/>
              <a:gd name="connsiteY1" fmla="*/ 3237233 h 4749800"/>
              <a:gd name="connsiteX2" fmla="*/ 0 w 6896100"/>
              <a:gd name="connsiteY2" fmla="*/ 4749800 h 4749800"/>
              <a:gd name="connsiteX3" fmla="*/ 806455 w 6896100"/>
              <a:gd name="connsiteY3" fmla="*/ 0 h 4749800"/>
              <a:gd name="connsiteX0" fmla="*/ 806455 w 6896100"/>
              <a:gd name="connsiteY0" fmla="*/ 0 h 4749800"/>
              <a:gd name="connsiteX1" fmla="*/ 2199269 w 6896100"/>
              <a:gd name="connsiteY1" fmla="*/ 771345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785783 w 6896100"/>
              <a:gd name="connsiteY1" fmla="*/ 1743802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655154 w 6896100"/>
              <a:gd name="connsiteY1" fmla="*/ 1569630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690341 w 6896100"/>
              <a:gd name="connsiteY0" fmla="*/ 0 h 4546600"/>
              <a:gd name="connsiteX1" fmla="*/ 6655154 w 6896100"/>
              <a:gd name="connsiteY1" fmla="*/ 1366430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690341 w 6896100"/>
              <a:gd name="connsiteY4" fmla="*/ 0 h 4546600"/>
              <a:gd name="connsiteX0" fmla="*/ 2235142 w 6896100"/>
              <a:gd name="connsiteY0" fmla="*/ 0 h 4697312"/>
              <a:gd name="connsiteX1" fmla="*/ 6655154 w 6896100"/>
              <a:gd name="connsiteY1" fmla="*/ 1517142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2235142 w 6896100"/>
              <a:gd name="connsiteY0" fmla="*/ 0 h 4697312"/>
              <a:gd name="connsiteX1" fmla="*/ 6165339 w 6896100"/>
              <a:gd name="connsiteY1" fmla="*/ 1630177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1481580 w 6896100"/>
              <a:gd name="connsiteY0" fmla="*/ 0 h 4546600"/>
              <a:gd name="connsiteX1" fmla="*/ 6165339 w 6896100"/>
              <a:gd name="connsiteY1" fmla="*/ 1479465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1481580 w 6896100"/>
              <a:gd name="connsiteY4" fmla="*/ 0 h 4546600"/>
              <a:gd name="connsiteX0" fmla="*/ 1481580 w 6165339"/>
              <a:gd name="connsiteY0" fmla="*/ 0 h 4546600"/>
              <a:gd name="connsiteX1" fmla="*/ 6165339 w 6165339"/>
              <a:gd name="connsiteY1" fmla="*/ 1479465 h 4546600"/>
              <a:gd name="connsiteX2" fmla="*/ 5991826 w 6165339"/>
              <a:gd name="connsiteY2" fmla="*/ 4164376 h 4546600"/>
              <a:gd name="connsiteX3" fmla="*/ 0 w 6165339"/>
              <a:gd name="connsiteY3" fmla="*/ 4546600 h 4546600"/>
              <a:gd name="connsiteX4" fmla="*/ 1481580 w 6165339"/>
              <a:gd name="connsiteY4" fmla="*/ 0 h 4546600"/>
              <a:gd name="connsiteX0" fmla="*/ 1481580 w 5991826"/>
              <a:gd name="connsiteY0" fmla="*/ 0 h 4546600"/>
              <a:gd name="connsiteX1" fmla="*/ 4658215 w 5991826"/>
              <a:gd name="connsiteY1" fmla="*/ 1517144 h 4546600"/>
              <a:gd name="connsiteX2" fmla="*/ 5991826 w 5991826"/>
              <a:gd name="connsiteY2" fmla="*/ 4164376 h 4546600"/>
              <a:gd name="connsiteX3" fmla="*/ 0 w 5991826"/>
              <a:gd name="connsiteY3" fmla="*/ 4546600 h 4546600"/>
              <a:gd name="connsiteX4" fmla="*/ 1481580 w 5991826"/>
              <a:gd name="connsiteY4" fmla="*/ 0 h 4546600"/>
              <a:gd name="connsiteX0" fmla="*/ 954087 w 5991826"/>
              <a:gd name="connsiteY0" fmla="*/ 0 h 3680004"/>
              <a:gd name="connsiteX1" fmla="*/ 4658215 w 5991826"/>
              <a:gd name="connsiteY1" fmla="*/ 650548 h 3680004"/>
              <a:gd name="connsiteX2" fmla="*/ 5991826 w 5991826"/>
              <a:gd name="connsiteY2" fmla="*/ 3297780 h 3680004"/>
              <a:gd name="connsiteX3" fmla="*/ 0 w 5991826"/>
              <a:gd name="connsiteY3" fmla="*/ 3680004 h 3680004"/>
              <a:gd name="connsiteX4" fmla="*/ 954087 w 5991826"/>
              <a:gd name="connsiteY4" fmla="*/ 0 h 3680004"/>
              <a:gd name="connsiteX0" fmla="*/ 539628 w 5991826"/>
              <a:gd name="connsiteY0" fmla="*/ 0 h 3453935"/>
              <a:gd name="connsiteX1" fmla="*/ 4658215 w 5991826"/>
              <a:gd name="connsiteY1" fmla="*/ 424479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5991826"/>
              <a:gd name="connsiteY0" fmla="*/ 0 h 3453935"/>
              <a:gd name="connsiteX1" fmla="*/ 5713202 w 5991826"/>
              <a:gd name="connsiteY1" fmla="*/ 1441787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7882581"/>
              <a:gd name="connsiteY0" fmla="*/ 0 h 3453935"/>
              <a:gd name="connsiteX1" fmla="*/ 5713202 w 7882581"/>
              <a:gd name="connsiteY1" fmla="*/ 1441787 h 3453935"/>
              <a:gd name="connsiteX2" fmla="*/ 7882581 w 7882581"/>
              <a:gd name="connsiteY2" fmla="*/ 3386837 h 3453935"/>
              <a:gd name="connsiteX3" fmla="*/ 0 w 7882581"/>
              <a:gd name="connsiteY3" fmla="*/ 3453935 h 3453935"/>
              <a:gd name="connsiteX4" fmla="*/ 539628 w 7882581"/>
              <a:gd name="connsiteY4" fmla="*/ 0 h 34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45000">
                <a:srgbClr val="FF7A00">
                  <a:lumMod val="98000"/>
                  <a:lumOff val="2000"/>
                  <a:alpha val="0"/>
                </a:srgbClr>
              </a:gs>
              <a:gs pos="100000">
                <a:schemeClr val="accent6">
                  <a:lumMod val="38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" name="等腰三角形 3"/>
          <p:cNvSpPr/>
          <p:nvPr userDrawn="1"/>
        </p:nvSpPr>
        <p:spPr bwMode="auto">
          <a:xfrm flipH="1">
            <a:off x="5404282" y="1779241"/>
            <a:ext cx="3407677" cy="3617649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等腰三角形 3"/>
          <p:cNvSpPr/>
          <p:nvPr userDrawn="1"/>
        </p:nvSpPr>
        <p:spPr bwMode="auto">
          <a:xfrm rot="10412591" flipH="1">
            <a:off x="2177553" y="626637"/>
            <a:ext cx="4183122" cy="2544581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  <a:gd name="connsiteX0" fmla="*/ 0 w 3465684"/>
              <a:gd name="connsiteY0" fmla="*/ 2275556 h 4770117"/>
              <a:gd name="connsiteX1" fmla="*/ 2462253 w 3465684"/>
              <a:gd name="connsiteY1" fmla="*/ 0 h 4770117"/>
              <a:gd name="connsiteX2" fmla="*/ 3465684 w 3465684"/>
              <a:gd name="connsiteY2" fmla="*/ 4770117 h 4770117"/>
              <a:gd name="connsiteX3" fmla="*/ 0 w 3465684"/>
              <a:gd name="connsiteY3" fmla="*/ 2275556 h 4770117"/>
              <a:gd name="connsiteX0" fmla="*/ 0 w 3465684"/>
              <a:gd name="connsiteY0" fmla="*/ 3335258 h 5829819"/>
              <a:gd name="connsiteX1" fmla="*/ 2211489 w 3465684"/>
              <a:gd name="connsiteY1" fmla="*/ 0 h 5829819"/>
              <a:gd name="connsiteX2" fmla="*/ 3465684 w 3465684"/>
              <a:gd name="connsiteY2" fmla="*/ 5829819 h 5829819"/>
              <a:gd name="connsiteX3" fmla="*/ 0 w 3465684"/>
              <a:gd name="connsiteY3" fmla="*/ 333525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64993 w 3364993"/>
              <a:gd name="connsiteY2" fmla="*/ 5829819 h 5829819"/>
              <a:gd name="connsiteX3" fmla="*/ 0 w 3364993"/>
              <a:gd name="connsiteY3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2940591 w 3364993"/>
              <a:gd name="connsiteY2" fmla="*/ 3840272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59030 w 3364993"/>
              <a:gd name="connsiteY2" fmla="*/ 3486796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59040"/>
              <a:gd name="connsiteY0" fmla="*/ 4192888 h 5719182"/>
              <a:gd name="connsiteX1" fmla="*/ 2110798 w 3359040"/>
              <a:gd name="connsiteY1" fmla="*/ 0 h 5719182"/>
              <a:gd name="connsiteX2" fmla="*/ 3359030 w 3359040"/>
              <a:gd name="connsiteY2" fmla="*/ 3486796 h 5719182"/>
              <a:gd name="connsiteX3" fmla="*/ 3083774 w 3359040"/>
              <a:gd name="connsiteY3" fmla="*/ 5719182 h 5719182"/>
              <a:gd name="connsiteX4" fmla="*/ 0 w 3359040"/>
              <a:gd name="connsiteY4" fmla="*/ 4192888 h 5719182"/>
              <a:gd name="connsiteX0" fmla="*/ 0 w 3359040"/>
              <a:gd name="connsiteY0" fmla="*/ 3160600 h 4686894"/>
              <a:gd name="connsiteX1" fmla="*/ 649496 w 3359040"/>
              <a:gd name="connsiteY1" fmla="*/ 0 h 4686894"/>
              <a:gd name="connsiteX2" fmla="*/ 3359030 w 3359040"/>
              <a:gd name="connsiteY2" fmla="*/ 2454508 h 4686894"/>
              <a:gd name="connsiteX3" fmla="*/ 3083774 w 3359040"/>
              <a:gd name="connsiteY3" fmla="*/ 4686894 h 4686894"/>
              <a:gd name="connsiteX4" fmla="*/ 0 w 3359040"/>
              <a:gd name="connsiteY4" fmla="*/ 3160600 h 4686894"/>
              <a:gd name="connsiteX0" fmla="*/ 0 w 3359045"/>
              <a:gd name="connsiteY0" fmla="*/ 3160600 h 4686894"/>
              <a:gd name="connsiteX1" fmla="*/ 649496 w 3359045"/>
              <a:gd name="connsiteY1" fmla="*/ 0 h 4686894"/>
              <a:gd name="connsiteX2" fmla="*/ 3359030 w 3359045"/>
              <a:gd name="connsiteY2" fmla="*/ 2454508 h 4686894"/>
              <a:gd name="connsiteX3" fmla="*/ 3083774 w 3359045"/>
              <a:gd name="connsiteY3" fmla="*/ 4686894 h 4686894"/>
              <a:gd name="connsiteX4" fmla="*/ 0 w 3359045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30" h="4686894">
                <a:moveTo>
                  <a:pt x="0" y="3160600"/>
                </a:moveTo>
                <a:lnTo>
                  <a:pt x="649496" y="0"/>
                </a:lnTo>
                <a:lnTo>
                  <a:pt x="3359030" y="2454508"/>
                </a:lnTo>
                <a:cubicBezTo>
                  <a:pt x="3188829" y="3892352"/>
                  <a:pt x="3364521" y="2424580"/>
                  <a:pt x="3083774" y="4686894"/>
                </a:cubicBezTo>
                <a:lnTo>
                  <a:pt x="0" y="3160600"/>
                </a:lnTo>
                <a:close/>
              </a:path>
            </a:pathLst>
          </a:custGeom>
          <a:gradFill flip="none" rotWithShape="1">
            <a:gsLst>
              <a:gs pos="7000">
                <a:srgbClr val="FFFF00">
                  <a:lumMod val="52000"/>
                  <a:lumOff val="48000"/>
                </a:srgbClr>
              </a:gs>
              <a:gs pos="44000">
                <a:srgbClr val="FF9900">
                  <a:alpha val="0"/>
                </a:srgbClr>
              </a:gs>
              <a:gs pos="83000">
                <a:srgbClr val="FFC000">
                  <a:lumMod val="94000"/>
                  <a:alpha val="5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918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7" dur="115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150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1" dur="1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3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769" y="1282871"/>
            <a:ext cx="835025" cy="63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1694" y="1265217"/>
            <a:ext cx="773112" cy="72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31" y="121196"/>
            <a:ext cx="2373313" cy="188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0181" y="1905312"/>
            <a:ext cx="412750" cy="3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944" y="1374297"/>
            <a:ext cx="315912" cy="30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2519" y="1986540"/>
            <a:ext cx="155575" cy="11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5656" y="1030267"/>
            <a:ext cx="773113" cy="71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856" y="1431891"/>
            <a:ext cx="1163638" cy="103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094" y="1477579"/>
            <a:ext cx="1444625" cy="140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381" y="1141725"/>
            <a:ext cx="879475" cy="8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031" y="1813645"/>
            <a:ext cx="411163" cy="39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294" y="1019895"/>
            <a:ext cx="411162" cy="3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944" y="1123799"/>
            <a:ext cx="1336675" cy="113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19" y="1420734"/>
            <a:ext cx="344488" cy="2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056" y="1542788"/>
            <a:ext cx="554038" cy="71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794" y="1377472"/>
            <a:ext cx="284162" cy="23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256" y="1726210"/>
            <a:ext cx="222250" cy="18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 userDrawn="1"/>
        </p:nvSpPr>
        <p:spPr>
          <a:xfrm rot="2270211">
            <a:off x="4456073" y="-1181548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rot="4680544">
            <a:off x="4755463" y="-1800634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rot="2084213" flipH="1">
            <a:off x="4041950" y="-1816382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rot="3120000">
            <a:off x="4815541" y="-1671662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rot="3006897">
            <a:off x="5185929" y="-1204638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rot="1199333">
            <a:off x="4172436" y="-1455866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rot="5400000">
            <a:off x="3965650" y="-802256"/>
            <a:ext cx="1301477" cy="1639415"/>
          </a:xfrm>
          <a:prstGeom prst="ellipse">
            <a:avLst/>
          </a:prstGeom>
          <a:gradFill>
            <a:gsLst>
              <a:gs pos="0">
                <a:srgbClr val="FFD85D">
                  <a:alpha val="24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rot="5400000">
            <a:off x="3157163" y="-1365649"/>
            <a:ext cx="3130747" cy="2867279"/>
          </a:xfrm>
          <a:prstGeom prst="ellipse">
            <a:avLst/>
          </a:prstGeom>
          <a:gradFill>
            <a:gsLst>
              <a:gs pos="0">
                <a:srgbClr val="FFFF00">
                  <a:alpha val="15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rot="2270211">
            <a:off x="4431525" y="-1181548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rot="4680544">
            <a:off x="4730915" y="-1800634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rot="2084213" flipH="1">
            <a:off x="4017402" y="-1816382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rot="3120000">
            <a:off x="4790993" y="-1671662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rot="3006897">
            <a:off x="5161381" y="-1204638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rot="1199333">
            <a:off x="4147888" y="-1455866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2" descr="C:\Users\PC\Desktop\566.png"/>
          <p:cNvPicPr>
            <a:picLocks noChangeAspect="1" noChangeArrowheads="1"/>
          </p:cNvPicPr>
          <p:nvPr userDrawn="1"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2203" y="3361556"/>
            <a:ext cx="1884807" cy="210428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Group 550"/>
          <p:cNvGrpSpPr>
            <a:grpSpLocks/>
          </p:cNvGrpSpPr>
          <p:nvPr userDrawn="1"/>
        </p:nvGrpSpPr>
        <p:grpSpPr bwMode="auto">
          <a:xfrm>
            <a:off x="35496" y="3128938"/>
            <a:ext cx="1818087" cy="1816794"/>
            <a:chOff x="295" y="3475"/>
            <a:chExt cx="1407" cy="1407"/>
          </a:xfrm>
        </p:grpSpPr>
        <p:sp>
          <p:nvSpPr>
            <p:cNvPr id="4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4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6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5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5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590001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17049 -4.4444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7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5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53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55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57" dur="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61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99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201" dur="6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03" dur="6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205" dur="4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07" dur="8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09" dur="6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14" dur="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6" dur="1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6" grpId="0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769" y="1282871"/>
            <a:ext cx="835025" cy="63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1694" y="1265217"/>
            <a:ext cx="773112" cy="72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31" y="121196"/>
            <a:ext cx="2373313" cy="188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0181" y="1905312"/>
            <a:ext cx="412750" cy="31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944" y="1374297"/>
            <a:ext cx="315912" cy="30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2519" y="1986540"/>
            <a:ext cx="155575" cy="11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5656" y="1030267"/>
            <a:ext cx="773113" cy="71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856" y="1431891"/>
            <a:ext cx="1163638" cy="103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094" y="1477579"/>
            <a:ext cx="1444625" cy="140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381" y="1141725"/>
            <a:ext cx="879475" cy="8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031" y="1813645"/>
            <a:ext cx="411163" cy="39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294" y="1019895"/>
            <a:ext cx="411162" cy="3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944" y="1123799"/>
            <a:ext cx="1336675" cy="113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19" y="1420734"/>
            <a:ext cx="344488" cy="2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056" y="1542788"/>
            <a:ext cx="554038" cy="71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794" y="1377472"/>
            <a:ext cx="284162" cy="23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256" y="1726210"/>
            <a:ext cx="222250" cy="18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 userDrawn="1"/>
        </p:nvSpPr>
        <p:spPr>
          <a:xfrm rot="2270211">
            <a:off x="4456073" y="-1181548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rot="4680544">
            <a:off x="4755463" y="-1800634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rot="2084213" flipH="1">
            <a:off x="4041950" y="-1816382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rot="3120000">
            <a:off x="4815541" y="-1671662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rot="3006897">
            <a:off x="5185929" y="-1204638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rot="1199333">
            <a:off x="4172436" y="-1455866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rot="5400000">
            <a:off x="3965650" y="-802256"/>
            <a:ext cx="1301477" cy="1639415"/>
          </a:xfrm>
          <a:prstGeom prst="ellipse">
            <a:avLst/>
          </a:prstGeom>
          <a:gradFill>
            <a:gsLst>
              <a:gs pos="0">
                <a:srgbClr val="FFD85D">
                  <a:alpha val="24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rot="5400000">
            <a:off x="3157163" y="-1365649"/>
            <a:ext cx="3130747" cy="2867279"/>
          </a:xfrm>
          <a:prstGeom prst="ellipse">
            <a:avLst/>
          </a:prstGeom>
          <a:gradFill>
            <a:gsLst>
              <a:gs pos="0">
                <a:srgbClr val="FFFF00">
                  <a:alpha val="15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rot="2270211">
            <a:off x="4431525" y="-1181548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rot="4680544">
            <a:off x="4730915" y="-1800634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rot="2084213" flipH="1">
            <a:off x="4017402" y="-1816382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rot="3120000">
            <a:off x="4790993" y="-1671662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rot="3006897">
            <a:off x="5161381" y="-1204638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rot="1199333">
            <a:off x="4147888" y="-1455866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2" descr="C:\Users\PC\Desktop\566.png"/>
          <p:cNvPicPr>
            <a:picLocks noChangeAspect="1" noChangeArrowheads="1"/>
          </p:cNvPicPr>
          <p:nvPr userDrawn="1"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2203" y="3361556"/>
            <a:ext cx="1884807" cy="210428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Group 550"/>
          <p:cNvGrpSpPr>
            <a:grpSpLocks/>
          </p:cNvGrpSpPr>
          <p:nvPr userDrawn="1"/>
        </p:nvGrpSpPr>
        <p:grpSpPr bwMode="auto">
          <a:xfrm>
            <a:off x="35496" y="3128938"/>
            <a:ext cx="1818087" cy="1816794"/>
            <a:chOff x="295" y="3475"/>
            <a:chExt cx="1407" cy="1407"/>
          </a:xfrm>
        </p:grpSpPr>
        <p:sp>
          <p:nvSpPr>
            <p:cNvPr id="4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4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6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5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5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236803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17049 -4.4444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7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5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53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55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57" dur="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61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99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201" dur="6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03" dur="6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205" dur="4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07" dur="8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09" dur="6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14" dur="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6" dur="1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6" grpId="0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microsoft.com/office/2007/relationships/hdphoto" Target="../media/hdphoto3.wdp"/><Relationship Id="rId12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microsoft.com/office/2007/relationships/hdphoto" Target="../media/hdphoto5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microsoft.com/office/2007/relationships/hdphoto" Target="../media/hdphoto5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5.wav"/><Relationship Id="rId7" Type="http://schemas.openxmlformats.org/officeDocument/2006/relationships/image" Target="../media/image29.jpeg"/><Relationship Id="rId12" Type="http://schemas.openxmlformats.org/officeDocument/2006/relationships/audio" Target="../media/audio5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microsoft.com/office/2007/relationships/hdphoto" Target="../media/hdphoto5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56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774" y="553244"/>
            <a:ext cx="3274052" cy="3655293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550"/>
          <p:cNvGrpSpPr>
            <a:grpSpLocks/>
          </p:cNvGrpSpPr>
          <p:nvPr/>
        </p:nvGrpSpPr>
        <p:grpSpPr bwMode="auto">
          <a:xfrm>
            <a:off x="-1755611" y="-1324474"/>
            <a:ext cx="5131534" cy="5127886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4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2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7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3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5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5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6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1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7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8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9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0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8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9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1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2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3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4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8" name="Group 550"/>
          <p:cNvGrpSpPr>
            <a:grpSpLocks/>
          </p:cNvGrpSpPr>
          <p:nvPr/>
        </p:nvGrpSpPr>
        <p:grpSpPr bwMode="auto">
          <a:xfrm>
            <a:off x="6065154" y="2971335"/>
            <a:ext cx="3799357" cy="3796655"/>
            <a:chOff x="295" y="3475"/>
            <a:chExt cx="1407" cy="1407"/>
          </a:xfrm>
        </p:grpSpPr>
        <p:sp>
          <p:nvSpPr>
            <p:cNvPr id="49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5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5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7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7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5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6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5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sp>
        <p:nvSpPr>
          <p:cNvPr id="92" name="椭圆 91"/>
          <p:cNvSpPr/>
          <p:nvPr/>
        </p:nvSpPr>
        <p:spPr>
          <a:xfrm rot="5400000">
            <a:off x="-615040" y="2423489"/>
            <a:ext cx="1142071" cy="1137526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2270211">
            <a:off x="-1833819" y="4516352"/>
            <a:ext cx="156417" cy="41063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4680544">
            <a:off x="-1490855" y="3663949"/>
            <a:ext cx="147881" cy="38822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2084213" flipH="1">
            <a:off x="-2282317" y="3972310"/>
            <a:ext cx="84215" cy="2210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3120000">
            <a:off x="-1482217" y="4101684"/>
            <a:ext cx="104961" cy="27554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3006897">
            <a:off x="-1090365" y="4517440"/>
            <a:ext cx="146541" cy="38470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199333">
            <a:off x="-2152515" y="4252422"/>
            <a:ext cx="141129" cy="37049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9" name="Group 550"/>
          <p:cNvGrpSpPr>
            <a:grpSpLocks/>
          </p:cNvGrpSpPr>
          <p:nvPr/>
        </p:nvGrpSpPr>
        <p:grpSpPr bwMode="auto">
          <a:xfrm>
            <a:off x="2255234" y="3489114"/>
            <a:ext cx="1818087" cy="1816794"/>
            <a:chOff x="295" y="3475"/>
            <a:chExt cx="1407" cy="1407"/>
          </a:xfrm>
        </p:grpSpPr>
        <p:sp>
          <p:nvSpPr>
            <p:cNvPr id="17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71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72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73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74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9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98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99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00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1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91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92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6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7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93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94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5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75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76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4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8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9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85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7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77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78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2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3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79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0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1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04" name="Group 550"/>
          <p:cNvGrpSpPr>
            <a:grpSpLocks/>
          </p:cNvGrpSpPr>
          <p:nvPr/>
        </p:nvGrpSpPr>
        <p:grpSpPr bwMode="auto">
          <a:xfrm>
            <a:off x="5821773" y="1631533"/>
            <a:ext cx="1536211" cy="1535118"/>
            <a:chOff x="295" y="3475"/>
            <a:chExt cx="1407" cy="1407"/>
          </a:xfrm>
        </p:grpSpPr>
        <p:sp>
          <p:nvSpPr>
            <p:cNvPr id="20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2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39" name="Group 550"/>
          <p:cNvGrpSpPr>
            <a:grpSpLocks/>
          </p:cNvGrpSpPr>
          <p:nvPr/>
        </p:nvGrpSpPr>
        <p:grpSpPr bwMode="auto">
          <a:xfrm>
            <a:off x="1964720" y="1214335"/>
            <a:ext cx="1127877" cy="1127075"/>
            <a:chOff x="295" y="3475"/>
            <a:chExt cx="1407" cy="1407"/>
          </a:xfrm>
        </p:grpSpPr>
        <p:sp>
          <p:nvSpPr>
            <p:cNvPr id="24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41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42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43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44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26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68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69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70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1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61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62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6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63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64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45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46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54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8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9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5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6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47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48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2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49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0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49520" y="2410263"/>
            <a:ext cx="5470952" cy="138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89785" y="1358203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2014~2015</a:t>
            </a:r>
          </a:p>
          <a:p>
            <a:pPr algn="ctr"/>
            <a:r>
              <a:rPr lang="zh-CN" altLang="en-US" sz="3600" dirty="0" smtClean="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年度优秀员工表彰</a:t>
            </a:r>
            <a:endParaRPr lang="zh-CN" altLang="en-US" sz="3600" dirty="0">
              <a:gradFill flip="none" rotWithShape="1">
                <a:gsLst>
                  <a:gs pos="30000">
                    <a:srgbClr val="FFC000"/>
                  </a:gs>
                  <a:gs pos="78000">
                    <a:srgbClr val="FFFF00"/>
                  </a:gs>
                  <a:gs pos="47000">
                    <a:schemeClr val="accent6">
                      <a:lumMod val="93000"/>
                    </a:schemeClr>
                  </a:gs>
                  <a:gs pos="100000">
                    <a:srgbClr val="FFC000"/>
                  </a:gs>
                </a:gsLst>
                <a:lin ang="18900000" scaled="1"/>
                <a:tileRect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5446149" y="59871"/>
            <a:ext cx="1818087" cy="1816794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7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8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8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28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29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0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1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0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9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0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0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0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8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28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9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9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8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8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8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12" name="Group 550"/>
          <p:cNvGrpSpPr>
            <a:grpSpLocks/>
          </p:cNvGrpSpPr>
          <p:nvPr/>
        </p:nvGrpSpPr>
        <p:grpSpPr bwMode="auto">
          <a:xfrm>
            <a:off x="2116832" y="-602459"/>
            <a:ext cx="1818087" cy="1816794"/>
            <a:chOff x="295" y="3475"/>
            <a:chExt cx="1407" cy="1407"/>
          </a:xfrm>
        </p:grpSpPr>
        <p:sp>
          <p:nvSpPr>
            <p:cNvPr id="3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1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1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1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1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3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4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4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3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3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3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31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1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2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2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2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47" name="Group 550"/>
          <p:cNvGrpSpPr>
            <a:grpSpLocks/>
          </p:cNvGrpSpPr>
          <p:nvPr/>
        </p:nvGrpSpPr>
        <p:grpSpPr bwMode="auto">
          <a:xfrm>
            <a:off x="7545307" y="1144886"/>
            <a:ext cx="1818087" cy="1816794"/>
            <a:chOff x="295" y="3475"/>
            <a:chExt cx="1407" cy="1407"/>
          </a:xfrm>
        </p:grpSpPr>
        <p:sp>
          <p:nvSpPr>
            <p:cNvPr id="34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4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5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5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5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6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7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8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8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7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7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7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6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7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7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7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7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7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7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35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5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6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6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35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5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6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5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5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1027" name="Picture 3" descr="C:\Users\PC\Desktop\wwe2e.png"/>
          <p:cNvPicPr>
            <a:picLocks noChangeAspect="1" noChangeArrowheads="1"/>
          </p:cNvPicPr>
          <p:nvPr/>
        </p:nvPicPr>
        <p:blipFill>
          <a:blip r:embed="rId8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2" name="Picture 3" descr="C:\Users\PC\Desktop\wwe2e.pn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2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Click="0" advTm="20000">
        <p14:vortex/>
        <p:sndAc>
          <p:stSnd>
            <p:snd r:embed="rId3" name="eeeee.wav"/>
          </p:stSnd>
        </p:sndAc>
      </p:transition>
    </mc:Choice>
    <mc:Fallback xmlns="">
      <p:transition spd="slow" advClick="0" advTm="20000">
        <p:fade/>
        <p:sndAc>
          <p:stSnd>
            <p:snd r:embed="rId12" name="eeee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23" dur="6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289 -0.19657 L 1.45289 -0.05196 " pathEditMode="relative" rAng="0" ptsTypes="AA">
                                      <p:cBhvr>
                                        <p:cTn id="25" dur="4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82" y="723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1063 -0.49068 L 1.45999 -0.10171 " pathEditMode="relative" rAng="0" ptsTypes="AA">
                                      <p:cBhvr>
                                        <p:cTn id="27" dur="6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24" y="1943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966 -0.37598 L 1.32837 -0.03137 " pathEditMode="relative" rAng="0" ptsTypes="AA">
                                      <p:cBhvr>
                                        <p:cTn id="29" dur="4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95" y="1723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-2.22222E-6 L 1.85573 -0.08889 " pathEditMode="relative" rAng="0" ptsTypes="AA">
                                      <p:cBhvr>
                                        <p:cTn id="31" dur="5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78" y="-44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4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00"/>
                            </p:stCondLst>
                            <p:childTnLst>
                              <p:par>
                                <p:cTn id="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28559 -3.33333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8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3000" fill="hold"/>
                                        <p:tgtEl>
                                          <p:spTgt spid="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1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1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6" dur="750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8" dur="1750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8" dur="1750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7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6" dur="750" fill="hold"/>
                                        <p:tgtEl>
                                          <p:spTgt spid="2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8" dur="1750" fill="hold"/>
                                        <p:tgtEl>
                                          <p:spTgt spid="2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6" dur="750" fill="hold"/>
                                        <p:tgtEl>
                                          <p:spTgt spid="2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8" dur="1750" fill="hold"/>
                                        <p:tgtEl>
                                          <p:spTgt spid="2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6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8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7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15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155" dur="3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最佳新人奖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286389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某某新成员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63756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5000">
        <p14:flash/>
        <p:sndAc>
          <p:stSnd>
            <p:snd r:embed="rId3" name="ddd.wav"/>
          </p:stSnd>
        </p:sndAc>
      </p:transition>
    </mc:Choice>
    <mc:Fallback xmlns="">
      <p:transition spd="slow" advClick="0" advTm="15000">
        <p:fade/>
        <p:sndAc>
          <p:stSnd>
            <p:snd r:embed="rId4" name="dd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最佳某某奖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286389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34777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5000">
        <p14:flash/>
        <p:sndAc>
          <p:stSnd>
            <p:snd r:embed="rId3" name="ddd.wav"/>
          </p:stSnd>
        </p:sndAc>
      </p:transition>
    </mc:Choice>
    <mc:Fallback xmlns="">
      <p:transition spd="slow" advClick="0" advTm="15000">
        <p:fade/>
        <p:sndAc>
          <p:stSnd>
            <p:snd r:embed="rId4" name="dd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获奖感言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286389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下面有请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3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5000">
        <p14:vortex/>
        <p:sndAc>
          <p:stSnd>
            <p:snd r:embed="rId3" name="er.wav"/>
          </p:stSnd>
        </p:sndAc>
      </p:transition>
    </mc:Choice>
    <mc:Fallback xmlns="">
      <p:transition spd="slow" advClick="0" advTm="15000">
        <p:fade/>
        <p:sndAc>
          <p:stSnd>
            <p:snd r:embed="rId8" name="er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516057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狂欢盛宴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58368" y="2890599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大家自由发挥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94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5000">
        <p14:glitter dir="d"/>
        <p:sndAc>
          <p:stSnd>
            <p:snd r:embed="rId3" name="er.wav"/>
          </p:stSnd>
        </p:sndAc>
      </p:transition>
    </mc:Choice>
    <mc:Fallback xmlns="">
      <p:transition spd="slow" advClick="0" advTm="15000">
        <p:fade/>
        <p:sndAc>
          <p:stSnd>
            <p:snd r:embed="rId8" name="er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新建文件夹 (2)\131536640939633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78" y="729557"/>
            <a:ext cx="5653739" cy="37650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\Desktop\新建文件夹 (2)\201110211522301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0431" y="1867148"/>
            <a:ext cx="3882187" cy="29116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C\Desktop\新建文件夹 (2)\20121012105602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9012" y="497066"/>
            <a:ext cx="4836126" cy="32208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PC\Desktop\新建文件夹 (2)\135156830920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3391" y="409228"/>
            <a:ext cx="4870609" cy="324707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PC\Desktop\新建文件夹 (2)\20118413371230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516" y="203834"/>
            <a:ext cx="6447592" cy="433063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PC\Desktop\新建文件夹 (2)\2457331_120613769000_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6308" y="202138"/>
            <a:ext cx="4917022" cy="32796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PC\Desktop\新建文件夹 (2)\20100602023429_2346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0129" y="2765890"/>
            <a:ext cx="3932147" cy="294911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PC\Desktop\新建文件夹 (2)\201192110201552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086" y="1841945"/>
            <a:ext cx="4844196" cy="362871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61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5000">
        <p14:flash/>
        <p:sndAc>
          <p:stSnd>
            <p:snd r:embed="rId3" name="励志歌曲 - 我相信.wav"/>
          </p:stSnd>
        </p:sndAc>
      </p:transition>
    </mc:Choice>
    <mc:Fallback xmlns="">
      <p:transition spd="slow" advClick="0" advTm="15000">
        <p:fade/>
        <p:sndAc>
          <p:stSnd>
            <p:snd r:embed="rId12" name="励志歌曲 - 我相信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6" dur="4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63" dur="4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72" dur="4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新建文件夹 (2)\131536640939633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557" y="2064256"/>
            <a:ext cx="5653739" cy="37650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\Desktop\新建文件夹 (2)\2011102115223019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8561" y="2866814"/>
            <a:ext cx="3882187" cy="29116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PC\Desktop\新建文件夹 (2)\20121012105602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170" y="-189642"/>
            <a:ext cx="4836126" cy="32208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PC\Desktop\新建文件夹 (2)\13515683092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0687" y="-58904"/>
            <a:ext cx="4870609" cy="324707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PC\Desktop\新建文件夹 (2)\2011841337123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82" y="183329"/>
            <a:ext cx="6447592" cy="433063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PC\Desktop\新建文件夹 (2)\2457331_120613769000_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952" y="183329"/>
            <a:ext cx="4917022" cy="32796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PC\Desktop\新建文件夹 (2)\20100602023429_2346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2777" y="1564631"/>
            <a:ext cx="4604532" cy="34533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PC\Desktop\新建文件夹 (2)\2011921102015527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2020" y="1052459"/>
            <a:ext cx="4844196" cy="362871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40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9" dur="425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18" dur="4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27" dur="425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36" dur="4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45" dur="425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54" dur="425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63" dur="425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72" dur="4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0130" y="1813371"/>
            <a:ext cx="73532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gradFill>
                  <a:gsLst>
                    <a:gs pos="0">
                      <a:srgbClr val="FFF200"/>
                    </a:gs>
                    <a:gs pos="51000">
                      <a:srgbClr val="FFA300">
                        <a:lumMod val="10000"/>
                        <a:lumOff val="90000"/>
                      </a:srgbClr>
                    </a:gs>
                    <a:gs pos="100000">
                      <a:srgbClr val="FF7A00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/>
                  </a:outerShdw>
                </a:effectLst>
                <a:latin typeface="方正正大黑简体" pitchFamily="2" charset="-122"/>
                <a:ea typeface="方正正大黑简体" pitchFamily="2" charset="-122"/>
              </a:rPr>
              <a:t>团结拼搏    再创辉煌</a:t>
            </a:r>
            <a:endParaRPr lang="zh-CN" altLang="en-US" sz="6000" dirty="0">
              <a:gradFill>
                <a:gsLst>
                  <a:gs pos="0">
                    <a:srgbClr val="FFF200"/>
                  </a:gs>
                  <a:gs pos="51000">
                    <a:srgbClr val="FFA300">
                      <a:lumMod val="10000"/>
                      <a:lumOff val="90000"/>
                    </a:srgbClr>
                  </a:gs>
                  <a:gs pos="100000">
                    <a:srgbClr val="FF7A00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/>
                </a:outerShdw>
              </a:effectLst>
              <a:latin typeface="方正正大黑简体" pitchFamily="2" charset="-122"/>
              <a:ea typeface="方正正大黑简体" pitchFamily="2" charset="-122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4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6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2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0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1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2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3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3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5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6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7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7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8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6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7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9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9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1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2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169857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"/>
          <p:cNvSpPr/>
          <p:nvPr/>
        </p:nvSpPr>
        <p:spPr bwMode="auto">
          <a:xfrm flipH="1">
            <a:off x="1611369" y="739684"/>
            <a:ext cx="2573394" cy="4278056"/>
          </a:xfrm>
          <a:custGeom>
            <a:avLst/>
            <a:gdLst>
              <a:gd name="connsiteX0" fmla="*/ 0 w 5040623"/>
              <a:gd name="connsiteY0" fmla="*/ 0 h 4320534"/>
              <a:gd name="connsiteX1" fmla="*/ 5040623 w 5040623"/>
              <a:gd name="connsiteY1" fmla="*/ 0 h 4320534"/>
              <a:gd name="connsiteX2" fmla="*/ 5040623 w 5040623"/>
              <a:gd name="connsiteY2" fmla="*/ 4320534 h 4320534"/>
              <a:gd name="connsiteX3" fmla="*/ 0 w 5040623"/>
              <a:gd name="connsiteY3" fmla="*/ 4320534 h 4320534"/>
              <a:gd name="connsiteX4" fmla="*/ 0 w 5040623"/>
              <a:gd name="connsiteY4" fmla="*/ 0 h 4320534"/>
              <a:gd name="connsiteX0" fmla="*/ 0 w 5408923"/>
              <a:gd name="connsiteY0" fmla="*/ 0 h 4320534"/>
              <a:gd name="connsiteX1" fmla="*/ 5040623 w 5408923"/>
              <a:gd name="connsiteY1" fmla="*/ 0 h 4320534"/>
              <a:gd name="connsiteX2" fmla="*/ 5408923 w 5408923"/>
              <a:gd name="connsiteY2" fmla="*/ 3977634 h 4320534"/>
              <a:gd name="connsiteX3" fmla="*/ 0 w 5408923"/>
              <a:gd name="connsiteY3" fmla="*/ 4320534 h 4320534"/>
              <a:gd name="connsiteX4" fmla="*/ 0 w 5408923"/>
              <a:gd name="connsiteY4" fmla="*/ 0 h 4320534"/>
              <a:gd name="connsiteX0" fmla="*/ 0 w 5408923"/>
              <a:gd name="connsiteY0" fmla="*/ 406400 h 4726934"/>
              <a:gd name="connsiteX1" fmla="*/ 4710423 w 5408923"/>
              <a:gd name="connsiteY1" fmla="*/ 0 h 4726934"/>
              <a:gd name="connsiteX2" fmla="*/ 5408923 w 5408923"/>
              <a:gd name="connsiteY2" fmla="*/ 4384034 h 4726934"/>
              <a:gd name="connsiteX3" fmla="*/ 0 w 5408923"/>
              <a:gd name="connsiteY3" fmla="*/ 4726934 h 4726934"/>
              <a:gd name="connsiteX4" fmla="*/ 0 w 5408923"/>
              <a:gd name="connsiteY4" fmla="*/ 406400 h 4726934"/>
              <a:gd name="connsiteX0" fmla="*/ 0 w 5408923"/>
              <a:gd name="connsiteY0" fmla="*/ 317500 h 4638034"/>
              <a:gd name="connsiteX1" fmla="*/ 4073018 w 5408923"/>
              <a:gd name="connsiteY1" fmla="*/ 0 h 4638034"/>
              <a:gd name="connsiteX2" fmla="*/ 5408923 w 5408923"/>
              <a:gd name="connsiteY2" fmla="*/ 4295134 h 4638034"/>
              <a:gd name="connsiteX3" fmla="*/ 0 w 5408923"/>
              <a:gd name="connsiteY3" fmla="*/ 4638034 h 4638034"/>
              <a:gd name="connsiteX4" fmla="*/ 0 w 5408923"/>
              <a:gd name="connsiteY4" fmla="*/ 317500 h 4638034"/>
              <a:gd name="connsiteX0" fmla="*/ 0 w 4734024"/>
              <a:gd name="connsiteY0" fmla="*/ 317500 h 4638034"/>
              <a:gd name="connsiteX1" fmla="*/ 4073018 w 4734024"/>
              <a:gd name="connsiteY1" fmla="*/ 0 h 4638034"/>
              <a:gd name="connsiteX2" fmla="*/ 4734024 w 4734024"/>
              <a:gd name="connsiteY2" fmla="*/ 4511034 h 4638034"/>
              <a:gd name="connsiteX3" fmla="*/ 0 w 4734024"/>
              <a:gd name="connsiteY3" fmla="*/ 4638034 h 4638034"/>
              <a:gd name="connsiteX4" fmla="*/ 0 w 4734024"/>
              <a:gd name="connsiteY4" fmla="*/ 317500 h 4638034"/>
              <a:gd name="connsiteX0" fmla="*/ 0 w 4734024"/>
              <a:gd name="connsiteY0" fmla="*/ 215900 h 4536434"/>
              <a:gd name="connsiteX1" fmla="*/ 4073018 w 4734024"/>
              <a:gd name="connsiteY1" fmla="*/ 0 h 4536434"/>
              <a:gd name="connsiteX2" fmla="*/ 4734024 w 4734024"/>
              <a:gd name="connsiteY2" fmla="*/ 4409434 h 4536434"/>
              <a:gd name="connsiteX3" fmla="*/ 0 w 4734024"/>
              <a:gd name="connsiteY3" fmla="*/ 4536434 h 4536434"/>
              <a:gd name="connsiteX4" fmla="*/ 0 w 4734024"/>
              <a:gd name="connsiteY4" fmla="*/ 215900 h 4536434"/>
              <a:gd name="connsiteX0" fmla="*/ 0 w 4519770"/>
              <a:gd name="connsiteY0" fmla="*/ 215900 h 4975491"/>
              <a:gd name="connsiteX1" fmla="*/ 4073018 w 4519770"/>
              <a:gd name="connsiteY1" fmla="*/ 0 h 4975491"/>
              <a:gd name="connsiteX2" fmla="*/ 4519770 w 4519770"/>
              <a:gd name="connsiteY2" fmla="*/ 4975491 h 4975491"/>
              <a:gd name="connsiteX3" fmla="*/ 0 w 4519770"/>
              <a:gd name="connsiteY3" fmla="*/ 4536434 h 4975491"/>
              <a:gd name="connsiteX4" fmla="*/ 0 w 4519770"/>
              <a:gd name="connsiteY4" fmla="*/ 215900 h 4975491"/>
              <a:gd name="connsiteX0" fmla="*/ 0 w 4519770"/>
              <a:gd name="connsiteY0" fmla="*/ 342900 h 4975491"/>
              <a:gd name="connsiteX1" fmla="*/ 4073018 w 4519770"/>
              <a:gd name="connsiteY1" fmla="*/ 0 h 4975491"/>
              <a:gd name="connsiteX2" fmla="*/ 4519770 w 4519770"/>
              <a:gd name="connsiteY2" fmla="*/ 4975491 h 4975491"/>
              <a:gd name="connsiteX3" fmla="*/ 0 w 4519770"/>
              <a:gd name="connsiteY3" fmla="*/ 4536434 h 4975491"/>
              <a:gd name="connsiteX4" fmla="*/ 0 w 4519770"/>
              <a:gd name="connsiteY4" fmla="*/ 342900 h 4975491"/>
              <a:gd name="connsiteX0" fmla="*/ 0 w 4519770"/>
              <a:gd name="connsiteY0" fmla="*/ 529713 h 5162304"/>
              <a:gd name="connsiteX1" fmla="*/ 4014963 w 4519770"/>
              <a:gd name="connsiteY1" fmla="*/ 0 h 5162304"/>
              <a:gd name="connsiteX2" fmla="*/ 4519770 w 4519770"/>
              <a:gd name="connsiteY2" fmla="*/ 5162304 h 5162304"/>
              <a:gd name="connsiteX3" fmla="*/ 0 w 4519770"/>
              <a:gd name="connsiteY3" fmla="*/ 4723247 h 5162304"/>
              <a:gd name="connsiteX4" fmla="*/ 0 w 4519770"/>
              <a:gd name="connsiteY4" fmla="*/ 529713 h 5162304"/>
              <a:gd name="connsiteX0" fmla="*/ 0 w 4519770"/>
              <a:gd name="connsiteY0" fmla="*/ 441222 h 5073813"/>
              <a:gd name="connsiteX1" fmla="*/ 3971420 w 4519770"/>
              <a:gd name="connsiteY1" fmla="*/ 0 h 5073813"/>
              <a:gd name="connsiteX2" fmla="*/ 4519770 w 4519770"/>
              <a:gd name="connsiteY2" fmla="*/ 5073813 h 5073813"/>
              <a:gd name="connsiteX3" fmla="*/ 0 w 4519770"/>
              <a:gd name="connsiteY3" fmla="*/ 4634756 h 5073813"/>
              <a:gd name="connsiteX4" fmla="*/ 0 w 4519770"/>
              <a:gd name="connsiteY4" fmla="*/ 441222 h 5073813"/>
              <a:gd name="connsiteX0" fmla="*/ 0 w 4519770"/>
              <a:gd name="connsiteY0" fmla="*/ 542822 h 5175413"/>
              <a:gd name="connsiteX1" fmla="*/ 3971420 w 4519770"/>
              <a:gd name="connsiteY1" fmla="*/ 0 h 5175413"/>
              <a:gd name="connsiteX2" fmla="*/ 4519770 w 4519770"/>
              <a:gd name="connsiteY2" fmla="*/ 5175413 h 5175413"/>
              <a:gd name="connsiteX3" fmla="*/ 0 w 4519770"/>
              <a:gd name="connsiteY3" fmla="*/ 4736356 h 5175413"/>
              <a:gd name="connsiteX4" fmla="*/ 0 w 4519770"/>
              <a:gd name="connsiteY4" fmla="*/ 542822 h 5175413"/>
              <a:gd name="connsiteX0" fmla="*/ 0 w 4519770"/>
              <a:gd name="connsiteY0" fmla="*/ 542822 h 5175413"/>
              <a:gd name="connsiteX1" fmla="*/ 3971420 w 4519770"/>
              <a:gd name="connsiteY1" fmla="*/ 0 h 5175413"/>
              <a:gd name="connsiteX2" fmla="*/ 4519770 w 4519770"/>
              <a:gd name="connsiteY2" fmla="*/ 5175413 h 5175413"/>
              <a:gd name="connsiteX3" fmla="*/ 0 w 4519770"/>
              <a:gd name="connsiteY3" fmla="*/ 4736356 h 5175413"/>
              <a:gd name="connsiteX4" fmla="*/ 0 w 4519770"/>
              <a:gd name="connsiteY4" fmla="*/ 542822 h 5175413"/>
              <a:gd name="connsiteX0" fmla="*/ 59535 w 4579305"/>
              <a:gd name="connsiteY0" fmla="*/ 542822 h 5175413"/>
              <a:gd name="connsiteX1" fmla="*/ 4030955 w 4579305"/>
              <a:gd name="connsiteY1" fmla="*/ 0 h 5175413"/>
              <a:gd name="connsiteX2" fmla="*/ 4579305 w 4579305"/>
              <a:gd name="connsiteY2" fmla="*/ 5175413 h 5175413"/>
              <a:gd name="connsiteX3" fmla="*/ 0 w 4579305"/>
              <a:gd name="connsiteY3" fmla="*/ 4736357 h 5175413"/>
              <a:gd name="connsiteX4" fmla="*/ 59535 w 4579305"/>
              <a:gd name="connsiteY4" fmla="*/ 542822 h 5175413"/>
              <a:gd name="connsiteX0" fmla="*/ 67350 w 4587120"/>
              <a:gd name="connsiteY0" fmla="*/ 542822 h 5175413"/>
              <a:gd name="connsiteX1" fmla="*/ 4038770 w 4587120"/>
              <a:gd name="connsiteY1" fmla="*/ 0 h 5175413"/>
              <a:gd name="connsiteX2" fmla="*/ 4587120 w 4587120"/>
              <a:gd name="connsiteY2" fmla="*/ 5175413 h 5175413"/>
              <a:gd name="connsiteX3" fmla="*/ 7815 w 4587120"/>
              <a:gd name="connsiteY3" fmla="*/ 4736357 h 5175413"/>
              <a:gd name="connsiteX4" fmla="*/ 67350 w 4587120"/>
              <a:gd name="connsiteY4" fmla="*/ 542822 h 5175413"/>
              <a:gd name="connsiteX0" fmla="*/ 24751 w 4595551"/>
              <a:gd name="connsiteY0" fmla="*/ 542822 h 5175413"/>
              <a:gd name="connsiteX1" fmla="*/ 4047201 w 4595551"/>
              <a:gd name="connsiteY1" fmla="*/ 0 h 5175413"/>
              <a:gd name="connsiteX2" fmla="*/ 4595551 w 4595551"/>
              <a:gd name="connsiteY2" fmla="*/ 5175413 h 5175413"/>
              <a:gd name="connsiteX3" fmla="*/ 16246 w 4595551"/>
              <a:gd name="connsiteY3" fmla="*/ 4736357 h 5175413"/>
              <a:gd name="connsiteX4" fmla="*/ 24751 w 4595551"/>
              <a:gd name="connsiteY4" fmla="*/ 542822 h 517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5551" h="5175413">
                <a:moveTo>
                  <a:pt x="24751" y="542822"/>
                </a:moveTo>
                <a:lnTo>
                  <a:pt x="4047201" y="0"/>
                </a:lnTo>
                <a:lnTo>
                  <a:pt x="4595551" y="5175413"/>
                </a:lnTo>
                <a:lnTo>
                  <a:pt x="16246" y="4736357"/>
                </a:lnTo>
                <a:cubicBezTo>
                  <a:pt x="-14938" y="3338513"/>
                  <a:pt x="4906" y="1940667"/>
                  <a:pt x="24751" y="542822"/>
                </a:cubicBezTo>
                <a:close/>
              </a:path>
            </a:pathLst>
          </a:cu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矩形 2"/>
          <p:cNvSpPr/>
          <p:nvPr/>
        </p:nvSpPr>
        <p:spPr bwMode="auto">
          <a:xfrm>
            <a:off x="4181806" y="909440"/>
            <a:ext cx="4638666" cy="3848377"/>
          </a:xfrm>
          <a:custGeom>
            <a:avLst/>
            <a:gdLst>
              <a:gd name="connsiteX0" fmla="*/ 0 w 5040623"/>
              <a:gd name="connsiteY0" fmla="*/ 0 h 4320534"/>
              <a:gd name="connsiteX1" fmla="*/ 5040623 w 5040623"/>
              <a:gd name="connsiteY1" fmla="*/ 0 h 4320534"/>
              <a:gd name="connsiteX2" fmla="*/ 5040623 w 5040623"/>
              <a:gd name="connsiteY2" fmla="*/ 4320534 h 4320534"/>
              <a:gd name="connsiteX3" fmla="*/ 0 w 5040623"/>
              <a:gd name="connsiteY3" fmla="*/ 4320534 h 4320534"/>
              <a:gd name="connsiteX4" fmla="*/ 0 w 5040623"/>
              <a:gd name="connsiteY4" fmla="*/ 0 h 4320534"/>
              <a:gd name="connsiteX0" fmla="*/ 0 w 5408923"/>
              <a:gd name="connsiteY0" fmla="*/ 0 h 4320534"/>
              <a:gd name="connsiteX1" fmla="*/ 5040623 w 5408923"/>
              <a:gd name="connsiteY1" fmla="*/ 0 h 4320534"/>
              <a:gd name="connsiteX2" fmla="*/ 5408923 w 5408923"/>
              <a:gd name="connsiteY2" fmla="*/ 3977634 h 4320534"/>
              <a:gd name="connsiteX3" fmla="*/ 0 w 5408923"/>
              <a:gd name="connsiteY3" fmla="*/ 4320534 h 4320534"/>
              <a:gd name="connsiteX4" fmla="*/ 0 w 5408923"/>
              <a:gd name="connsiteY4" fmla="*/ 0 h 4320534"/>
              <a:gd name="connsiteX0" fmla="*/ 0 w 5408923"/>
              <a:gd name="connsiteY0" fmla="*/ 406400 h 4726934"/>
              <a:gd name="connsiteX1" fmla="*/ 4710423 w 5408923"/>
              <a:gd name="connsiteY1" fmla="*/ 0 h 4726934"/>
              <a:gd name="connsiteX2" fmla="*/ 5408923 w 5408923"/>
              <a:gd name="connsiteY2" fmla="*/ 4384034 h 4726934"/>
              <a:gd name="connsiteX3" fmla="*/ 0 w 5408923"/>
              <a:gd name="connsiteY3" fmla="*/ 4726934 h 4726934"/>
              <a:gd name="connsiteX4" fmla="*/ 0 w 5408923"/>
              <a:gd name="connsiteY4" fmla="*/ 406400 h 4726934"/>
              <a:gd name="connsiteX0" fmla="*/ 0 w 5408923"/>
              <a:gd name="connsiteY0" fmla="*/ 152400 h 4472934"/>
              <a:gd name="connsiteX1" fmla="*/ 4862823 w 5408923"/>
              <a:gd name="connsiteY1" fmla="*/ 0 h 4472934"/>
              <a:gd name="connsiteX2" fmla="*/ 5408923 w 5408923"/>
              <a:gd name="connsiteY2" fmla="*/ 4130034 h 4472934"/>
              <a:gd name="connsiteX3" fmla="*/ 0 w 5408923"/>
              <a:gd name="connsiteY3" fmla="*/ 4472934 h 4472934"/>
              <a:gd name="connsiteX4" fmla="*/ 0 w 5408923"/>
              <a:gd name="connsiteY4" fmla="*/ 152400 h 4472934"/>
              <a:gd name="connsiteX0" fmla="*/ 0 w 5525037"/>
              <a:gd name="connsiteY0" fmla="*/ 152400 h 4472934"/>
              <a:gd name="connsiteX1" fmla="*/ 4862823 w 5525037"/>
              <a:gd name="connsiteY1" fmla="*/ 0 h 4472934"/>
              <a:gd name="connsiteX2" fmla="*/ 5525037 w 5525037"/>
              <a:gd name="connsiteY2" fmla="*/ 4260663 h 4472934"/>
              <a:gd name="connsiteX3" fmla="*/ 0 w 5525037"/>
              <a:gd name="connsiteY3" fmla="*/ 4472934 h 4472934"/>
              <a:gd name="connsiteX4" fmla="*/ 0 w 5525037"/>
              <a:gd name="connsiteY4" fmla="*/ 152400 h 4472934"/>
              <a:gd name="connsiteX0" fmla="*/ 0 w 5525037"/>
              <a:gd name="connsiteY0" fmla="*/ 7258 h 4327792"/>
              <a:gd name="connsiteX1" fmla="*/ 4935395 w 5525037"/>
              <a:gd name="connsiteY1" fmla="*/ 0 h 4327792"/>
              <a:gd name="connsiteX2" fmla="*/ 5525037 w 5525037"/>
              <a:gd name="connsiteY2" fmla="*/ 4115521 h 4327792"/>
              <a:gd name="connsiteX3" fmla="*/ 0 w 5525037"/>
              <a:gd name="connsiteY3" fmla="*/ 4327792 h 4327792"/>
              <a:gd name="connsiteX4" fmla="*/ 0 w 5525037"/>
              <a:gd name="connsiteY4" fmla="*/ 7258 h 4327792"/>
              <a:gd name="connsiteX0" fmla="*/ 0 w 5525037"/>
              <a:gd name="connsiteY0" fmla="*/ 273958 h 4594492"/>
              <a:gd name="connsiteX1" fmla="*/ 4986195 w 5525037"/>
              <a:gd name="connsiteY1" fmla="*/ 0 h 4594492"/>
              <a:gd name="connsiteX2" fmla="*/ 5525037 w 5525037"/>
              <a:gd name="connsiteY2" fmla="*/ 4382221 h 4594492"/>
              <a:gd name="connsiteX3" fmla="*/ 0 w 5525037"/>
              <a:gd name="connsiteY3" fmla="*/ 4594492 h 4594492"/>
              <a:gd name="connsiteX4" fmla="*/ 0 w 5525037"/>
              <a:gd name="connsiteY4" fmla="*/ 273958 h 4594492"/>
              <a:gd name="connsiteX0" fmla="*/ 0 w 5525037"/>
              <a:gd name="connsiteY0" fmla="*/ 362858 h 4594492"/>
              <a:gd name="connsiteX1" fmla="*/ 4986195 w 5525037"/>
              <a:gd name="connsiteY1" fmla="*/ 0 h 4594492"/>
              <a:gd name="connsiteX2" fmla="*/ 5525037 w 5525037"/>
              <a:gd name="connsiteY2" fmla="*/ 4382221 h 4594492"/>
              <a:gd name="connsiteX3" fmla="*/ 0 w 5525037"/>
              <a:gd name="connsiteY3" fmla="*/ 4594492 h 4594492"/>
              <a:gd name="connsiteX4" fmla="*/ 0 w 5525037"/>
              <a:gd name="connsiteY4" fmla="*/ 362858 h 4594492"/>
              <a:gd name="connsiteX0" fmla="*/ 0 w 5525037"/>
              <a:gd name="connsiteY0" fmla="*/ 393338 h 4594492"/>
              <a:gd name="connsiteX1" fmla="*/ 4986195 w 5525037"/>
              <a:gd name="connsiteY1" fmla="*/ 0 h 4594492"/>
              <a:gd name="connsiteX2" fmla="*/ 5525037 w 5525037"/>
              <a:gd name="connsiteY2" fmla="*/ 4382221 h 4594492"/>
              <a:gd name="connsiteX3" fmla="*/ 0 w 5525037"/>
              <a:gd name="connsiteY3" fmla="*/ 4594492 h 4594492"/>
              <a:gd name="connsiteX4" fmla="*/ 0 w 5525037"/>
              <a:gd name="connsiteY4" fmla="*/ 393338 h 4594492"/>
              <a:gd name="connsiteX0" fmla="*/ 0 w 5525037"/>
              <a:gd name="connsiteY0" fmla="*/ 329838 h 4530992"/>
              <a:gd name="connsiteX1" fmla="*/ 5036995 w 5525037"/>
              <a:gd name="connsiteY1" fmla="*/ 0 h 4530992"/>
              <a:gd name="connsiteX2" fmla="*/ 5525037 w 5525037"/>
              <a:gd name="connsiteY2" fmla="*/ 4318721 h 4530992"/>
              <a:gd name="connsiteX3" fmla="*/ 0 w 5525037"/>
              <a:gd name="connsiteY3" fmla="*/ 4530992 h 4530992"/>
              <a:gd name="connsiteX4" fmla="*/ 0 w 5525037"/>
              <a:gd name="connsiteY4" fmla="*/ 329838 h 4530992"/>
              <a:gd name="connsiteX0" fmla="*/ 0 w 5611664"/>
              <a:gd name="connsiteY0" fmla="*/ 329838 h 4655605"/>
              <a:gd name="connsiteX1" fmla="*/ 5036995 w 5611664"/>
              <a:gd name="connsiteY1" fmla="*/ 0 h 4655605"/>
              <a:gd name="connsiteX2" fmla="*/ 5611664 w 5611664"/>
              <a:gd name="connsiteY2" fmla="*/ 4655605 h 4655605"/>
              <a:gd name="connsiteX3" fmla="*/ 0 w 5611664"/>
              <a:gd name="connsiteY3" fmla="*/ 4530992 h 4655605"/>
              <a:gd name="connsiteX4" fmla="*/ 0 w 5611664"/>
              <a:gd name="connsiteY4" fmla="*/ 329838 h 465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1664" h="4655605">
                <a:moveTo>
                  <a:pt x="0" y="329838"/>
                </a:moveTo>
                <a:lnTo>
                  <a:pt x="5036995" y="0"/>
                </a:lnTo>
                <a:lnTo>
                  <a:pt x="5611664" y="4655605"/>
                </a:lnTo>
                <a:lnTo>
                  <a:pt x="0" y="4530992"/>
                </a:lnTo>
                <a:lnTo>
                  <a:pt x="0" y="329838"/>
                </a:lnTo>
                <a:close/>
              </a:path>
            </a:pathLst>
          </a:custGeom>
          <a:gradFill flip="none" rotWithShape="1">
            <a:gsLst>
              <a:gs pos="0">
                <a:srgbClr val="000000">
                  <a:alpha val="67000"/>
                </a:srgbClr>
              </a:gs>
              <a:gs pos="54180">
                <a:srgbClr val="FFC000">
                  <a:lumMod val="0"/>
                  <a:lumOff val="100000"/>
                  <a:alpha val="96000"/>
                </a:srgbClr>
              </a:gs>
              <a:gs pos="42000">
                <a:srgbClr val="FFC000">
                  <a:alpha val="87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矩形 9" descr="习近平"/>
          <p:cNvSpPr/>
          <p:nvPr/>
        </p:nvSpPr>
        <p:spPr>
          <a:xfrm>
            <a:off x="1896100" y="2870156"/>
            <a:ext cx="2120159" cy="1797523"/>
          </a:xfrm>
          <a:custGeom>
            <a:avLst/>
            <a:gdLst>
              <a:gd name="connsiteX0" fmla="*/ 0 w 2120900"/>
              <a:gd name="connsiteY0" fmla="*/ 0 h 2120900"/>
              <a:gd name="connsiteX1" fmla="*/ 2120900 w 2120900"/>
              <a:gd name="connsiteY1" fmla="*/ 0 h 2120900"/>
              <a:gd name="connsiteX2" fmla="*/ 2120900 w 2120900"/>
              <a:gd name="connsiteY2" fmla="*/ 2120900 h 2120900"/>
              <a:gd name="connsiteX3" fmla="*/ 0 w 2120900"/>
              <a:gd name="connsiteY3" fmla="*/ 2120900 h 2120900"/>
              <a:gd name="connsiteX4" fmla="*/ 0 w 2120900"/>
              <a:gd name="connsiteY4" fmla="*/ 0 h 2120900"/>
              <a:gd name="connsiteX0" fmla="*/ 406400 w 2527300"/>
              <a:gd name="connsiteY0" fmla="*/ 0 h 2146300"/>
              <a:gd name="connsiteX1" fmla="*/ 2527300 w 2527300"/>
              <a:gd name="connsiteY1" fmla="*/ 0 h 2146300"/>
              <a:gd name="connsiteX2" fmla="*/ 2527300 w 2527300"/>
              <a:gd name="connsiteY2" fmla="*/ 2120900 h 2146300"/>
              <a:gd name="connsiteX3" fmla="*/ 0 w 2527300"/>
              <a:gd name="connsiteY3" fmla="*/ 2146300 h 2146300"/>
              <a:gd name="connsiteX4" fmla="*/ 406400 w 2527300"/>
              <a:gd name="connsiteY4" fmla="*/ 0 h 2146300"/>
              <a:gd name="connsiteX0" fmla="*/ 139700 w 2527300"/>
              <a:gd name="connsiteY0" fmla="*/ 0 h 2184400"/>
              <a:gd name="connsiteX1" fmla="*/ 2527300 w 2527300"/>
              <a:gd name="connsiteY1" fmla="*/ 38100 h 2184400"/>
              <a:gd name="connsiteX2" fmla="*/ 2527300 w 2527300"/>
              <a:gd name="connsiteY2" fmla="*/ 2159000 h 2184400"/>
              <a:gd name="connsiteX3" fmla="*/ 0 w 2527300"/>
              <a:gd name="connsiteY3" fmla="*/ 2184400 h 2184400"/>
              <a:gd name="connsiteX4" fmla="*/ 139700 w 2527300"/>
              <a:gd name="connsiteY4" fmla="*/ 0 h 2184400"/>
              <a:gd name="connsiteX0" fmla="*/ 139700 w 2527300"/>
              <a:gd name="connsiteY0" fmla="*/ 0 h 2184400"/>
              <a:gd name="connsiteX1" fmla="*/ 2514600 w 2527300"/>
              <a:gd name="connsiteY1" fmla="*/ 101600 h 2184400"/>
              <a:gd name="connsiteX2" fmla="*/ 2527300 w 2527300"/>
              <a:gd name="connsiteY2" fmla="*/ 2159000 h 2184400"/>
              <a:gd name="connsiteX3" fmla="*/ 0 w 2527300"/>
              <a:gd name="connsiteY3" fmla="*/ 2184400 h 2184400"/>
              <a:gd name="connsiteX4" fmla="*/ 139700 w 2527300"/>
              <a:gd name="connsiteY4" fmla="*/ 0 h 2184400"/>
              <a:gd name="connsiteX0" fmla="*/ 139700 w 2514967"/>
              <a:gd name="connsiteY0" fmla="*/ 0 h 2184400"/>
              <a:gd name="connsiteX1" fmla="*/ 2514600 w 2514967"/>
              <a:gd name="connsiteY1" fmla="*/ 101600 h 2184400"/>
              <a:gd name="connsiteX2" fmla="*/ 2489200 w 2514967"/>
              <a:gd name="connsiteY2" fmla="*/ 1930400 h 2184400"/>
              <a:gd name="connsiteX3" fmla="*/ 0 w 2514967"/>
              <a:gd name="connsiteY3" fmla="*/ 2184400 h 2184400"/>
              <a:gd name="connsiteX4" fmla="*/ 139700 w 2514967"/>
              <a:gd name="connsiteY4" fmla="*/ 0 h 2184400"/>
              <a:gd name="connsiteX0" fmla="*/ 110204 w 2514967"/>
              <a:gd name="connsiteY0" fmla="*/ 0 h 2184400"/>
              <a:gd name="connsiteX1" fmla="*/ 2514600 w 2514967"/>
              <a:gd name="connsiteY1" fmla="*/ 101600 h 2184400"/>
              <a:gd name="connsiteX2" fmla="*/ 2489200 w 2514967"/>
              <a:gd name="connsiteY2" fmla="*/ 1930400 h 2184400"/>
              <a:gd name="connsiteX3" fmla="*/ 0 w 2514967"/>
              <a:gd name="connsiteY3" fmla="*/ 2184400 h 2184400"/>
              <a:gd name="connsiteX4" fmla="*/ 110204 w 2514967"/>
              <a:gd name="connsiteY4" fmla="*/ 0 h 2184400"/>
              <a:gd name="connsiteX0" fmla="*/ 198694 w 2603457"/>
              <a:gd name="connsiteY0" fmla="*/ 0 h 2174568"/>
              <a:gd name="connsiteX1" fmla="*/ 2603090 w 2603457"/>
              <a:gd name="connsiteY1" fmla="*/ 101600 h 2174568"/>
              <a:gd name="connsiteX2" fmla="*/ 2577690 w 2603457"/>
              <a:gd name="connsiteY2" fmla="*/ 1930400 h 2174568"/>
              <a:gd name="connsiteX3" fmla="*/ 0 w 2603457"/>
              <a:gd name="connsiteY3" fmla="*/ 2174568 h 2174568"/>
              <a:gd name="connsiteX4" fmla="*/ 198694 w 2603457"/>
              <a:gd name="connsiteY4" fmla="*/ 0 h 2174568"/>
              <a:gd name="connsiteX0" fmla="*/ 198694 w 2577690"/>
              <a:gd name="connsiteY0" fmla="*/ 0 h 2174568"/>
              <a:gd name="connsiteX1" fmla="*/ 2564589 w 2577690"/>
              <a:gd name="connsiteY1" fmla="*/ 111225 h 2174568"/>
              <a:gd name="connsiteX2" fmla="*/ 2577690 w 2577690"/>
              <a:gd name="connsiteY2" fmla="*/ 1930400 h 2174568"/>
              <a:gd name="connsiteX3" fmla="*/ 0 w 2577690"/>
              <a:gd name="connsiteY3" fmla="*/ 2174568 h 2174568"/>
              <a:gd name="connsiteX4" fmla="*/ 198694 w 2577690"/>
              <a:gd name="connsiteY4" fmla="*/ 0 h 2174568"/>
              <a:gd name="connsiteX0" fmla="*/ 198694 w 2564879"/>
              <a:gd name="connsiteY0" fmla="*/ 0 h 2174568"/>
              <a:gd name="connsiteX1" fmla="*/ 2564589 w 2564879"/>
              <a:gd name="connsiteY1" fmla="*/ 111225 h 2174568"/>
              <a:gd name="connsiteX2" fmla="*/ 2529563 w 2564879"/>
              <a:gd name="connsiteY2" fmla="*/ 1920774 h 2174568"/>
              <a:gd name="connsiteX3" fmla="*/ 0 w 2564879"/>
              <a:gd name="connsiteY3" fmla="*/ 2174568 h 2174568"/>
              <a:gd name="connsiteX4" fmla="*/ 198694 w 2564879"/>
              <a:gd name="connsiteY4" fmla="*/ 0 h 217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4879" h="2174568">
                <a:moveTo>
                  <a:pt x="198694" y="0"/>
                </a:moveTo>
                <a:lnTo>
                  <a:pt x="2564589" y="111225"/>
                </a:lnTo>
                <a:cubicBezTo>
                  <a:pt x="2568822" y="797025"/>
                  <a:pt x="2525330" y="1234974"/>
                  <a:pt x="2529563" y="1920774"/>
                </a:cubicBezTo>
                <a:lnTo>
                  <a:pt x="0" y="2174568"/>
                </a:lnTo>
                <a:lnTo>
                  <a:pt x="198694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rgbClr val="FFFFFF">
                <a:hueOff val="0"/>
                <a:satOff val="0"/>
                <a:lumOff val="0"/>
              </a:srgbClr>
            </a:solidFill>
            <a:prstDash val="soli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</p:sp>
      <p:sp>
        <p:nvSpPr>
          <p:cNvPr id="26" name="矩形 7" descr="http://img1.jike.com/get?name=T17w7TBjdy1RCvBVdK"/>
          <p:cNvSpPr/>
          <p:nvPr/>
        </p:nvSpPr>
        <p:spPr>
          <a:xfrm>
            <a:off x="2065230" y="1091363"/>
            <a:ext cx="1969245" cy="1761459"/>
          </a:xfrm>
          <a:custGeom>
            <a:avLst/>
            <a:gdLst>
              <a:gd name="connsiteX0" fmla="*/ 0 w 2120900"/>
              <a:gd name="connsiteY0" fmla="*/ 0 h 2120900"/>
              <a:gd name="connsiteX1" fmla="*/ 2120900 w 2120900"/>
              <a:gd name="connsiteY1" fmla="*/ 0 h 2120900"/>
              <a:gd name="connsiteX2" fmla="*/ 2120900 w 2120900"/>
              <a:gd name="connsiteY2" fmla="*/ 2120900 h 2120900"/>
              <a:gd name="connsiteX3" fmla="*/ 0 w 2120900"/>
              <a:gd name="connsiteY3" fmla="*/ 2120900 h 2120900"/>
              <a:gd name="connsiteX4" fmla="*/ 0 w 2120900"/>
              <a:gd name="connsiteY4" fmla="*/ 0 h 2120900"/>
              <a:gd name="connsiteX0" fmla="*/ 0 w 2120900"/>
              <a:gd name="connsiteY0" fmla="*/ 0 h 2120900"/>
              <a:gd name="connsiteX1" fmla="*/ 2120900 w 2120900"/>
              <a:gd name="connsiteY1" fmla="*/ 232229 h 2120900"/>
              <a:gd name="connsiteX2" fmla="*/ 2120900 w 2120900"/>
              <a:gd name="connsiteY2" fmla="*/ 2120900 h 2120900"/>
              <a:gd name="connsiteX3" fmla="*/ 0 w 2120900"/>
              <a:gd name="connsiteY3" fmla="*/ 2120900 h 2120900"/>
              <a:gd name="connsiteX4" fmla="*/ 0 w 2120900"/>
              <a:gd name="connsiteY4" fmla="*/ 0 h 2120900"/>
              <a:gd name="connsiteX0" fmla="*/ 188686 w 2309586"/>
              <a:gd name="connsiteY0" fmla="*/ 0 h 2120900"/>
              <a:gd name="connsiteX1" fmla="*/ 2309586 w 2309586"/>
              <a:gd name="connsiteY1" fmla="*/ 232229 h 2120900"/>
              <a:gd name="connsiteX2" fmla="*/ 2309586 w 2309586"/>
              <a:gd name="connsiteY2" fmla="*/ 2120900 h 2120900"/>
              <a:gd name="connsiteX3" fmla="*/ 0 w 2309586"/>
              <a:gd name="connsiteY3" fmla="*/ 2033814 h 2120900"/>
              <a:gd name="connsiteX4" fmla="*/ 188686 w 2309586"/>
              <a:gd name="connsiteY4" fmla="*/ 0 h 2120900"/>
              <a:gd name="connsiteX0" fmla="*/ 290286 w 2411186"/>
              <a:gd name="connsiteY0" fmla="*/ 0 h 2120900"/>
              <a:gd name="connsiteX1" fmla="*/ 2411186 w 2411186"/>
              <a:gd name="connsiteY1" fmla="*/ 232229 h 2120900"/>
              <a:gd name="connsiteX2" fmla="*/ 2411186 w 2411186"/>
              <a:gd name="connsiteY2" fmla="*/ 2120900 h 2120900"/>
              <a:gd name="connsiteX3" fmla="*/ 0 w 2411186"/>
              <a:gd name="connsiteY3" fmla="*/ 2019300 h 2120900"/>
              <a:gd name="connsiteX4" fmla="*/ 290286 w 2411186"/>
              <a:gd name="connsiteY4" fmla="*/ 0 h 2120900"/>
              <a:gd name="connsiteX0" fmla="*/ 130629 w 2411186"/>
              <a:gd name="connsiteY0" fmla="*/ 0 h 2120900"/>
              <a:gd name="connsiteX1" fmla="*/ 2411186 w 2411186"/>
              <a:gd name="connsiteY1" fmla="*/ 232229 h 2120900"/>
              <a:gd name="connsiteX2" fmla="*/ 2411186 w 2411186"/>
              <a:gd name="connsiteY2" fmla="*/ 2120900 h 2120900"/>
              <a:gd name="connsiteX3" fmla="*/ 0 w 2411186"/>
              <a:gd name="connsiteY3" fmla="*/ 2019300 h 2120900"/>
              <a:gd name="connsiteX4" fmla="*/ 130629 w 2411186"/>
              <a:gd name="connsiteY4" fmla="*/ 0 h 2120900"/>
              <a:gd name="connsiteX0" fmla="*/ 130629 w 2411186"/>
              <a:gd name="connsiteY0" fmla="*/ 0 h 2140564"/>
              <a:gd name="connsiteX1" fmla="*/ 2411186 w 2411186"/>
              <a:gd name="connsiteY1" fmla="*/ 232229 h 2140564"/>
              <a:gd name="connsiteX2" fmla="*/ 2371857 w 2411186"/>
              <a:gd name="connsiteY2" fmla="*/ 2140564 h 2140564"/>
              <a:gd name="connsiteX3" fmla="*/ 0 w 2411186"/>
              <a:gd name="connsiteY3" fmla="*/ 2019300 h 2140564"/>
              <a:gd name="connsiteX4" fmla="*/ 130629 w 2411186"/>
              <a:gd name="connsiteY4" fmla="*/ 0 h 2140564"/>
              <a:gd name="connsiteX0" fmla="*/ 130629 w 2382310"/>
              <a:gd name="connsiteY0" fmla="*/ 0 h 2140564"/>
              <a:gd name="connsiteX1" fmla="*/ 2382310 w 2382310"/>
              <a:gd name="connsiteY1" fmla="*/ 376608 h 2140564"/>
              <a:gd name="connsiteX2" fmla="*/ 2371857 w 2382310"/>
              <a:gd name="connsiteY2" fmla="*/ 2140564 h 2140564"/>
              <a:gd name="connsiteX3" fmla="*/ 0 w 2382310"/>
              <a:gd name="connsiteY3" fmla="*/ 2019300 h 2140564"/>
              <a:gd name="connsiteX4" fmla="*/ 130629 w 2382310"/>
              <a:gd name="connsiteY4" fmla="*/ 0 h 2140564"/>
              <a:gd name="connsiteX0" fmla="*/ 169130 w 2382310"/>
              <a:gd name="connsiteY0" fmla="*/ 0 h 2130939"/>
              <a:gd name="connsiteX1" fmla="*/ 2382310 w 2382310"/>
              <a:gd name="connsiteY1" fmla="*/ 366983 h 2130939"/>
              <a:gd name="connsiteX2" fmla="*/ 2371857 w 2382310"/>
              <a:gd name="connsiteY2" fmla="*/ 2130939 h 2130939"/>
              <a:gd name="connsiteX3" fmla="*/ 0 w 2382310"/>
              <a:gd name="connsiteY3" fmla="*/ 2009675 h 2130939"/>
              <a:gd name="connsiteX4" fmla="*/ 169130 w 2382310"/>
              <a:gd name="connsiteY4" fmla="*/ 0 h 213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2310" h="2130939">
                <a:moveTo>
                  <a:pt x="169130" y="0"/>
                </a:moveTo>
                <a:lnTo>
                  <a:pt x="2382310" y="366983"/>
                </a:lnTo>
                <a:cubicBezTo>
                  <a:pt x="2378826" y="954968"/>
                  <a:pt x="2375341" y="1542954"/>
                  <a:pt x="2371857" y="2130939"/>
                </a:cubicBezTo>
                <a:lnTo>
                  <a:pt x="0" y="2009675"/>
                </a:lnTo>
                <a:lnTo>
                  <a:pt x="169130" y="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rgbClr val="FFFFFF">
                <a:hueOff val="0"/>
                <a:satOff val="0"/>
                <a:lumOff val="0"/>
              </a:srgbClr>
            </a:solidFill>
            <a:prstDash val="soli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</p:sp>
      <p:sp>
        <p:nvSpPr>
          <p:cNvPr id="27" name="TextBox 26"/>
          <p:cNvSpPr txBox="1"/>
          <p:nvPr/>
        </p:nvSpPr>
        <p:spPr>
          <a:xfrm>
            <a:off x="4439757" y="1716869"/>
            <a:ext cx="3724340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光阴荏苒，在忙忙碌碌中送走了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，这一年对本人来说还是收获颇多，首先是自身业务的提高，其次是与部门之间的沟通比以前相对顺畅。当然这些进步与公司领导的帮助和关心是分不开的。现在就这些进步与同仁探讨，以便相互进步：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优秀的企业需要优秀的团队，做为这个团队的一份子，为这个团队的成长贡献自己微薄力量是自己义不容辞的责任。</a:t>
            </a:r>
            <a:r>
              <a:rPr lang="zh-CN" altLang="en-US" sz="1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在已经到来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，本人将继续以满怀的热情投入到自己的本职工作，为公司的发展贡献自己的力量。</a:t>
            </a:r>
          </a:p>
        </p:txBody>
      </p:sp>
      <p:cxnSp>
        <p:nvCxnSpPr>
          <p:cNvPr id="29" name="直接连接符 28"/>
          <p:cNvCxnSpPr>
            <a:stCxn id="24" idx="0"/>
            <a:endCxn id="24" idx="1"/>
          </p:cNvCxnSpPr>
          <p:nvPr/>
        </p:nvCxnSpPr>
        <p:spPr bwMode="auto">
          <a:xfrm flipV="1">
            <a:off x="4181806" y="909440"/>
            <a:ext cx="4163638" cy="272648"/>
          </a:xfrm>
          <a:prstGeom prst="line">
            <a:avLst/>
          </a:prstGeom>
          <a:solidFill>
            <a:srgbClr val="4F81BD"/>
          </a:solidFill>
          <a:ln w="127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直接连接符 29"/>
          <p:cNvCxnSpPr>
            <a:stCxn id="24" idx="1"/>
            <a:endCxn id="24" idx="2"/>
          </p:cNvCxnSpPr>
          <p:nvPr/>
        </p:nvCxnSpPr>
        <p:spPr bwMode="auto">
          <a:xfrm>
            <a:off x="8345444" y="909440"/>
            <a:ext cx="475028" cy="3848377"/>
          </a:xfrm>
          <a:prstGeom prst="line">
            <a:avLst/>
          </a:prstGeom>
          <a:solidFill>
            <a:srgbClr val="4F81BD"/>
          </a:solidFill>
          <a:ln w="12700" cap="flat" cmpd="sng" algn="ctr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>
            <a:stCxn id="24" idx="3"/>
            <a:endCxn id="24" idx="2"/>
          </p:cNvCxnSpPr>
          <p:nvPr/>
        </p:nvCxnSpPr>
        <p:spPr bwMode="auto">
          <a:xfrm>
            <a:off x="4181806" y="4654810"/>
            <a:ext cx="4638666" cy="103007"/>
          </a:xfrm>
          <a:prstGeom prst="line">
            <a:avLst/>
          </a:prstGeom>
          <a:solidFill>
            <a:srgbClr val="4F81BD"/>
          </a:solidFill>
          <a:ln w="127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直接连接符 31"/>
          <p:cNvCxnSpPr>
            <a:stCxn id="23" idx="0"/>
            <a:endCxn id="23" idx="1"/>
          </p:cNvCxnSpPr>
          <p:nvPr/>
        </p:nvCxnSpPr>
        <p:spPr bwMode="auto">
          <a:xfrm flipH="1" flipV="1">
            <a:off x="1918431" y="739684"/>
            <a:ext cx="2252472" cy="448703"/>
          </a:xfrm>
          <a:prstGeom prst="line">
            <a:avLst/>
          </a:prstGeom>
          <a:solidFill>
            <a:srgbClr val="4F81BD"/>
          </a:solidFill>
          <a:ln w="12700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23" idx="1"/>
            <a:endCxn id="23" idx="2"/>
          </p:cNvCxnSpPr>
          <p:nvPr/>
        </p:nvCxnSpPr>
        <p:spPr bwMode="auto">
          <a:xfrm flipH="1">
            <a:off x="1611369" y="739684"/>
            <a:ext cx="307062" cy="4278056"/>
          </a:xfrm>
          <a:prstGeom prst="line">
            <a:avLst/>
          </a:prstGeom>
          <a:solidFill>
            <a:srgbClr val="4F81BD"/>
          </a:solidFill>
          <a:ln w="12700" cap="flat" cmpd="sng" algn="ctr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直接连接符 33"/>
          <p:cNvCxnSpPr>
            <a:stCxn id="23" idx="3"/>
            <a:endCxn id="23" idx="2"/>
          </p:cNvCxnSpPr>
          <p:nvPr/>
        </p:nvCxnSpPr>
        <p:spPr bwMode="auto">
          <a:xfrm flipH="1">
            <a:off x="1611369" y="4654811"/>
            <a:ext cx="2564297" cy="362929"/>
          </a:xfrm>
          <a:prstGeom prst="line">
            <a:avLst/>
          </a:prstGeom>
          <a:solidFill>
            <a:srgbClr val="4F81BD"/>
          </a:solidFill>
          <a:ln w="12700" cap="flat" cmpd="sng" algn="ctr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6144968" y="1131470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40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6000">
        <p14:flash/>
        <p:sndAc>
          <p:stSnd>
            <p:snd r:embed="rId3" name="X-Ray Dog - 01 - The Nominee.wav"/>
          </p:stSnd>
        </p:sndAc>
      </p:transition>
    </mc:Choice>
    <mc:Fallback xmlns="">
      <p:transition spd="slow" advClick="0" advTm="36000">
        <p:fade/>
        <p:sndAc>
          <p:stSnd>
            <p:snd r:embed="rId6" name="X-Ray Dog - 01 - The Nomine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对角的矩形 5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940714" y="878739"/>
            <a:ext cx="2319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活动流程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2332" y="1354118"/>
            <a:ext cx="7513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600" dirty="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/>
              </a:rPr>
              <a:t>---------------------------------------------------------------------------------</a:t>
            </a:r>
            <a:endParaRPr lang="zh-CN" altLang="en-US" sz="1600" dirty="0">
              <a:gradFill flip="none" rotWithShape="1">
                <a:gsLst>
                  <a:gs pos="30000">
                    <a:srgbClr val="FFC000"/>
                  </a:gs>
                  <a:gs pos="78000">
                    <a:srgbClr val="FFFF00"/>
                  </a:gs>
                  <a:gs pos="47000">
                    <a:schemeClr val="accent6">
                      <a:lumMod val="93000"/>
                    </a:schemeClr>
                  </a:gs>
                  <a:gs pos="100000">
                    <a:srgbClr val="FFC000"/>
                  </a:gs>
                </a:gsLst>
                <a:path path="circle">
                  <a:fillToRect l="100000" b="100000"/>
                </a:path>
                <a:tileRect t="-100000" r="-1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0602" y="1777380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项：才艺汇演</a:t>
            </a:r>
            <a:endParaRPr lang="zh-CN" altLang="en-US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2472877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第二项：</a:t>
            </a:r>
            <a:r>
              <a:rPr lang="zh-CN" altLang="en-US" dirty="0" smtClean="0"/>
              <a:t>颁奖典礼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3168374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第三项：获奖感言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27784" y="3863871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第四项：狂欢盛宴</a:t>
            </a:r>
          </a:p>
        </p:txBody>
      </p:sp>
    </p:spTree>
    <p:extLst>
      <p:ext uri="{BB962C8B-B14F-4D97-AF65-F5344CB8AC3E}">
        <p14:creationId xmlns:p14="http://schemas.microsoft.com/office/powerpoint/2010/main" val="19918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2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7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8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0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26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2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8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9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  <p:bldP spid="7" grpId="0"/>
          <p:bldP spid="5" grpId="0"/>
          <p:bldP spid="5" grpId="1"/>
          <p:bldP spid="5" grpId="2"/>
          <p:bldP spid="5" grpId="3"/>
          <p:bldP spid="5" grpId="4"/>
          <p:bldP spid="8" grpId="0"/>
          <p:bldP spid="8" grpId="1"/>
          <p:bldP spid="8" grpId="2"/>
          <p:bldP spid="8" grpId="3"/>
          <p:bldP spid="8" grpId="4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20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26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1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2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8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4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9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  <p:bldP spid="7" grpId="0"/>
          <p:bldP spid="5" grpId="0"/>
          <p:bldP spid="5" grpId="1"/>
          <p:bldP spid="5" grpId="2"/>
          <p:bldP spid="5" grpId="3"/>
          <p:bldP spid="5" grpId="4"/>
          <p:bldP spid="8" grpId="0"/>
          <p:bldP spid="8" grpId="1"/>
          <p:bldP spid="8" grpId="2"/>
          <p:bldP spid="8" grpId="3"/>
          <p:bldP spid="8" grpId="4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86389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" name="TextBox 37"/>
          <p:cNvSpPr txBox="1"/>
          <p:nvPr/>
        </p:nvSpPr>
        <p:spPr>
          <a:xfrm>
            <a:off x="2469254" y="366731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第一个节目是周总的</a:t>
            </a:r>
            <a:r>
              <a:rPr lang="en-US" altLang="zh-CN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红太阳</a:t>
            </a:r>
            <a:r>
              <a:rPr lang="en-US" altLang="zh-CN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96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3" grpId="2"/>
          <p:bldP spid="3" grpId="3"/>
          <p:bldP spid="3" grpId="4"/>
          <p:bldP spid="4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1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6" presetClass="emph" presetSubtype="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4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3" grpId="2"/>
          <p:bldP spid="3" grpId="3"/>
          <p:bldP spid="3" grpId="4"/>
          <p:bldP spid="4" grpId="0"/>
          <p:bldP spid="3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" name="TextBox 37"/>
          <p:cNvSpPr txBox="1"/>
          <p:nvPr/>
        </p:nvSpPr>
        <p:spPr>
          <a:xfrm>
            <a:off x="2339752" y="314553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第二个节目是张总的</a:t>
            </a:r>
            <a:r>
              <a:rPr lang="en-US" altLang="zh-CN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思密达</a:t>
            </a:r>
            <a:r>
              <a:rPr lang="en-US" altLang="zh-CN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767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" name="TextBox 37"/>
          <p:cNvSpPr txBox="1"/>
          <p:nvPr/>
        </p:nvSpPr>
        <p:spPr>
          <a:xfrm>
            <a:off x="2627784" y="321754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第三个节目会计部</a:t>
            </a:r>
            <a:r>
              <a:rPr lang="en-US" altLang="zh-CN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大合唱</a:t>
            </a:r>
            <a:r>
              <a:rPr lang="en-US" altLang="zh-CN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77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" name="TextBox 37"/>
          <p:cNvSpPr txBox="1"/>
          <p:nvPr/>
        </p:nvSpPr>
        <p:spPr>
          <a:xfrm>
            <a:off x="2483768" y="314553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第四个节目工程部</a:t>
            </a:r>
            <a:r>
              <a:rPr lang="en-US" altLang="zh-CN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激情舞蹈</a:t>
            </a:r>
            <a:r>
              <a:rPr lang="en-US" altLang="zh-CN" sz="2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chemeClr val="accent6">
                        <a:lumMod val="0"/>
                        <a:lumOff val="100000"/>
                      </a:scheme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chemeClr val="accent6">
                      <a:lumMod val="0"/>
                      <a:lumOff val="100000"/>
                    </a:scheme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93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颁奖典礼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286389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9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5000">
        <p14:vortex dir="d"/>
        <p:sndAc>
          <p:stSnd>
            <p:snd r:embed="rId3" name="er.wav"/>
          </p:stSnd>
        </p:sndAc>
      </p:transition>
    </mc:Choice>
    <mc:Fallback xmlns="">
      <p:transition spd="slow" advClick="0" advTm="15000">
        <p:fade/>
        <p:sndAc>
          <p:stSnd>
            <p:snd r:embed="rId8" name="er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8.33333E-7 4.44444E-6 L 1.08802 0.00583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54392" y="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8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88889E-6 -2.22222E-6 L -2.73628 -2.22222E-6 " pathEditMode="relative" rAng="0" ptsTypes="AA">
                                          <p:cBhvr>
                                            <p:cTn id="28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8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8889E-6 1.11111E-6 L 2.40555 1.11111E-6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27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1259632" y="841276"/>
            <a:ext cx="7416824" cy="4032448"/>
          </a:xfrm>
          <a:prstGeom prst="snip2DiagRect">
            <a:avLst>
              <a:gd name="adj1" fmla="val 0"/>
              <a:gd name="adj2" fmla="val 15227"/>
            </a:avLst>
          </a:prstGeom>
          <a:gradFill flip="none" rotWithShape="1">
            <a:gsLst>
              <a:gs pos="0">
                <a:srgbClr val="000000">
                  <a:alpha val="42000"/>
                </a:srgbClr>
              </a:gs>
              <a:gs pos="54180">
                <a:srgbClr val="FFC000">
                  <a:lumMod val="0"/>
                  <a:lumOff val="100000"/>
                  <a:alpha val="70000"/>
                </a:srgbClr>
              </a:gs>
              <a:gs pos="42000">
                <a:srgbClr val="FFC000">
                  <a:alpha val="61000"/>
                </a:srgbClr>
              </a:gs>
              <a:gs pos="100000">
                <a:srgbClr val="FFBF00"/>
              </a:gs>
            </a:gsLst>
            <a:lin ang="8100000" scaled="1"/>
            <a:tileRect/>
          </a:gradFill>
          <a:ln w="25400">
            <a:gradFill flip="none" rotWithShape="1">
              <a:gsLst>
                <a:gs pos="80000">
                  <a:srgbClr val="FFFF00"/>
                </a:gs>
                <a:gs pos="2000">
                  <a:srgbClr val="FFFF00">
                    <a:lumMod val="31000"/>
                    <a:lumOff val="69000"/>
                  </a:srgbClr>
                </a:gs>
                <a:gs pos="33000">
                  <a:srgbClr val="FF7A00"/>
                </a:gs>
                <a:gs pos="54000">
                  <a:srgbClr val="FF0300"/>
                </a:gs>
                <a:gs pos="100000">
                  <a:srgbClr val="4D0808"/>
                </a:gs>
              </a:gsLst>
              <a:lin ang="17400000" scaled="0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sz="8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最佳团队奖</a:t>
            </a:r>
            <a:endParaRPr lang="zh-CN" altLang="en-US" sz="8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2863890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/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某某团队成员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4027" y="-407636"/>
            <a:ext cx="6735984" cy="6433488"/>
            <a:chOff x="0" y="0"/>
            <a:chExt cx="2208" cy="2208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8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4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2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6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7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4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5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6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0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8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2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0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1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1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6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7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4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999"/>
                      </a:scheme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19218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5000">
        <p14:flash/>
        <p:sndAc>
          <p:stSnd>
            <p:snd r:embed="rId3" name="ddd.wav"/>
          </p:stSnd>
        </p:sndAc>
      </p:transition>
    </mc:Choice>
    <mc:Fallback xmlns="">
      <p:transition spd="slow" advClick="0" advTm="15000">
        <p:fade/>
        <p:sndAc>
          <p:stSnd>
            <p:snd r:embed="rId4" name="dd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7116</TotalTime>
  <Words>265</Words>
  <Application>Microsoft Office PowerPoint</Application>
  <PresentationFormat>全屏显示(16:10)</PresentationFormat>
  <Paragraphs>49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方正正大黑简体</vt:lpstr>
      <vt:lpstr>宋体</vt:lpstr>
      <vt:lpstr>微软雅黑</vt:lpstr>
      <vt:lpstr>Arial</vt:lpstr>
      <vt:lpstr>Calibri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hccthy</dc:creator>
  <dc:description>hccthy.taobao.com</dc:description>
  <cp:lastModifiedBy>adminh</cp:lastModifiedBy>
  <cp:revision>254</cp:revision>
  <dcterms:created xsi:type="dcterms:W3CDTF">2013-02-21T01:36:51Z</dcterms:created>
  <dcterms:modified xsi:type="dcterms:W3CDTF">2015-02-06T07:57:38Z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A000520150206A33KOFW.pptx</vt:lpwstr>
  </property>
  <property fmtid="{D5CDD505-2E9C-101B-9397-08002B2CF9AE}" pid="3" name="fileid">
    <vt:lpwstr>537350</vt:lpwstr>
  </property>
</Properties>
</file>