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3" r:id="rId6"/>
    <p:sldId id="260" r:id="rId7"/>
    <p:sldId id="264" r:id="rId8"/>
    <p:sldId id="261" r:id="rId9"/>
    <p:sldId id="265" r:id="rId10"/>
    <p:sldId id="266" r:id="rId11"/>
  </p:sldIdLst>
  <p:sldSz cx="12192000" cy="6858000"/>
  <p:notesSz cx="6858000" cy="9144000"/>
  <p:embeddedFontLst>
    <p:embeddedFont>
      <p:font typeface="方正正纤黑简体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Calibri Light" charset="0"/>
      <p:regular r:id="rId17"/>
      <p: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556"/>
    <a:srgbClr val="4EA5A3"/>
    <a:srgbClr val="F3982C"/>
    <a:srgbClr val="7D4A74"/>
    <a:srgbClr val="D8D6D6"/>
    <a:srgbClr val="E83828"/>
    <a:srgbClr val="321E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18"/>
      </p:cViewPr>
      <p:guideLst>
        <p:guide orient="horz" pos="3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800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90000"/>
                  <a:alpha val="2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608635"/>
            <a:ext cx="12192000" cy="263546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673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58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54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515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18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9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4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34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607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98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03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0EEF1-39E3-4BEF-892E-4CCF76A227A9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44B54-04A7-4172-91DF-E80857E31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55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502" y="3296556"/>
            <a:ext cx="6403597" cy="1872750"/>
          </a:xfrm>
          <a:prstGeom prst="rect">
            <a:avLst/>
          </a:prstGeom>
          <a:effectLst>
            <a:reflection blurRad="165100" stA="20000" endPos="56000" dir="5400000" sy="-100000" algn="bl" rotWithShape="0"/>
          </a:effectLst>
        </p:spPr>
      </p:pic>
      <p:grpSp>
        <p:nvGrpSpPr>
          <p:cNvPr id="30" name="组合 29"/>
          <p:cNvGrpSpPr/>
          <p:nvPr/>
        </p:nvGrpSpPr>
        <p:grpSpPr>
          <a:xfrm>
            <a:off x="3191550" y="1103086"/>
            <a:ext cx="6093549" cy="2383970"/>
            <a:chOff x="3242350" y="1045030"/>
            <a:chExt cx="6093549" cy="23839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38" t="33100" r="45156" b="33663"/>
            <a:stretch/>
          </p:blipFill>
          <p:spPr>
            <a:xfrm>
              <a:off x="7829550" y="1959998"/>
              <a:ext cx="1506349" cy="14690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3"/>
            <a:stretch/>
          </p:blipFill>
          <p:spPr>
            <a:xfrm>
              <a:off x="6013119" y="1045030"/>
              <a:ext cx="1816430" cy="21934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07" r="83594" b="26571"/>
            <a:stretch/>
          </p:blipFill>
          <p:spPr>
            <a:xfrm>
              <a:off x="3242350" y="1493387"/>
              <a:ext cx="1167113" cy="17451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1" t="31334" r="64374" b="36555"/>
            <a:stretch/>
          </p:blipFill>
          <p:spPr>
            <a:xfrm>
              <a:off x="4546055" y="1946465"/>
              <a:ext cx="1452361" cy="1335236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774873" y="5558380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报</a:t>
            </a:r>
            <a:endParaRPr lang="zh-CN" altLang="en-US" sz="16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3670" y="5484784"/>
            <a:ext cx="1324661" cy="62337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779636" y="5772654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告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2219" y="1522415"/>
            <a:ext cx="598884" cy="58758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7723" y="2480897"/>
            <a:ext cx="485687" cy="40797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9127" y="2186894"/>
            <a:ext cx="492926" cy="41226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37924" y="2487407"/>
            <a:ext cx="484790" cy="40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502" y="3296556"/>
            <a:ext cx="6403597" cy="1872750"/>
          </a:xfrm>
          <a:prstGeom prst="rect">
            <a:avLst/>
          </a:prstGeom>
          <a:effectLst>
            <a:reflection blurRad="165100" stA="20000" endPos="56000" dir="5400000" sy="-100000" algn="bl" rotWithShape="0"/>
          </a:effectLst>
        </p:spPr>
      </p:pic>
      <p:grpSp>
        <p:nvGrpSpPr>
          <p:cNvPr id="30" name="组合 29"/>
          <p:cNvGrpSpPr/>
          <p:nvPr/>
        </p:nvGrpSpPr>
        <p:grpSpPr>
          <a:xfrm>
            <a:off x="3191550" y="1103086"/>
            <a:ext cx="6093549" cy="2383970"/>
            <a:chOff x="3242350" y="1045030"/>
            <a:chExt cx="6093549" cy="23839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38" t="33100" r="45156" b="33663"/>
            <a:stretch/>
          </p:blipFill>
          <p:spPr>
            <a:xfrm>
              <a:off x="7829550" y="1959998"/>
              <a:ext cx="1506349" cy="14690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3"/>
            <a:stretch/>
          </p:blipFill>
          <p:spPr>
            <a:xfrm>
              <a:off x="6013119" y="1045030"/>
              <a:ext cx="1816430" cy="219346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07" r="83594" b="26571"/>
            <a:stretch/>
          </p:blipFill>
          <p:spPr>
            <a:xfrm>
              <a:off x="3242350" y="1493387"/>
              <a:ext cx="1167113" cy="17451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1" t="31334" r="64374" b="36555"/>
            <a:stretch/>
          </p:blipFill>
          <p:spPr>
            <a:xfrm>
              <a:off x="4546055" y="1946465"/>
              <a:ext cx="1452361" cy="1335236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774873" y="5558380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报</a:t>
            </a:r>
            <a:endParaRPr lang="zh-CN" altLang="en-US" sz="16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3670" y="5484784"/>
            <a:ext cx="1324661" cy="62337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779636" y="5772654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告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2219" y="1522415"/>
            <a:ext cx="598884" cy="58758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7723" y="2480897"/>
            <a:ext cx="485687" cy="40797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49127" y="2186894"/>
            <a:ext cx="492926" cy="41226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37924" y="2487407"/>
            <a:ext cx="484790" cy="40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9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80524" y="752930"/>
            <a:ext cx="1998225" cy="2412999"/>
            <a:chOff x="5780524" y="752930"/>
            <a:chExt cx="1998225" cy="241299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3"/>
            <a:stretch/>
          </p:blipFill>
          <p:spPr>
            <a:xfrm>
              <a:off x="5780524" y="752930"/>
              <a:ext cx="1998225" cy="2412999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41655" y="1151444"/>
              <a:ext cx="750138" cy="735984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772561" y="55293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此处添加报告标题</a:t>
            </a:r>
            <a:endParaRPr lang="zh-CN" altLang="en-US" sz="24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860676" y="3165475"/>
            <a:ext cx="6434138" cy="1873250"/>
            <a:chOff x="1802" y="1994"/>
            <a:chExt cx="4053" cy="118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1815" y="1994"/>
              <a:ext cx="4034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848" y="2104"/>
              <a:ext cx="1007" cy="1064"/>
            </a:xfrm>
            <a:custGeom>
              <a:avLst/>
              <a:gdLst>
                <a:gd name="T0" fmla="*/ 114 w 158"/>
                <a:gd name="T1" fmla="*/ 116 h 165"/>
                <a:gd name="T2" fmla="*/ 46 w 158"/>
                <a:gd name="T3" fmla="*/ 115 h 165"/>
                <a:gd name="T4" fmla="*/ 45 w 158"/>
                <a:gd name="T5" fmla="*/ 115 h 165"/>
                <a:gd name="T6" fmla="*/ 45 w 158"/>
                <a:gd name="T7" fmla="*/ 117 h 165"/>
                <a:gd name="T8" fmla="*/ 41 w 158"/>
                <a:gd name="T9" fmla="*/ 111 h 165"/>
                <a:gd name="T10" fmla="*/ 44 w 158"/>
                <a:gd name="T11" fmla="*/ 114 h 165"/>
                <a:gd name="T12" fmla="*/ 70 w 158"/>
                <a:gd name="T13" fmla="*/ 108 h 165"/>
                <a:gd name="T14" fmla="*/ 41 w 158"/>
                <a:gd name="T15" fmla="*/ 107 h 165"/>
                <a:gd name="T16" fmla="*/ 40 w 158"/>
                <a:gd name="T17" fmla="*/ 113 h 165"/>
                <a:gd name="T18" fmla="*/ 40 w 158"/>
                <a:gd name="T19" fmla="*/ 113 h 165"/>
                <a:gd name="T20" fmla="*/ 40 w 158"/>
                <a:gd name="T21" fmla="*/ 106 h 165"/>
                <a:gd name="T22" fmla="*/ 125 w 158"/>
                <a:gd name="T23" fmla="*/ 106 h 165"/>
                <a:gd name="T24" fmla="*/ 96 w 158"/>
                <a:gd name="T25" fmla="*/ 105 h 165"/>
                <a:gd name="T26" fmla="*/ 28 w 158"/>
                <a:gd name="T27" fmla="*/ 104 h 165"/>
                <a:gd name="T28" fmla="*/ 29 w 158"/>
                <a:gd name="T29" fmla="*/ 103 h 165"/>
                <a:gd name="T30" fmla="*/ 39 w 158"/>
                <a:gd name="T31" fmla="*/ 101 h 165"/>
                <a:gd name="T32" fmla="*/ 31 w 158"/>
                <a:gd name="T33" fmla="*/ 100 h 165"/>
                <a:gd name="T34" fmla="*/ 32 w 158"/>
                <a:gd name="T35" fmla="*/ 97 h 165"/>
                <a:gd name="T36" fmla="*/ 131 w 158"/>
                <a:gd name="T37" fmla="*/ 90 h 165"/>
                <a:gd name="T38" fmla="*/ 67 w 158"/>
                <a:gd name="T39" fmla="*/ 114 h 165"/>
                <a:gd name="T40" fmla="*/ 65 w 158"/>
                <a:gd name="T41" fmla="*/ 90 h 165"/>
                <a:gd name="T42" fmla="*/ 97 w 158"/>
                <a:gd name="T43" fmla="*/ 90 h 165"/>
                <a:gd name="T44" fmla="*/ 98 w 158"/>
                <a:gd name="T45" fmla="*/ 112 h 165"/>
                <a:gd name="T46" fmla="*/ 129 w 158"/>
                <a:gd name="T47" fmla="*/ 87 h 165"/>
                <a:gd name="T48" fmla="*/ 130 w 158"/>
                <a:gd name="T49" fmla="*/ 89 h 165"/>
                <a:gd name="T50" fmla="*/ 138 w 158"/>
                <a:gd name="T51" fmla="*/ 87 h 165"/>
                <a:gd name="T52" fmla="*/ 29 w 158"/>
                <a:gd name="T53" fmla="*/ 88 h 165"/>
                <a:gd name="T54" fmla="*/ 25 w 158"/>
                <a:gd name="T55" fmla="*/ 76 h 165"/>
                <a:gd name="T56" fmla="*/ 28 w 158"/>
                <a:gd name="T57" fmla="*/ 69 h 165"/>
                <a:gd name="T58" fmla="*/ 35 w 158"/>
                <a:gd name="T59" fmla="*/ 53 h 165"/>
                <a:gd name="T60" fmla="*/ 127 w 158"/>
                <a:gd name="T61" fmla="*/ 49 h 165"/>
                <a:gd name="T62" fmla="*/ 94 w 158"/>
                <a:gd name="T63" fmla="*/ 42 h 165"/>
                <a:gd name="T64" fmla="*/ 107 w 158"/>
                <a:gd name="T65" fmla="*/ 50 h 165"/>
                <a:gd name="T66" fmla="*/ 105 w 158"/>
                <a:gd name="T67" fmla="*/ 80 h 165"/>
                <a:gd name="T68" fmla="*/ 86 w 158"/>
                <a:gd name="T69" fmla="*/ 93 h 165"/>
                <a:gd name="T70" fmla="*/ 55 w 158"/>
                <a:gd name="T71" fmla="*/ 58 h 165"/>
                <a:gd name="T72" fmla="*/ 55 w 158"/>
                <a:gd name="T73" fmla="*/ 13 h 165"/>
                <a:gd name="T74" fmla="*/ 35 w 158"/>
                <a:gd name="T75" fmla="*/ 52 h 165"/>
                <a:gd name="T76" fmla="*/ 34 w 158"/>
                <a:gd name="T77" fmla="*/ 53 h 165"/>
                <a:gd name="T78" fmla="*/ 38 w 158"/>
                <a:gd name="T79" fmla="*/ 51 h 165"/>
                <a:gd name="T80" fmla="*/ 24 w 158"/>
                <a:gd name="T81" fmla="*/ 75 h 165"/>
                <a:gd name="T82" fmla="*/ 30 w 158"/>
                <a:gd name="T83" fmla="*/ 93 h 165"/>
                <a:gd name="T84" fmla="*/ 28 w 158"/>
                <a:gd name="T85" fmla="*/ 96 h 165"/>
                <a:gd name="T86" fmla="*/ 24 w 158"/>
                <a:gd name="T87" fmla="*/ 96 h 165"/>
                <a:gd name="T88" fmla="*/ 28 w 158"/>
                <a:gd name="T89" fmla="*/ 103 h 165"/>
                <a:gd name="T90" fmla="*/ 27 w 158"/>
                <a:gd name="T91" fmla="*/ 105 h 165"/>
                <a:gd name="T92" fmla="*/ 33 w 158"/>
                <a:gd name="T93" fmla="*/ 110 h 165"/>
                <a:gd name="T94" fmla="*/ 46 w 158"/>
                <a:gd name="T95" fmla="*/ 118 h 165"/>
                <a:gd name="T96" fmla="*/ 30 w 158"/>
                <a:gd name="T97" fmla="*/ 124 h 165"/>
                <a:gd name="T98" fmla="*/ 22 w 158"/>
                <a:gd name="T99" fmla="*/ 164 h 165"/>
                <a:gd name="T100" fmla="*/ 158 w 158"/>
                <a:gd name="T101" fmla="*/ 165 h 165"/>
                <a:gd name="T102" fmla="*/ 111 w 158"/>
                <a:gd name="T103" fmla="*/ 118 h 165"/>
                <a:gd name="T104" fmla="*/ 120 w 158"/>
                <a:gd name="T105" fmla="*/ 114 h 165"/>
                <a:gd name="T106" fmla="*/ 117 w 158"/>
                <a:gd name="T107" fmla="*/ 115 h 165"/>
                <a:gd name="T108" fmla="*/ 122 w 158"/>
                <a:gd name="T109" fmla="*/ 112 h 165"/>
                <a:gd name="T110" fmla="*/ 131 w 158"/>
                <a:gd name="T111" fmla="*/ 108 h 165"/>
                <a:gd name="T112" fmla="*/ 129 w 158"/>
                <a:gd name="T113" fmla="*/ 101 h 165"/>
                <a:gd name="T114" fmla="*/ 140 w 158"/>
                <a:gd name="T115" fmla="*/ 92 h 165"/>
                <a:gd name="T116" fmla="*/ 142 w 158"/>
                <a:gd name="T117" fmla="*/ 76 h 165"/>
                <a:gd name="T118" fmla="*/ 137 w 158"/>
                <a:gd name="T119" fmla="*/ 59 h 165"/>
                <a:gd name="T120" fmla="*/ 132 w 158"/>
                <a:gd name="T121" fmla="*/ 55 h 165"/>
                <a:gd name="T122" fmla="*/ 93 w 158"/>
                <a:gd name="T123" fmla="*/ 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165">
                  <a:moveTo>
                    <a:pt x="116" y="116"/>
                  </a:moveTo>
                  <a:cubicBezTo>
                    <a:pt x="117" y="116"/>
                    <a:pt x="117" y="116"/>
                    <a:pt x="118" y="116"/>
                  </a:cubicBezTo>
                  <a:cubicBezTo>
                    <a:pt x="117" y="116"/>
                    <a:pt x="116" y="117"/>
                    <a:pt x="115" y="117"/>
                  </a:cubicBezTo>
                  <a:cubicBezTo>
                    <a:pt x="114" y="117"/>
                    <a:pt x="114" y="117"/>
                    <a:pt x="114" y="116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5" y="116"/>
                    <a:pt x="115" y="116"/>
                    <a:pt x="116" y="116"/>
                  </a:cubicBezTo>
                  <a:moveTo>
                    <a:pt x="45" y="115"/>
                  </a:moveTo>
                  <a:cubicBezTo>
                    <a:pt x="45" y="115"/>
                    <a:pt x="46" y="115"/>
                    <a:pt x="46" y="115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46" y="115"/>
                    <a:pt x="45" y="115"/>
                    <a:pt x="45" y="115"/>
                  </a:cubicBezTo>
                  <a:cubicBezTo>
                    <a:pt x="45" y="115"/>
                    <a:pt x="44" y="115"/>
                    <a:pt x="44" y="115"/>
                  </a:cubicBezTo>
                  <a:cubicBezTo>
                    <a:pt x="44" y="115"/>
                    <a:pt x="44" y="115"/>
                    <a:pt x="45" y="115"/>
                  </a:cubicBezTo>
                  <a:moveTo>
                    <a:pt x="42" y="118"/>
                  </a:moveTo>
                  <a:cubicBezTo>
                    <a:pt x="40" y="118"/>
                    <a:pt x="38" y="116"/>
                    <a:pt x="37" y="114"/>
                  </a:cubicBezTo>
                  <a:cubicBezTo>
                    <a:pt x="38" y="115"/>
                    <a:pt x="40" y="116"/>
                    <a:pt x="42" y="116"/>
                  </a:cubicBezTo>
                  <a:cubicBezTo>
                    <a:pt x="43" y="117"/>
                    <a:pt x="44" y="117"/>
                    <a:pt x="45" y="117"/>
                  </a:cubicBezTo>
                  <a:cubicBezTo>
                    <a:pt x="44" y="117"/>
                    <a:pt x="43" y="118"/>
                    <a:pt x="42" y="118"/>
                  </a:cubicBezTo>
                  <a:moveTo>
                    <a:pt x="44" y="114"/>
                  </a:moveTo>
                  <a:cubicBezTo>
                    <a:pt x="43" y="114"/>
                    <a:pt x="43" y="114"/>
                    <a:pt x="42" y="114"/>
                  </a:cubicBezTo>
                  <a:cubicBezTo>
                    <a:pt x="41" y="113"/>
                    <a:pt x="41" y="112"/>
                    <a:pt x="41" y="111"/>
                  </a:cubicBezTo>
                  <a:cubicBezTo>
                    <a:pt x="42" y="112"/>
                    <a:pt x="44" y="113"/>
                    <a:pt x="45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5" y="114"/>
                    <a:pt x="45" y="114"/>
                    <a:pt x="44" y="114"/>
                  </a:cubicBezTo>
                  <a:moveTo>
                    <a:pt x="66" y="114"/>
                  </a:moveTo>
                  <a:cubicBezTo>
                    <a:pt x="65" y="113"/>
                    <a:pt x="65" y="113"/>
                    <a:pt x="65" y="113"/>
                  </a:cubicBezTo>
                  <a:cubicBezTo>
                    <a:pt x="67" y="113"/>
                    <a:pt x="68" y="111"/>
                    <a:pt x="69" y="109"/>
                  </a:cubicBezTo>
                  <a:cubicBezTo>
                    <a:pt x="69" y="109"/>
                    <a:pt x="70" y="109"/>
                    <a:pt x="70" y="108"/>
                  </a:cubicBezTo>
                  <a:cubicBezTo>
                    <a:pt x="69" y="111"/>
                    <a:pt x="68" y="113"/>
                    <a:pt x="66" y="114"/>
                  </a:cubicBezTo>
                  <a:moveTo>
                    <a:pt x="44" y="112"/>
                  </a:moveTo>
                  <a:cubicBezTo>
                    <a:pt x="43" y="112"/>
                    <a:pt x="42" y="110"/>
                    <a:pt x="41" y="109"/>
                  </a:cubicBezTo>
                  <a:cubicBezTo>
                    <a:pt x="41" y="108"/>
                    <a:pt x="41" y="108"/>
                    <a:pt x="41" y="107"/>
                  </a:cubicBezTo>
                  <a:cubicBezTo>
                    <a:pt x="42" y="107"/>
                    <a:pt x="42" y="108"/>
                    <a:pt x="43" y="108"/>
                  </a:cubicBezTo>
                  <a:cubicBezTo>
                    <a:pt x="43" y="108"/>
                    <a:pt x="43" y="107"/>
                    <a:pt x="43" y="107"/>
                  </a:cubicBezTo>
                  <a:cubicBezTo>
                    <a:pt x="43" y="107"/>
                    <a:pt x="43" y="110"/>
                    <a:pt x="44" y="112"/>
                  </a:cubicBezTo>
                  <a:moveTo>
                    <a:pt x="40" y="113"/>
                  </a:moveTo>
                  <a:cubicBezTo>
                    <a:pt x="38" y="112"/>
                    <a:pt x="38" y="111"/>
                    <a:pt x="37" y="109"/>
                  </a:cubicBezTo>
                  <a:cubicBezTo>
                    <a:pt x="38" y="108"/>
                    <a:pt x="39" y="108"/>
                    <a:pt x="39" y="107"/>
                  </a:cubicBezTo>
                  <a:cubicBezTo>
                    <a:pt x="39" y="107"/>
                    <a:pt x="40" y="108"/>
                    <a:pt x="40" y="108"/>
                  </a:cubicBezTo>
                  <a:cubicBezTo>
                    <a:pt x="39" y="110"/>
                    <a:pt x="39" y="112"/>
                    <a:pt x="40" y="113"/>
                  </a:cubicBezTo>
                  <a:moveTo>
                    <a:pt x="40" y="107"/>
                  </a:move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7"/>
                    <a:pt x="40" y="107"/>
                    <a:pt x="40" y="107"/>
                  </a:cubicBezTo>
                  <a:moveTo>
                    <a:pt x="123" y="109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7"/>
                    <a:pt x="124" y="106"/>
                    <a:pt x="125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5" y="107"/>
                    <a:pt x="124" y="108"/>
                    <a:pt x="123" y="109"/>
                  </a:cubicBezTo>
                  <a:moveTo>
                    <a:pt x="97" y="111"/>
                  </a:moveTo>
                  <a:cubicBezTo>
                    <a:pt x="97" y="111"/>
                    <a:pt x="94" y="108"/>
                    <a:pt x="96" y="105"/>
                  </a:cubicBezTo>
                  <a:cubicBezTo>
                    <a:pt x="96" y="105"/>
                    <a:pt x="96" y="109"/>
                    <a:pt x="97" y="111"/>
                  </a:cubicBezTo>
                  <a:moveTo>
                    <a:pt x="29" y="105"/>
                  </a:moveTo>
                  <a:cubicBezTo>
                    <a:pt x="29" y="105"/>
                    <a:pt x="28" y="105"/>
                    <a:pt x="28" y="104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9" y="104"/>
                    <a:pt x="29" y="105"/>
                    <a:pt x="29" y="105"/>
                  </a:cubicBezTo>
                  <a:moveTo>
                    <a:pt x="32" y="106"/>
                  </a:moveTo>
                  <a:cubicBezTo>
                    <a:pt x="32" y="106"/>
                    <a:pt x="31" y="106"/>
                    <a:pt x="31" y="106"/>
                  </a:cubicBezTo>
                  <a:cubicBezTo>
                    <a:pt x="30" y="105"/>
                    <a:pt x="29" y="104"/>
                    <a:pt x="29" y="103"/>
                  </a:cubicBezTo>
                  <a:cubicBezTo>
                    <a:pt x="30" y="102"/>
                    <a:pt x="31" y="101"/>
                    <a:pt x="32" y="101"/>
                  </a:cubicBezTo>
                  <a:cubicBezTo>
                    <a:pt x="35" y="101"/>
                    <a:pt x="37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6" y="106"/>
                    <a:pt x="32" y="106"/>
                  </a:cubicBezTo>
                  <a:moveTo>
                    <a:pt x="29" y="101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30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0" y="101"/>
                    <a:pt x="29" y="101"/>
                  </a:cubicBezTo>
                  <a:moveTo>
                    <a:pt x="33" y="97"/>
                  </a:moveTo>
                  <a:cubicBezTo>
                    <a:pt x="33" y="97"/>
                    <a:pt x="33" y="97"/>
                    <a:pt x="32" y="97"/>
                  </a:cubicBezTo>
                  <a:cubicBezTo>
                    <a:pt x="34" y="96"/>
                    <a:pt x="35" y="95"/>
                    <a:pt x="36" y="94"/>
                  </a:cubicBezTo>
                  <a:cubicBezTo>
                    <a:pt x="36" y="96"/>
                    <a:pt x="35" y="97"/>
                    <a:pt x="33" y="97"/>
                  </a:cubicBezTo>
                  <a:moveTo>
                    <a:pt x="131" y="91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2" y="90"/>
                    <a:pt x="132" y="90"/>
                    <a:pt x="133" y="90"/>
                  </a:cubicBezTo>
                  <a:cubicBezTo>
                    <a:pt x="132" y="90"/>
                    <a:pt x="132" y="91"/>
                    <a:pt x="131" y="91"/>
                  </a:cubicBezTo>
                  <a:moveTo>
                    <a:pt x="82" y="118"/>
                  </a:moveTo>
                  <a:cubicBezTo>
                    <a:pt x="75" y="118"/>
                    <a:pt x="70" y="116"/>
                    <a:pt x="67" y="114"/>
                  </a:cubicBezTo>
                  <a:cubicBezTo>
                    <a:pt x="70" y="112"/>
                    <a:pt x="71" y="109"/>
                    <a:pt x="71" y="106"/>
                  </a:cubicBezTo>
                  <a:cubicBezTo>
                    <a:pt x="71" y="105"/>
                    <a:pt x="71" y="104"/>
                    <a:pt x="70" y="103"/>
                  </a:cubicBezTo>
                  <a:cubicBezTo>
                    <a:pt x="67" y="99"/>
                    <a:pt x="69" y="99"/>
                    <a:pt x="68" y="96"/>
                  </a:cubicBezTo>
                  <a:cubicBezTo>
                    <a:pt x="67" y="93"/>
                    <a:pt x="68" y="93"/>
                    <a:pt x="65" y="90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69" y="91"/>
                    <a:pt x="74" y="94"/>
                    <a:pt x="80" y="94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92" y="94"/>
                    <a:pt x="97" y="90"/>
                  </a:cubicBezTo>
                  <a:cubicBezTo>
                    <a:pt x="97" y="93"/>
                    <a:pt x="98" y="100"/>
                    <a:pt x="98" y="100"/>
                  </a:cubicBezTo>
                  <a:cubicBezTo>
                    <a:pt x="97" y="100"/>
                    <a:pt x="96" y="102"/>
                    <a:pt x="96" y="102"/>
                  </a:cubicBezTo>
                  <a:cubicBezTo>
                    <a:pt x="94" y="102"/>
                    <a:pt x="93" y="103"/>
                    <a:pt x="93" y="107"/>
                  </a:cubicBezTo>
                  <a:cubicBezTo>
                    <a:pt x="93" y="111"/>
                    <a:pt x="98" y="112"/>
                    <a:pt x="98" y="112"/>
                  </a:cubicBezTo>
                  <a:cubicBezTo>
                    <a:pt x="97" y="113"/>
                    <a:pt x="98" y="113"/>
                    <a:pt x="98" y="114"/>
                  </a:cubicBezTo>
                  <a:cubicBezTo>
                    <a:pt x="92" y="117"/>
                    <a:pt x="87" y="118"/>
                    <a:pt x="82" y="118"/>
                  </a:cubicBezTo>
                  <a:moveTo>
                    <a:pt x="130" y="89"/>
                  </a:moveTo>
                  <a:cubicBezTo>
                    <a:pt x="130" y="88"/>
                    <a:pt x="129" y="88"/>
                    <a:pt x="129" y="87"/>
                  </a:cubicBezTo>
                  <a:cubicBezTo>
                    <a:pt x="130" y="87"/>
                    <a:pt x="131" y="87"/>
                    <a:pt x="132" y="87"/>
                  </a:cubicBezTo>
                  <a:cubicBezTo>
                    <a:pt x="133" y="87"/>
                    <a:pt x="134" y="87"/>
                    <a:pt x="134" y="87"/>
                  </a:cubicBezTo>
                  <a:cubicBezTo>
                    <a:pt x="134" y="88"/>
                    <a:pt x="134" y="88"/>
                    <a:pt x="134" y="89"/>
                  </a:cubicBezTo>
                  <a:cubicBezTo>
                    <a:pt x="132" y="89"/>
                    <a:pt x="131" y="89"/>
                    <a:pt x="130" y="89"/>
                  </a:cubicBezTo>
                  <a:moveTo>
                    <a:pt x="138" y="87"/>
                  </a:moveTo>
                  <a:cubicBezTo>
                    <a:pt x="138" y="86"/>
                    <a:pt x="139" y="85"/>
                    <a:pt x="139" y="84"/>
                  </a:cubicBezTo>
                  <a:cubicBezTo>
                    <a:pt x="141" y="83"/>
                    <a:pt x="141" y="82"/>
                    <a:pt x="142" y="80"/>
                  </a:cubicBezTo>
                  <a:cubicBezTo>
                    <a:pt x="142" y="84"/>
                    <a:pt x="140" y="86"/>
                    <a:pt x="138" y="87"/>
                  </a:cubicBezTo>
                  <a:moveTo>
                    <a:pt x="29" y="88"/>
                  </a:moveTo>
                  <a:cubicBezTo>
                    <a:pt x="26" y="87"/>
                    <a:pt x="21" y="82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80"/>
                    <a:pt x="24" y="84"/>
                    <a:pt x="29" y="88"/>
                  </a:cubicBezTo>
                  <a:cubicBezTo>
                    <a:pt x="29" y="88"/>
                    <a:pt x="29" y="88"/>
                    <a:pt x="29" y="88"/>
                  </a:cubicBezTo>
                  <a:moveTo>
                    <a:pt x="25" y="76"/>
                  </a:move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moveTo>
                    <a:pt x="24" y="75"/>
                  </a:moveTo>
                  <a:cubicBezTo>
                    <a:pt x="23" y="69"/>
                    <a:pt x="26" y="67"/>
                    <a:pt x="29" y="66"/>
                  </a:cubicBezTo>
                  <a:cubicBezTo>
                    <a:pt x="28" y="67"/>
                    <a:pt x="28" y="68"/>
                    <a:pt x="28" y="69"/>
                  </a:cubicBezTo>
                  <a:cubicBezTo>
                    <a:pt x="28" y="69"/>
                    <a:pt x="27" y="70"/>
                    <a:pt x="26" y="73"/>
                  </a:cubicBezTo>
                  <a:cubicBezTo>
                    <a:pt x="25" y="74"/>
                    <a:pt x="25" y="74"/>
                    <a:pt x="24" y="75"/>
                  </a:cubicBezTo>
                  <a:moveTo>
                    <a:pt x="34" y="58"/>
                  </a:moveTo>
                  <a:cubicBezTo>
                    <a:pt x="33" y="57"/>
                    <a:pt x="34" y="54"/>
                    <a:pt x="35" y="53"/>
                  </a:cubicBezTo>
                  <a:cubicBezTo>
                    <a:pt x="36" y="55"/>
                    <a:pt x="37" y="56"/>
                    <a:pt x="38" y="56"/>
                  </a:cubicBezTo>
                  <a:cubicBezTo>
                    <a:pt x="38" y="57"/>
                    <a:pt x="37" y="58"/>
                    <a:pt x="36" y="58"/>
                  </a:cubicBezTo>
                  <a:cubicBezTo>
                    <a:pt x="35" y="58"/>
                    <a:pt x="35" y="58"/>
                    <a:pt x="34" y="58"/>
                  </a:cubicBezTo>
                  <a:moveTo>
                    <a:pt x="127" y="49"/>
                  </a:moveTo>
                  <a:cubicBezTo>
                    <a:pt x="126" y="47"/>
                    <a:pt x="126" y="45"/>
                    <a:pt x="125" y="43"/>
                  </a:cubicBezTo>
                  <a:cubicBezTo>
                    <a:pt x="128" y="45"/>
                    <a:pt x="128" y="48"/>
                    <a:pt x="127" y="49"/>
                  </a:cubicBezTo>
                  <a:moveTo>
                    <a:pt x="61" y="50"/>
                  </a:moveTo>
                  <a:cubicBezTo>
                    <a:pt x="69" y="50"/>
                    <a:pt x="85" y="49"/>
                    <a:pt x="94" y="42"/>
                  </a:cubicBezTo>
                  <a:cubicBezTo>
                    <a:pt x="103" y="34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2" y="26"/>
                    <a:pt x="106" y="35"/>
                    <a:pt x="106" y="37"/>
                  </a:cubicBezTo>
                  <a:cubicBezTo>
                    <a:pt x="106" y="39"/>
                    <a:pt x="107" y="48"/>
                    <a:pt x="107" y="50"/>
                  </a:cubicBezTo>
                  <a:cubicBezTo>
                    <a:pt x="107" y="52"/>
                    <a:pt x="108" y="57"/>
                    <a:pt x="109" y="58"/>
                  </a:cubicBezTo>
                  <a:cubicBezTo>
                    <a:pt x="110" y="59"/>
                    <a:pt x="109" y="61"/>
                    <a:pt x="109" y="63"/>
                  </a:cubicBezTo>
                  <a:cubicBezTo>
                    <a:pt x="109" y="64"/>
                    <a:pt x="108" y="68"/>
                    <a:pt x="107" y="70"/>
                  </a:cubicBezTo>
                  <a:cubicBezTo>
                    <a:pt x="107" y="72"/>
                    <a:pt x="106" y="79"/>
                    <a:pt x="105" y="80"/>
                  </a:cubicBezTo>
                  <a:cubicBezTo>
                    <a:pt x="104" y="81"/>
                    <a:pt x="101" y="85"/>
                    <a:pt x="97" y="89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2" y="93"/>
                    <a:pt x="86" y="93"/>
                    <a:pt x="86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69" y="93"/>
                    <a:pt x="62" y="84"/>
                    <a:pt x="60" y="81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9" y="77"/>
                    <a:pt x="55" y="61"/>
                    <a:pt x="55" y="58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50"/>
                    <a:pt x="57" y="50"/>
                    <a:pt x="61" y="50"/>
                  </a:cubicBezTo>
                  <a:moveTo>
                    <a:pt x="80" y="0"/>
                  </a:moveTo>
                  <a:cubicBezTo>
                    <a:pt x="73" y="0"/>
                    <a:pt x="64" y="3"/>
                    <a:pt x="55" y="13"/>
                  </a:cubicBezTo>
                  <a:cubicBezTo>
                    <a:pt x="48" y="21"/>
                    <a:pt x="42" y="28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51"/>
                    <a:pt x="38" y="54"/>
                    <a:pt x="37" y="54"/>
                  </a:cubicBezTo>
                  <a:cubicBezTo>
                    <a:pt x="36" y="54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1"/>
                    <a:pt x="34" y="50"/>
                    <a:pt x="34" y="48"/>
                  </a:cubicBezTo>
                  <a:cubicBezTo>
                    <a:pt x="34" y="50"/>
                    <a:pt x="34" y="51"/>
                    <a:pt x="34" y="53"/>
                  </a:cubicBezTo>
                  <a:cubicBezTo>
                    <a:pt x="33" y="54"/>
                    <a:pt x="32" y="57"/>
                    <a:pt x="32" y="58"/>
                  </a:cubicBezTo>
                  <a:cubicBezTo>
                    <a:pt x="30" y="58"/>
                    <a:pt x="28" y="56"/>
                    <a:pt x="28" y="51"/>
                  </a:cubicBezTo>
                  <a:cubicBezTo>
                    <a:pt x="29" y="48"/>
                    <a:pt x="31" y="47"/>
                    <a:pt x="33" y="47"/>
                  </a:cubicBezTo>
                  <a:cubicBezTo>
                    <a:pt x="35" y="47"/>
                    <a:pt x="37" y="48"/>
                    <a:pt x="38" y="51"/>
                  </a:cubicBezTo>
                  <a:cubicBezTo>
                    <a:pt x="37" y="48"/>
                    <a:pt x="35" y="46"/>
                    <a:pt x="33" y="46"/>
                  </a:cubicBezTo>
                  <a:cubicBezTo>
                    <a:pt x="30" y="46"/>
                    <a:pt x="26" y="49"/>
                    <a:pt x="27" y="55"/>
                  </a:cubicBezTo>
                  <a:cubicBezTo>
                    <a:pt x="27" y="55"/>
                    <a:pt x="22" y="59"/>
                    <a:pt x="28" y="65"/>
                  </a:cubicBezTo>
                  <a:cubicBezTo>
                    <a:pt x="21" y="66"/>
                    <a:pt x="23" y="73"/>
                    <a:pt x="24" y="75"/>
                  </a:cubicBezTo>
                  <a:cubicBezTo>
                    <a:pt x="22" y="79"/>
                    <a:pt x="22" y="85"/>
                    <a:pt x="28" y="89"/>
                  </a:cubicBezTo>
                  <a:cubicBezTo>
                    <a:pt x="28" y="90"/>
                    <a:pt x="27" y="90"/>
                    <a:pt x="26" y="90"/>
                  </a:cubicBezTo>
                  <a:cubicBezTo>
                    <a:pt x="24" y="90"/>
                    <a:pt x="23" y="89"/>
                    <a:pt x="21" y="84"/>
                  </a:cubicBezTo>
                  <a:cubicBezTo>
                    <a:pt x="21" y="89"/>
                    <a:pt x="25" y="93"/>
                    <a:pt x="30" y="93"/>
                  </a:cubicBezTo>
                  <a:cubicBezTo>
                    <a:pt x="30" y="93"/>
                    <a:pt x="31" y="93"/>
                    <a:pt x="32" y="93"/>
                  </a:cubicBezTo>
                  <a:cubicBezTo>
                    <a:pt x="32" y="93"/>
                    <a:pt x="31" y="95"/>
                    <a:pt x="30" y="96"/>
                  </a:cubicBezTo>
                  <a:cubicBezTo>
                    <a:pt x="29" y="96"/>
                    <a:pt x="28" y="95"/>
                    <a:pt x="27" y="94"/>
                  </a:cubicBezTo>
                  <a:cubicBezTo>
                    <a:pt x="27" y="94"/>
                    <a:pt x="27" y="96"/>
                    <a:pt x="28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6"/>
                    <a:pt x="25" y="94"/>
                    <a:pt x="25" y="93"/>
                  </a:cubicBezTo>
                  <a:cubicBezTo>
                    <a:pt x="25" y="94"/>
                    <a:pt x="25" y="96"/>
                    <a:pt x="26" y="96"/>
                  </a:cubicBezTo>
                  <a:cubicBezTo>
                    <a:pt x="26" y="96"/>
                    <a:pt x="25" y="96"/>
                    <a:pt x="24" y="96"/>
                  </a:cubicBezTo>
                  <a:cubicBezTo>
                    <a:pt x="23" y="96"/>
                    <a:pt x="22" y="96"/>
                    <a:pt x="21" y="96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7" y="99"/>
                    <a:pt x="29" y="100"/>
                  </a:cubicBezTo>
                  <a:cubicBezTo>
                    <a:pt x="28" y="101"/>
                    <a:pt x="28" y="102"/>
                    <a:pt x="28" y="103"/>
                  </a:cubicBezTo>
                  <a:cubicBezTo>
                    <a:pt x="28" y="103"/>
                    <a:pt x="28" y="103"/>
                    <a:pt x="28" y="104"/>
                  </a:cubicBezTo>
                  <a:cubicBezTo>
                    <a:pt x="27" y="104"/>
                    <a:pt x="27" y="103"/>
                    <a:pt x="26" y="103"/>
                  </a:cubicBezTo>
                  <a:cubicBezTo>
                    <a:pt x="26" y="103"/>
                    <a:pt x="27" y="104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9" y="106"/>
                    <a:pt x="30" y="107"/>
                    <a:pt x="32" y="108"/>
                  </a:cubicBezTo>
                  <a:cubicBezTo>
                    <a:pt x="29" y="108"/>
                    <a:pt x="26" y="105"/>
                    <a:pt x="25" y="101"/>
                  </a:cubicBezTo>
                  <a:cubicBezTo>
                    <a:pt x="24" y="104"/>
                    <a:pt x="29" y="110"/>
                    <a:pt x="33" y="110"/>
                  </a:cubicBezTo>
                  <a:cubicBezTo>
                    <a:pt x="34" y="110"/>
                    <a:pt x="34" y="110"/>
                    <a:pt x="35" y="109"/>
                  </a:cubicBezTo>
                  <a:cubicBezTo>
                    <a:pt x="35" y="110"/>
                    <a:pt x="36" y="112"/>
                    <a:pt x="36" y="113"/>
                  </a:cubicBezTo>
                  <a:cubicBezTo>
                    <a:pt x="38" y="117"/>
                    <a:pt x="40" y="119"/>
                    <a:pt x="43" y="119"/>
                  </a:cubicBezTo>
                  <a:cubicBezTo>
                    <a:pt x="44" y="119"/>
                    <a:pt x="45" y="118"/>
                    <a:pt x="46" y="118"/>
                  </a:cubicBezTo>
                  <a:cubicBezTo>
                    <a:pt x="46" y="118"/>
                    <a:pt x="46" y="119"/>
                    <a:pt x="46" y="119"/>
                  </a:cubicBezTo>
                  <a:cubicBezTo>
                    <a:pt x="44" y="121"/>
                    <a:pt x="41" y="123"/>
                    <a:pt x="37" y="124"/>
                  </a:cubicBezTo>
                  <a:cubicBezTo>
                    <a:pt x="35" y="124"/>
                    <a:pt x="33" y="124"/>
                    <a:pt x="31" y="124"/>
                  </a:cubicBezTo>
                  <a:cubicBezTo>
                    <a:pt x="31" y="124"/>
                    <a:pt x="30" y="124"/>
                    <a:pt x="30" y="124"/>
                  </a:cubicBezTo>
                  <a:cubicBezTo>
                    <a:pt x="29" y="124"/>
                    <a:pt x="28" y="124"/>
                    <a:pt x="28" y="124"/>
                  </a:cubicBezTo>
                  <a:cubicBezTo>
                    <a:pt x="25" y="124"/>
                    <a:pt x="22" y="124"/>
                    <a:pt x="19" y="125"/>
                  </a:cubicBezTo>
                  <a:cubicBezTo>
                    <a:pt x="17" y="125"/>
                    <a:pt x="15" y="126"/>
                    <a:pt x="14" y="127"/>
                  </a:cubicBezTo>
                  <a:cubicBezTo>
                    <a:pt x="18" y="132"/>
                    <a:pt x="24" y="145"/>
                    <a:pt x="22" y="164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65"/>
                    <a:pt x="157" y="148"/>
                    <a:pt x="156" y="141"/>
                  </a:cubicBezTo>
                  <a:cubicBezTo>
                    <a:pt x="153" y="129"/>
                    <a:pt x="145" y="127"/>
                    <a:pt x="139" y="125"/>
                  </a:cubicBezTo>
                  <a:cubicBezTo>
                    <a:pt x="135" y="123"/>
                    <a:pt x="127" y="124"/>
                    <a:pt x="121" y="124"/>
                  </a:cubicBezTo>
                  <a:cubicBezTo>
                    <a:pt x="115" y="123"/>
                    <a:pt x="112" y="120"/>
                    <a:pt x="111" y="118"/>
                  </a:cubicBezTo>
                  <a:cubicBezTo>
                    <a:pt x="111" y="118"/>
                    <a:pt x="112" y="118"/>
                    <a:pt x="112" y="117"/>
                  </a:cubicBezTo>
                  <a:cubicBezTo>
                    <a:pt x="113" y="118"/>
                    <a:pt x="114" y="118"/>
                    <a:pt x="114" y="118"/>
                  </a:cubicBezTo>
                  <a:cubicBezTo>
                    <a:pt x="116" y="118"/>
                    <a:pt x="117" y="117"/>
                    <a:pt x="118" y="115"/>
                  </a:cubicBezTo>
                  <a:cubicBezTo>
                    <a:pt x="119" y="115"/>
                    <a:pt x="120" y="114"/>
                    <a:pt x="120" y="114"/>
                  </a:cubicBezTo>
                  <a:cubicBezTo>
                    <a:pt x="119" y="115"/>
                    <a:pt x="119" y="115"/>
                    <a:pt x="118" y="115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7" y="115"/>
                  </a:cubicBezTo>
                  <a:cubicBezTo>
                    <a:pt x="117" y="115"/>
                    <a:pt x="116" y="115"/>
                    <a:pt x="115" y="115"/>
                  </a:cubicBezTo>
                  <a:cubicBezTo>
                    <a:pt x="116" y="113"/>
                    <a:pt x="117" y="112"/>
                    <a:pt x="117" y="112"/>
                  </a:cubicBezTo>
                  <a:cubicBezTo>
                    <a:pt x="117" y="112"/>
                    <a:pt x="117" y="113"/>
                    <a:pt x="117" y="113"/>
                  </a:cubicBezTo>
                  <a:cubicBezTo>
                    <a:pt x="119" y="113"/>
                    <a:pt x="122" y="112"/>
                    <a:pt x="122" y="112"/>
                  </a:cubicBezTo>
                  <a:cubicBezTo>
                    <a:pt x="123" y="112"/>
                    <a:pt x="124" y="113"/>
                    <a:pt x="125" y="113"/>
                  </a:cubicBezTo>
                  <a:cubicBezTo>
                    <a:pt x="128" y="113"/>
                    <a:pt x="130" y="111"/>
                    <a:pt x="131" y="110"/>
                  </a:cubicBezTo>
                  <a:cubicBezTo>
                    <a:pt x="132" y="109"/>
                    <a:pt x="131" y="107"/>
                    <a:pt x="131" y="107"/>
                  </a:cubicBezTo>
                  <a:cubicBezTo>
                    <a:pt x="131" y="107"/>
                    <a:pt x="131" y="108"/>
                    <a:pt x="131" y="108"/>
                  </a:cubicBezTo>
                  <a:cubicBezTo>
                    <a:pt x="130" y="110"/>
                    <a:pt x="128" y="110"/>
                    <a:pt x="127" y="110"/>
                  </a:cubicBezTo>
                  <a:cubicBezTo>
                    <a:pt x="126" y="110"/>
                    <a:pt x="125" y="110"/>
                    <a:pt x="124" y="109"/>
                  </a:cubicBezTo>
                  <a:cubicBezTo>
                    <a:pt x="126" y="109"/>
                    <a:pt x="126" y="107"/>
                    <a:pt x="127" y="106"/>
                  </a:cubicBezTo>
                  <a:cubicBezTo>
                    <a:pt x="130" y="105"/>
                    <a:pt x="129" y="102"/>
                    <a:pt x="129" y="101"/>
                  </a:cubicBezTo>
                  <a:cubicBezTo>
                    <a:pt x="133" y="100"/>
                    <a:pt x="133" y="97"/>
                    <a:pt x="132" y="94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34" y="94"/>
                    <a:pt x="135" y="95"/>
                    <a:pt x="136" y="95"/>
                  </a:cubicBezTo>
                  <a:cubicBezTo>
                    <a:pt x="138" y="95"/>
                    <a:pt x="140" y="92"/>
                    <a:pt x="140" y="92"/>
                  </a:cubicBezTo>
                  <a:cubicBezTo>
                    <a:pt x="139" y="93"/>
                    <a:pt x="138" y="94"/>
                    <a:pt x="137" y="94"/>
                  </a:cubicBezTo>
                  <a:cubicBezTo>
                    <a:pt x="136" y="94"/>
                    <a:pt x="135" y="93"/>
                    <a:pt x="134" y="93"/>
                  </a:cubicBezTo>
                  <a:cubicBezTo>
                    <a:pt x="135" y="92"/>
                    <a:pt x="136" y="90"/>
                    <a:pt x="137" y="88"/>
                  </a:cubicBezTo>
                  <a:cubicBezTo>
                    <a:pt x="146" y="85"/>
                    <a:pt x="142" y="76"/>
                    <a:pt x="142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4"/>
                    <a:pt x="141" y="72"/>
                    <a:pt x="138" y="71"/>
                  </a:cubicBezTo>
                  <a:cubicBezTo>
                    <a:pt x="139" y="70"/>
                    <a:pt x="139" y="67"/>
                    <a:pt x="139" y="67"/>
                  </a:cubicBezTo>
                  <a:cubicBezTo>
                    <a:pt x="142" y="64"/>
                    <a:pt x="142" y="61"/>
                    <a:pt x="137" y="59"/>
                  </a:cubicBezTo>
                  <a:cubicBezTo>
                    <a:pt x="145" y="61"/>
                    <a:pt x="145" y="68"/>
                    <a:pt x="141" y="71"/>
                  </a:cubicBezTo>
                  <a:cubicBezTo>
                    <a:pt x="148" y="67"/>
                    <a:pt x="143" y="59"/>
                    <a:pt x="137" y="57"/>
                  </a:cubicBezTo>
                  <a:cubicBezTo>
                    <a:pt x="139" y="54"/>
                    <a:pt x="135" y="48"/>
                    <a:pt x="135" y="48"/>
                  </a:cubicBezTo>
                  <a:cubicBezTo>
                    <a:pt x="137" y="52"/>
                    <a:pt x="135" y="54"/>
                    <a:pt x="132" y="55"/>
                  </a:cubicBezTo>
                  <a:cubicBezTo>
                    <a:pt x="132" y="55"/>
                    <a:pt x="131" y="55"/>
                    <a:pt x="131" y="54"/>
                  </a:cubicBezTo>
                  <a:cubicBezTo>
                    <a:pt x="135" y="49"/>
                    <a:pt x="129" y="43"/>
                    <a:pt x="125" y="40"/>
                  </a:cubicBezTo>
                  <a:cubicBezTo>
                    <a:pt x="123" y="19"/>
                    <a:pt x="106" y="6"/>
                    <a:pt x="96" y="6"/>
                  </a:cubicBezTo>
                  <a:cubicBezTo>
                    <a:pt x="95" y="6"/>
                    <a:pt x="94" y="6"/>
                    <a:pt x="93" y="6"/>
                  </a:cubicBezTo>
                  <a:cubicBezTo>
                    <a:pt x="92" y="3"/>
                    <a:pt x="87" y="0"/>
                    <a:pt x="80" y="0"/>
                  </a:cubicBezTo>
                </a:path>
              </a:pathLst>
            </a:custGeom>
            <a:solidFill>
              <a:srgbClr val="E73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08" y="2007"/>
              <a:ext cx="1229" cy="1161"/>
            </a:xfrm>
            <a:custGeom>
              <a:avLst/>
              <a:gdLst>
                <a:gd name="T0" fmla="*/ 126 w 193"/>
                <a:gd name="T1" fmla="*/ 113 h 180"/>
                <a:gd name="T2" fmla="*/ 102 w 193"/>
                <a:gd name="T3" fmla="*/ 146 h 180"/>
                <a:gd name="T4" fmla="*/ 72 w 193"/>
                <a:gd name="T5" fmla="*/ 113 h 180"/>
                <a:gd name="T6" fmla="*/ 100 w 193"/>
                <a:gd name="T7" fmla="*/ 119 h 180"/>
                <a:gd name="T8" fmla="*/ 70 w 193"/>
                <a:gd name="T9" fmla="*/ 96 h 180"/>
                <a:gd name="T10" fmla="*/ 65 w 193"/>
                <a:gd name="T11" fmla="*/ 63 h 180"/>
                <a:gd name="T12" fmla="*/ 70 w 193"/>
                <a:gd name="T13" fmla="*/ 73 h 180"/>
                <a:gd name="T14" fmla="*/ 96 w 193"/>
                <a:gd name="T15" fmla="*/ 66 h 180"/>
                <a:gd name="T16" fmla="*/ 105 w 193"/>
                <a:gd name="T17" fmla="*/ 74 h 180"/>
                <a:gd name="T18" fmla="*/ 128 w 193"/>
                <a:gd name="T19" fmla="*/ 66 h 180"/>
                <a:gd name="T20" fmla="*/ 130 w 193"/>
                <a:gd name="T21" fmla="*/ 85 h 180"/>
                <a:gd name="T22" fmla="*/ 100 w 193"/>
                <a:gd name="T23" fmla="*/ 119 h 180"/>
                <a:gd name="T24" fmla="*/ 103 w 193"/>
                <a:gd name="T25" fmla="*/ 63 h 180"/>
                <a:gd name="T26" fmla="*/ 126 w 193"/>
                <a:gd name="T27" fmla="*/ 63 h 180"/>
                <a:gd name="T28" fmla="*/ 80 w 193"/>
                <a:gd name="T29" fmla="*/ 78 h 180"/>
                <a:gd name="T30" fmla="*/ 77 w 193"/>
                <a:gd name="T31" fmla="*/ 59 h 180"/>
                <a:gd name="T32" fmla="*/ 94 w 193"/>
                <a:gd name="T33" fmla="*/ 66 h 180"/>
                <a:gd name="T34" fmla="*/ 63 w 193"/>
                <a:gd name="T35" fmla="*/ 87 h 180"/>
                <a:gd name="T36" fmla="*/ 58 w 193"/>
                <a:gd name="T37" fmla="*/ 76 h 180"/>
                <a:gd name="T38" fmla="*/ 57 w 193"/>
                <a:gd name="T39" fmla="*/ 64 h 180"/>
                <a:gd name="T40" fmla="*/ 58 w 193"/>
                <a:gd name="T41" fmla="*/ 56 h 180"/>
                <a:gd name="T42" fmla="*/ 66 w 193"/>
                <a:gd name="T43" fmla="*/ 84 h 180"/>
                <a:gd name="T44" fmla="*/ 132 w 193"/>
                <a:gd name="T45" fmla="*/ 84 h 180"/>
                <a:gd name="T46" fmla="*/ 134 w 193"/>
                <a:gd name="T47" fmla="*/ 55 h 180"/>
                <a:gd name="T48" fmla="*/ 137 w 193"/>
                <a:gd name="T49" fmla="*/ 57 h 180"/>
                <a:gd name="T50" fmla="*/ 135 w 193"/>
                <a:gd name="T51" fmla="*/ 77 h 180"/>
                <a:gd name="T52" fmla="*/ 97 w 193"/>
                <a:gd name="T53" fmla="*/ 22 h 180"/>
                <a:gd name="T54" fmla="*/ 114 w 193"/>
                <a:gd name="T55" fmla="*/ 17 h 180"/>
                <a:gd name="T56" fmla="*/ 121 w 193"/>
                <a:gd name="T57" fmla="*/ 58 h 180"/>
                <a:gd name="T58" fmla="*/ 99 w 193"/>
                <a:gd name="T59" fmla="*/ 60 h 180"/>
                <a:gd name="T60" fmla="*/ 77 w 193"/>
                <a:gd name="T61" fmla="*/ 57 h 180"/>
                <a:gd name="T62" fmla="*/ 67 w 193"/>
                <a:gd name="T63" fmla="*/ 58 h 180"/>
                <a:gd name="T64" fmla="*/ 67 w 193"/>
                <a:gd name="T65" fmla="*/ 36 h 180"/>
                <a:gd name="T66" fmla="*/ 86 w 193"/>
                <a:gd name="T67" fmla="*/ 21 h 180"/>
                <a:gd name="T68" fmla="*/ 92 w 193"/>
                <a:gd name="T69" fmla="*/ 0 h 180"/>
                <a:gd name="T70" fmla="*/ 59 w 193"/>
                <a:gd name="T71" fmla="*/ 54 h 180"/>
                <a:gd name="T72" fmla="*/ 58 w 193"/>
                <a:gd name="T73" fmla="*/ 55 h 180"/>
                <a:gd name="T74" fmla="*/ 56 w 193"/>
                <a:gd name="T75" fmla="*/ 67 h 180"/>
                <a:gd name="T76" fmla="*/ 60 w 193"/>
                <a:gd name="T77" fmla="*/ 85 h 180"/>
                <a:gd name="T78" fmla="*/ 64 w 193"/>
                <a:gd name="T79" fmla="*/ 88 h 180"/>
                <a:gd name="T80" fmla="*/ 71 w 193"/>
                <a:gd name="T81" fmla="*/ 99 h 180"/>
                <a:gd name="T82" fmla="*/ 12 w 193"/>
                <a:gd name="T83" fmla="*/ 137 h 180"/>
                <a:gd name="T84" fmla="*/ 179 w 193"/>
                <a:gd name="T85" fmla="*/ 180 h 180"/>
                <a:gd name="T86" fmla="*/ 190 w 193"/>
                <a:gd name="T87" fmla="*/ 140 h 180"/>
                <a:gd name="T88" fmla="*/ 140 w 193"/>
                <a:gd name="T89" fmla="*/ 118 h 180"/>
                <a:gd name="T90" fmla="*/ 127 w 193"/>
                <a:gd name="T91" fmla="*/ 112 h 180"/>
                <a:gd name="T92" fmla="*/ 131 w 193"/>
                <a:gd name="T93" fmla="*/ 85 h 180"/>
                <a:gd name="T94" fmla="*/ 134 w 193"/>
                <a:gd name="T95" fmla="*/ 85 h 180"/>
                <a:gd name="T96" fmla="*/ 138 w 193"/>
                <a:gd name="T97" fmla="*/ 58 h 180"/>
                <a:gd name="T98" fmla="*/ 136 w 193"/>
                <a:gd name="T99" fmla="*/ 53 h 180"/>
                <a:gd name="T100" fmla="*/ 120 w 193"/>
                <a:gd name="T101" fmla="*/ 11 h 180"/>
                <a:gd name="T102" fmla="*/ 95 w 193"/>
                <a:gd name="T10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" h="180">
                  <a:moveTo>
                    <a:pt x="100" y="120"/>
                  </a:moveTo>
                  <a:cubicBezTo>
                    <a:pt x="113" y="120"/>
                    <a:pt x="122" y="106"/>
                    <a:pt x="126" y="98"/>
                  </a:cubicBezTo>
                  <a:cubicBezTo>
                    <a:pt x="126" y="103"/>
                    <a:pt x="125" y="112"/>
                    <a:pt x="126" y="113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20" y="121"/>
                    <a:pt x="113" y="125"/>
                    <a:pt x="107" y="12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83" y="123"/>
                    <a:pt x="74" y="115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3" y="112"/>
                    <a:pt x="73" y="105"/>
                    <a:pt x="72" y="101"/>
                  </a:cubicBezTo>
                  <a:cubicBezTo>
                    <a:pt x="77" y="108"/>
                    <a:pt x="88" y="120"/>
                    <a:pt x="100" y="120"/>
                  </a:cubicBezTo>
                  <a:cubicBezTo>
                    <a:pt x="100" y="119"/>
                    <a:pt x="100" y="119"/>
                    <a:pt x="100" y="119"/>
                  </a:cubicBezTo>
                  <a:cubicBezTo>
                    <a:pt x="100" y="120"/>
                    <a:pt x="100" y="120"/>
                    <a:pt x="100" y="120"/>
                  </a:cubicBezTo>
                  <a:moveTo>
                    <a:pt x="100" y="119"/>
                  </a:moveTo>
                  <a:cubicBezTo>
                    <a:pt x="85" y="119"/>
                    <a:pt x="72" y="100"/>
                    <a:pt x="70" y="96"/>
                  </a:cubicBezTo>
                  <a:cubicBezTo>
                    <a:pt x="68" y="92"/>
                    <a:pt x="67" y="87"/>
                    <a:pt x="67" y="84"/>
                  </a:cubicBezTo>
                  <a:cubicBezTo>
                    <a:pt x="66" y="81"/>
                    <a:pt x="65" y="70"/>
                    <a:pt x="65" y="66"/>
                  </a:cubicBezTo>
                  <a:cubicBezTo>
                    <a:pt x="65" y="65"/>
                    <a:pt x="65" y="64"/>
                    <a:pt x="65" y="63"/>
                  </a:cubicBezTo>
                  <a:cubicBezTo>
                    <a:pt x="66" y="63"/>
                    <a:pt x="67" y="63"/>
                    <a:pt x="67" y="63"/>
                  </a:cubicBezTo>
                  <a:cubicBezTo>
                    <a:pt x="67" y="63"/>
                    <a:pt x="68" y="64"/>
                    <a:pt x="68" y="65"/>
                  </a:cubicBezTo>
                  <a:cubicBezTo>
                    <a:pt x="68" y="65"/>
                    <a:pt x="69" y="70"/>
                    <a:pt x="70" y="73"/>
                  </a:cubicBezTo>
                  <a:cubicBezTo>
                    <a:pt x="71" y="76"/>
                    <a:pt x="73" y="79"/>
                    <a:pt x="81" y="79"/>
                  </a:cubicBezTo>
                  <a:cubicBezTo>
                    <a:pt x="82" y="79"/>
                    <a:pt x="83" y="79"/>
                    <a:pt x="83" y="79"/>
                  </a:cubicBezTo>
                  <a:cubicBezTo>
                    <a:pt x="93" y="79"/>
                    <a:pt x="96" y="66"/>
                    <a:pt x="96" y="66"/>
                  </a:cubicBezTo>
                  <a:cubicBezTo>
                    <a:pt x="96" y="65"/>
                    <a:pt x="96" y="64"/>
                    <a:pt x="98" y="64"/>
                  </a:cubicBezTo>
                  <a:cubicBezTo>
                    <a:pt x="101" y="64"/>
                    <a:pt x="100" y="66"/>
                    <a:pt x="101" y="68"/>
                  </a:cubicBezTo>
                  <a:cubicBezTo>
                    <a:pt x="102" y="70"/>
                    <a:pt x="104" y="74"/>
                    <a:pt x="105" y="74"/>
                  </a:cubicBezTo>
                  <a:cubicBezTo>
                    <a:pt x="107" y="77"/>
                    <a:pt x="109" y="79"/>
                    <a:pt x="116" y="79"/>
                  </a:cubicBezTo>
                  <a:cubicBezTo>
                    <a:pt x="117" y="79"/>
                    <a:pt x="118" y="79"/>
                    <a:pt x="119" y="79"/>
                  </a:cubicBezTo>
                  <a:cubicBezTo>
                    <a:pt x="128" y="78"/>
                    <a:pt x="128" y="69"/>
                    <a:pt x="128" y="66"/>
                  </a:cubicBezTo>
                  <a:cubicBezTo>
                    <a:pt x="129" y="64"/>
                    <a:pt x="130" y="63"/>
                    <a:pt x="130" y="63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0" y="71"/>
                    <a:pt x="130" y="81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29" y="88"/>
                    <a:pt x="128" y="93"/>
                    <a:pt x="126" y="97"/>
                  </a:cubicBezTo>
                  <a:cubicBezTo>
                    <a:pt x="123" y="103"/>
                    <a:pt x="113" y="119"/>
                    <a:pt x="100" y="119"/>
                  </a:cubicBezTo>
                  <a:moveTo>
                    <a:pt x="116" y="78"/>
                  </a:moveTo>
                  <a:cubicBezTo>
                    <a:pt x="113" y="78"/>
                    <a:pt x="109" y="77"/>
                    <a:pt x="106" y="74"/>
                  </a:cubicBezTo>
                  <a:cubicBezTo>
                    <a:pt x="105" y="73"/>
                    <a:pt x="103" y="68"/>
                    <a:pt x="103" y="63"/>
                  </a:cubicBezTo>
                  <a:cubicBezTo>
                    <a:pt x="103" y="60"/>
                    <a:pt x="108" y="59"/>
                    <a:pt x="112" y="59"/>
                  </a:cubicBezTo>
                  <a:cubicBezTo>
                    <a:pt x="113" y="59"/>
                    <a:pt x="114" y="59"/>
                    <a:pt x="115" y="59"/>
                  </a:cubicBezTo>
                  <a:cubicBezTo>
                    <a:pt x="120" y="59"/>
                    <a:pt x="125" y="59"/>
                    <a:pt x="126" y="63"/>
                  </a:cubicBezTo>
                  <a:cubicBezTo>
                    <a:pt x="126" y="65"/>
                    <a:pt x="128" y="76"/>
                    <a:pt x="121" y="78"/>
                  </a:cubicBezTo>
                  <a:cubicBezTo>
                    <a:pt x="119" y="78"/>
                    <a:pt x="118" y="78"/>
                    <a:pt x="116" y="78"/>
                  </a:cubicBezTo>
                  <a:moveTo>
                    <a:pt x="80" y="78"/>
                  </a:moveTo>
                  <a:cubicBezTo>
                    <a:pt x="73" y="78"/>
                    <a:pt x="72" y="75"/>
                    <a:pt x="71" y="72"/>
                  </a:cubicBezTo>
                  <a:cubicBezTo>
                    <a:pt x="70" y="68"/>
                    <a:pt x="70" y="62"/>
                    <a:pt x="71" y="61"/>
                  </a:cubicBezTo>
                  <a:cubicBezTo>
                    <a:pt x="72" y="60"/>
                    <a:pt x="72" y="59"/>
                    <a:pt x="77" y="59"/>
                  </a:cubicBezTo>
                  <a:cubicBezTo>
                    <a:pt x="78" y="59"/>
                    <a:pt x="79" y="58"/>
                    <a:pt x="81" y="58"/>
                  </a:cubicBezTo>
                  <a:cubicBezTo>
                    <a:pt x="86" y="58"/>
                    <a:pt x="91" y="59"/>
                    <a:pt x="93" y="62"/>
                  </a:cubicBezTo>
                  <a:cubicBezTo>
                    <a:pt x="94" y="64"/>
                    <a:pt x="94" y="65"/>
                    <a:pt x="94" y="66"/>
                  </a:cubicBezTo>
                  <a:cubicBezTo>
                    <a:pt x="93" y="67"/>
                    <a:pt x="93" y="78"/>
                    <a:pt x="80" y="78"/>
                  </a:cubicBezTo>
                  <a:moveTo>
                    <a:pt x="64" y="87"/>
                  </a:moveTo>
                  <a:cubicBezTo>
                    <a:pt x="64" y="87"/>
                    <a:pt x="63" y="87"/>
                    <a:pt x="63" y="87"/>
                  </a:cubicBezTo>
                  <a:cubicBezTo>
                    <a:pt x="62" y="87"/>
                    <a:pt x="62" y="86"/>
                    <a:pt x="62" y="86"/>
                  </a:cubicBezTo>
                  <a:cubicBezTo>
                    <a:pt x="62" y="85"/>
                    <a:pt x="61" y="85"/>
                    <a:pt x="61" y="84"/>
                  </a:cubicBezTo>
                  <a:cubicBezTo>
                    <a:pt x="61" y="82"/>
                    <a:pt x="60" y="77"/>
                    <a:pt x="58" y="76"/>
                  </a:cubicBezTo>
                  <a:cubicBezTo>
                    <a:pt x="57" y="74"/>
                    <a:pt x="57" y="70"/>
                    <a:pt x="57" y="68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6"/>
                    <a:pt x="57" y="65"/>
                    <a:pt x="57" y="64"/>
                  </a:cubicBezTo>
                  <a:cubicBezTo>
                    <a:pt x="56" y="62"/>
                    <a:pt x="56" y="59"/>
                    <a:pt x="56" y="57"/>
                  </a:cubicBezTo>
                  <a:cubicBezTo>
                    <a:pt x="56" y="56"/>
                    <a:pt x="57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60" y="57"/>
                  </a:cubicBezTo>
                  <a:cubicBezTo>
                    <a:pt x="61" y="60"/>
                    <a:pt x="63" y="65"/>
                    <a:pt x="64" y="68"/>
                  </a:cubicBezTo>
                  <a:cubicBezTo>
                    <a:pt x="64" y="72"/>
                    <a:pt x="65" y="82"/>
                    <a:pt x="66" y="84"/>
                  </a:cubicBezTo>
                  <a:cubicBezTo>
                    <a:pt x="66" y="85"/>
                    <a:pt x="66" y="86"/>
                    <a:pt x="66" y="87"/>
                  </a:cubicBezTo>
                  <a:cubicBezTo>
                    <a:pt x="65" y="87"/>
                    <a:pt x="64" y="87"/>
                    <a:pt x="64" y="87"/>
                  </a:cubicBezTo>
                  <a:moveTo>
                    <a:pt x="132" y="84"/>
                  </a:moveTo>
                  <a:cubicBezTo>
                    <a:pt x="131" y="84"/>
                    <a:pt x="131" y="84"/>
                    <a:pt x="131" y="84"/>
                  </a:cubicBezTo>
                  <a:cubicBezTo>
                    <a:pt x="131" y="80"/>
                    <a:pt x="132" y="66"/>
                    <a:pt x="132" y="63"/>
                  </a:cubicBezTo>
                  <a:cubicBezTo>
                    <a:pt x="132" y="60"/>
                    <a:pt x="133" y="57"/>
                    <a:pt x="134" y="55"/>
                  </a:cubicBezTo>
                  <a:cubicBezTo>
                    <a:pt x="134" y="54"/>
                    <a:pt x="135" y="54"/>
                    <a:pt x="135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7" y="55"/>
                    <a:pt x="137" y="56"/>
                    <a:pt x="137" y="57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60"/>
                    <a:pt x="135" y="69"/>
                  </a:cubicBezTo>
                  <a:cubicBezTo>
                    <a:pt x="135" y="72"/>
                    <a:pt x="135" y="75"/>
                    <a:pt x="135" y="77"/>
                  </a:cubicBezTo>
                  <a:cubicBezTo>
                    <a:pt x="134" y="80"/>
                    <a:pt x="134" y="83"/>
                    <a:pt x="133" y="84"/>
                  </a:cubicBezTo>
                  <a:cubicBezTo>
                    <a:pt x="133" y="84"/>
                    <a:pt x="132" y="84"/>
                    <a:pt x="132" y="84"/>
                  </a:cubicBezTo>
                  <a:moveTo>
                    <a:pt x="97" y="22"/>
                  </a:moveTo>
                  <a:cubicBezTo>
                    <a:pt x="97" y="22"/>
                    <a:pt x="98" y="21"/>
                    <a:pt x="98" y="21"/>
                  </a:cubicBezTo>
                  <a:cubicBezTo>
                    <a:pt x="102" y="21"/>
                    <a:pt x="111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6" y="18"/>
                    <a:pt x="132" y="25"/>
                    <a:pt x="130" y="49"/>
                  </a:cubicBezTo>
                  <a:cubicBezTo>
                    <a:pt x="130" y="49"/>
                    <a:pt x="130" y="53"/>
                    <a:pt x="130" y="59"/>
                  </a:cubicBezTo>
                  <a:cubicBezTo>
                    <a:pt x="129" y="59"/>
                    <a:pt x="121" y="58"/>
                    <a:pt x="121" y="58"/>
                  </a:cubicBezTo>
                  <a:cubicBezTo>
                    <a:pt x="120" y="57"/>
                    <a:pt x="118" y="57"/>
                    <a:pt x="117" y="57"/>
                  </a:cubicBezTo>
                  <a:cubicBezTo>
                    <a:pt x="111" y="57"/>
                    <a:pt x="106" y="58"/>
                    <a:pt x="103" y="59"/>
                  </a:cubicBezTo>
                  <a:cubicBezTo>
                    <a:pt x="102" y="60"/>
                    <a:pt x="100" y="60"/>
                    <a:pt x="99" y="60"/>
                  </a:cubicBezTo>
                  <a:cubicBezTo>
                    <a:pt x="97" y="60"/>
                    <a:pt x="95" y="59"/>
                    <a:pt x="94" y="59"/>
                  </a:cubicBezTo>
                  <a:cubicBezTo>
                    <a:pt x="88" y="58"/>
                    <a:pt x="84" y="57"/>
                    <a:pt x="81" y="57"/>
                  </a:cubicBezTo>
                  <a:cubicBezTo>
                    <a:pt x="79" y="57"/>
                    <a:pt x="78" y="57"/>
                    <a:pt x="77" y="57"/>
                  </a:cubicBezTo>
                  <a:cubicBezTo>
                    <a:pt x="76" y="58"/>
                    <a:pt x="70" y="58"/>
                    <a:pt x="68" y="58"/>
                  </a:cubicBezTo>
                  <a:cubicBezTo>
                    <a:pt x="68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6" y="58"/>
                  </a:cubicBezTo>
                  <a:cubicBezTo>
                    <a:pt x="67" y="55"/>
                    <a:pt x="67" y="52"/>
                    <a:pt x="67" y="52"/>
                  </a:cubicBezTo>
                  <a:cubicBezTo>
                    <a:pt x="66" y="50"/>
                    <a:pt x="66" y="39"/>
                    <a:pt x="67" y="36"/>
                  </a:cubicBezTo>
                  <a:cubicBezTo>
                    <a:pt x="67" y="34"/>
                    <a:pt x="73" y="21"/>
                    <a:pt x="75" y="20"/>
                  </a:cubicBezTo>
                  <a:cubicBezTo>
                    <a:pt x="75" y="20"/>
                    <a:pt x="76" y="20"/>
                    <a:pt x="76" y="20"/>
                  </a:cubicBezTo>
                  <a:cubicBezTo>
                    <a:pt x="79" y="20"/>
                    <a:pt x="83" y="20"/>
                    <a:pt x="86" y="21"/>
                  </a:cubicBezTo>
                  <a:cubicBezTo>
                    <a:pt x="90" y="21"/>
                    <a:pt x="94" y="22"/>
                    <a:pt x="97" y="22"/>
                  </a:cubicBezTo>
                  <a:moveTo>
                    <a:pt x="95" y="0"/>
                  </a:moveTo>
                  <a:cubicBezTo>
                    <a:pt x="94" y="0"/>
                    <a:pt x="93" y="0"/>
                    <a:pt x="92" y="0"/>
                  </a:cubicBezTo>
                  <a:cubicBezTo>
                    <a:pt x="92" y="0"/>
                    <a:pt x="70" y="2"/>
                    <a:pt x="60" y="21"/>
                  </a:cubicBezTo>
                  <a:cubicBezTo>
                    <a:pt x="60" y="21"/>
                    <a:pt x="58" y="30"/>
                    <a:pt x="59" y="33"/>
                  </a:cubicBezTo>
                  <a:cubicBezTo>
                    <a:pt x="59" y="37"/>
                    <a:pt x="59" y="52"/>
                    <a:pt x="59" y="54"/>
                  </a:cubicBezTo>
                  <a:cubicBezTo>
                    <a:pt x="59" y="54"/>
                    <a:pt x="59" y="55"/>
                    <a:pt x="60" y="55"/>
                  </a:cubicBezTo>
                  <a:cubicBezTo>
                    <a:pt x="59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6" y="55"/>
                    <a:pt x="55" y="56"/>
                    <a:pt x="55" y="57"/>
                  </a:cubicBezTo>
                  <a:cubicBezTo>
                    <a:pt x="55" y="59"/>
                    <a:pt x="55" y="62"/>
                    <a:pt x="56" y="64"/>
                  </a:cubicBezTo>
                  <a:cubicBezTo>
                    <a:pt x="56" y="66"/>
                    <a:pt x="56" y="67"/>
                    <a:pt x="56" y="67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70"/>
                    <a:pt x="56" y="75"/>
                    <a:pt x="57" y="76"/>
                  </a:cubicBezTo>
                  <a:cubicBezTo>
                    <a:pt x="59" y="78"/>
                    <a:pt x="60" y="82"/>
                    <a:pt x="60" y="85"/>
                  </a:cubicBezTo>
                  <a:cubicBezTo>
                    <a:pt x="61" y="85"/>
                    <a:pt x="61" y="86"/>
                    <a:pt x="61" y="86"/>
                  </a:cubicBezTo>
                  <a:cubicBezTo>
                    <a:pt x="61" y="87"/>
                    <a:pt x="62" y="88"/>
                    <a:pt x="63" y="88"/>
                  </a:cubicBezTo>
                  <a:cubicBezTo>
                    <a:pt x="63" y="88"/>
                    <a:pt x="63" y="88"/>
                    <a:pt x="64" y="88"/>
                  </a:cubicBezTo>
                  <a:cubicBezTo>
                    <a:pt x="65" y="88"/>
                    <a:pt x="65" y="88"/>
                    <a:pt x="66" y="88"/>
                  </a:cubicBezTo>
                  <a:cubicBezTo>
                    <a:pt x="67" y="90"/>
                    <a:pt x="68" y="93"/>
                    <a:pt x="69" y="96"/>
                  </a:cubicBezTo>
                  <a:cubicBezTo>
                    <a:pt x="69" y="97"/>
                    <a:pt x="70" y="98"/>
                    <a:pt x="71" y="99"/>
                  </a:cubicBezTo>
                  <a:cubicBezTo>
                    <a:pt x="72" y="105"/>
                    <a:pt x="72" y="111"/>
                    <a:pt x="71" y="112"/>
                  </a:cubicBezTo>
                  <a:cubicBezTo>
                    <a:pt x="70" y="113"/>
                    <a:pt x="61" y="118"/>
                    <a:pt x="60" y="118"/>
                  </a:cubicBezTo>
                  <a:cubicBezTo>
                    <a:pt x="60" y="119"/>
                    <a:pt x="22" y="132"/>
                    <a:pt x="12" y="137"/>
                  </a:cubicBezTo>
                  <a:cubicBezTo>
                    <a:pt x="28" y="147"/>
                    <a:pt x="25" y="175"/>
                    <a:pt x="25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79" y="180"/>
                    <a:pt x="179" y="180"/>
                    <a:pt x="179" y="180"/>
                  </a:cubicBezTo>
                  <a:cubicBezTo>
                    <a:pt x="179" y="180"/>
                    <a:pt x="179" y="165"/>
                    <a:pt x="181" y="156"/>
                  </a:cubicBezTo>
                  <a:cubicBezTo>
                    <a:pt x="183" y="148"/>
                    <a:pt x="188" y="144"/>
                    <a:pt x="193" y="142"/>
                  </a:cubicBezTo>
                  <a:cubicBezTo>
                    <a:pt x="192" y="141"/>
                    <a:pt x="191" y="140"/>
                    <a:pt x="190" y="140"/>
                  </a:cubicBezTo>
                  <a:cubicBezTo>
                    <a:pt x="190" y="140"/>
                    <a:pt x="189" y="139"/>
                    <a:pt x="189" y="139"/>
                  </a:cubicBezTo>
                  <a:cubicBezTo>
                    <a:pt x="187" y="137"/>
                    <a:pt x="164" y="128"/>
                    <a:pt x="151" y="123"/>
                  </a:cubicBezTo>
                  <a:cubicBezTo>
                    <a:pt x="145" y="120"/>
                    <a:pt x="140" y="118"/>
                    <a:pt x="140" y="118"/>
                  </a:cubicBezTo>
                  <a:cubicBezTo>
                    <a:pt x="139" y="118"/>
                    <a:pt x="128" y="113"/>
                    <a:pt x="127" y="112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6" y="111"/>
                    <a:pt x="127" y="103"/>
                    <a:pt x="128" y="96"/>
                  </a:cubicBezTo>
                  <a:cubicBezTo>
                    <a:pt x="130" y="92"/>
                    <a:pt x="130" y="87"/>
                    <a:pt x="131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32" y="85"/>
                    <a:pt x="133" y="85"/>
                    <a:pt x="134" y="85"/>
                  </a:cubicBezTo>
                  <a:cubicBezTo>
                    <a:pt x="135" y="83"/>
                    <a:pt x="135" y="81"/>
                    <a:pt x="136" y="77"/>
                  </a:cubicBezTo>
                  <a:cubicBezTo>
                    <a:pt x="136" y="75"/>
                    <a:pt x="136" y="72"/>
                    <a:pt x="136" y="69"/>
                  </a:cubicBezTo>
                  <a:cubicBezTo>
                    <a:pt x="138" y="60"/>
                    <a:pt x="138" y="59"/>
                    <a:pt x="138" y="5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8" y="55"/>
                    <a:pt x="138" y="54"/>
                    <a:pt x="137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6" y="46"/>
                    <a:pt x="137" y="31"/>
                    <a:pt x="135" y="26"/>
                  </a:cubicBezTo>
                  <a:cubicBezTo>
                    <a:pt x="134" y="24"/>
                    <a:pt x="129" y="12"/>
                    <a:pt x="120" y="11"/>
                  </a:cubicBezTo>
                  <a:cubicBezTo>
                    <a:pt x="119" y="5"/>
                    <a:pt x="112" y="3"/>
                    <a:pt x="109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1" y="0"/>
                    <a:pt x="95" y="0"/>
                  </a:cubicBezTo>
                </a:path>
              </a:pathLst>
            </a:custGeom>
            <a:solidFill>
              <a:srgbClr val="7D4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848" y="2923"/>
              <a:ext cx="153" cy="245"/>
            </a:xfrm>
            <a:custGeom>
              <a:avLst/>
              <a:gdLst>
                <a:gd name="T0" fmla="*/ 14 w 24"/>
                <a:gd name="T1" fmla="*/ 0 h 38"/>
                <a:gd name="T2" fmla="*/ 2 w 24"/>
                <a:gd name="T3" fmla="*/ 14 h 38"/>
                <a:gd name="T4" fmla="*/ 0 w 24"/>
                <a:gd name="T5" fmla="*/ 38 h 38"/>
                <a:gd name="T6" fmla="*/ 22 w 24"/>
                <a:gd name="T7" fmla="*/ 38 h 38"/>
                <a:gd name="T8" fmla="*/ 22 w 24"/>
                <a:gd name="T9" fmla="*/ 37 h 38"/>
                <a:gd name="T10" fmla="*/ 14 w 24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8">
                  <a:moveTo>
                    <a:pt x="14" y="0"/>
                  </a:moveTo>
                  <a:cubicBezTo>
                    <a:pt x="9" y="2"/>
                    <a:pt x="4" y="6"/>
                    <a:pt x="2" y="14"/>
                  </a:cubicBezTo>
                  <a:cubicBezTo>
                    <a:pt x="0" y="23"/>
                    <a:pt x="0" y="38"/>
                    <a:pt x="0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4" y="18"/>
                    <a:pt x="18" y="5"/>
                    <a:pt x="14" y="0"/>
                  </a:cubicBezTo>
                </a:path>
              </a:pathLst>
            </a:custGeom>
            <a:solidFill>
              <a:srgbClr val="7E1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1802" y="1994"/>
              <a:ext cx="1230" cy="1174"/>
            </a:xfrm>
            <a:custGeom>
              <a:avLst/>
              <a:gdLst>
                <a:gd name="T0" fmla="*/ 98 w 193"/>
                <a:gd name="T1" fmla="*/ 130 h 182"/>
                <a:gd name="T2" fmla="*/ 97 w 193"/>
                <a:gd name="T3" fmla="*/ 122 h 182"/>
                <a:gd name="T4" fmla="*/ 112 w 193"/>
                <a:gd name="T5" fmla="*/ 117 h 182"/>
                <a:gd name="T6" fmla="*/ 87 w 193"/>
                <a:gd name="T7" fmla="*/ 109 h 182"/>
                <a:gd name="T8" fmla="*/ 97 w 193"/>
                <a:gd name="T9" fmla="*/ 92 h 182"/>
                <a:gd name="T10" fmla="*/ 100 w 193"/>
                <a:gd name="T11" fmla="*/ 101 h 182"/>
                <a:gd name="T12" fmla="*/ 65 w 193"/>
                <a:gd name="T13" fmla="*/ 81 h 182"/>
                <a:gd name="T14" fmla="*/ 57 w 193"/>
                <a:gd name="T15" fmla="*/ 58 h 182"/>
                <a:gd name="T16" fmla="*/ 65 w 193"/>
                <a:gd name="T17" fmla="*/ 75 h 182"/>
                <a:gd name="T18" fmla="*/ 104 w 193"/>
                <a:gd name="T19" fmla="*/ 58 h 182"/>
                <a:gd name="T20" fmla="*/ 130 w 193"/>
                <a:gd name="T21" fmla="*/ 64 h 182"/>
                <a:gd name="T22" fmla="*/ 137 w 193"/>
                <a:gd name="T23" fmla="*/ 58 h 182"/>
                <a:gd name="T24" fmla="*/ 134 w 193"/>
                <a:gd name="T25" fmla="*/ 75 h 182"/>
                <a:gd name="T26" fmla="*/ 129 w 193"/>
                <a:gd name="T27" fmla="*/ 60 h 182"/>
                <a:gd name="T28" fmla="*/ 100 w 193"/>
                <a:gd name="T29" fmla="*/ 55 h 182"/>
                <a:gd name="T30" fmla="*/ 99 w 193"/>
                <a:gd name="T31" fmla="*/ 52 h 182"/>
                <a:gd name="T32" fmla="*/ 82 w 193"/>
                <a:gd name="T33" fmla="*/ 62 h 182"/>
                <a:gd name="T34" fmla="*/ 94 w 193"/>
                <a:gd name="T35" fmla="*/ 52 h 182"/>
                <a:gd name="T36" fmla="*/ 98 w 193"/>
                <a:gd name="T37" fmla="*/ 53 h 182"/>
                <a:gd name="T38" fmla="*/ 101 w 193"/>
                <a:gd name="T39" fmla="*/ 60 h 182"/>
                <a:gd name="T40" fmla="*/ 104 w 193"/>
                <a:gd name="T41" fmla="*/ 62 h 182"/>
                <a:gd name="T42" fmla="*/ 104 w 193"/>
                <a:gd name="T43" fmla="*/ 61 h 182"/>
                <a:gd name="T44" fmla="*/ 107 w 193"/>
                <a:gd name="T45" fmla="*/ 58 h 182"/>
                <a:gd name="T46" fmla="*/ 110 w 193"/>
                <a:gd name="T47" fmla="*/ 58 h 182"/>
                <a:gd name="T48" fmla="*/ 123 w 193"/>
                <a:gd name="T49" fmla="*/ 55 h 182"/>
                <a:gd name="T50" fmla="*/ 129 w 193"/>
                <a:gd name="T51" fmla="*/ 65 h 182"/>
                <a:gd name="T52" fmla="*/ 116 w 193"/>
                <a:gd name="T53" fmla="*/ 97 h 182"/>
                <a:gd name="T54" fmla="*/ 79 w 193"/>
                <a:gd name="T55" fmla="*/ 96 h 182"/>
                <a:gd name="T56" fmla="*/ 66 w 193"/>
                <a:gd name="T57" fmla="*/ 75 h 182"/>
                <a:gd name="T58" fmla="*/ 64 w 193"/>
                <a:gd name="T59" fmla="*/ 56 h 182"/>
                <a:gd name="T60" fmla="*/ 68 w 193"/>
                <a:gd name="T61" fmla="*/ 64 h 182"/>
                <a:gd name="T62" fmla="*/ 69 w 193"/>
                <a:gd name="T63" fmla="*/ 62 h 182"/>
                <a:gd name="T64" fmla="*/ 76 w 193"/>
                <a:gd name="T65" fmla="*/ 61 h 182"/>
                <a:gd name="T66" fmla="*/ 80 w 193"/>
                <a:gd name="T67" fmla="*/ 62 h 182"/>
                <a:gd name="T68" fmla="*/ 104 w 193"/>
                <a:gd name="T69" fmla="*/ 49 h 182"/>
                <a:gd name="T70" fmla="*/ 109 w 193"/>
                <a:gd name="T71" fmla="*/ 45 h 182"/>
                <a:gd name="T72" fmla="*/ 111 w 193"/>
                <a:gd name="T73" fmla="*/ 50 h 182"/>
                <a:gd name="T74" fmla="*/ 97 w 193"/>
                <a:gd name="T75" fmla="*/ 0 h 182"/>
                <a:gd name="T76" fmla="*/ 58 w 193"/>
                <a:gd name="T77" fmla="*/ 23 h 182"/>
                <a:gd name="T78" fmla="*/ 56 w 193"/>
                <a:gd name="T79" fmla="*/ 57 h 182"/>
                <a:gd name="T80" fmla="*/ 65 w 193"/>
                <a:gd name="T81" fmla="*/ 82 h 182"/>
                <a:gd name="T82" fmla="*/ 42 w 193"/>
                <a:gd name="T83" fmla="*/ 131 h 182"/>
                <a:gd name="T84" fmla="*/ 193 w 193"/>
                <a:gd name="T85" fmla="*/ 182 h 182"/>
                <a:gd name="T86" fmla="*/ 126 w 193"/>
                <a:gd name="T87" fmla="*/ 118 h 182"/>
                <a:gd name="T88" fmla="*/ 127 w 193"/>
                <a:gd name="T89" fmla="*/ 94 h 182"/>
                <a:gd name="T90" fmla="*/ 136 w 193"/>
                <a:gd name="T91" fmla="*/ 70 h 182"/>
                <a:gd name="T92" fmla="*/ 136 w 193"/>
                <a:gd name="T93" fmla="*/ 55 h 182"/>
                <a:gd name="T94" fmla="*/ 135 w 193"/>
                <a:gd name="T95" fmla="*/ 3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3" h="182">
                  <a:moveTo>
                    <a:pt x="85" y="62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moveTo>
                    <a:pt x="98" y="130"/>
                  </a:moveTo>
                  <a:cubicBezTo>
                    <a:pt x="87" y="130"/>
                    <a:pt x="77" y="126"/>
                    <a:pt x="69" y="118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73" y="108"/>
                    <a:pt x="80" y="122"/>
                    <a:pt x="96" y="122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2" y="122"/>
                    <a:pt x="106" y="121"/>
                    <a:pt x="109" y="119"/>
                  </a:cubicBezTo>
                  <a:cubicBezTo>
                    <a:pt x="110" y="119"/>
                    <a:pt x="111" y="118"/>
                    <a:pt x="111" y="118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8" y="113"/>
                    <a:pt x="122" y="106"/>
                    <a:pt x="124" y="100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118" y="126"/>
                    <a:pt x="108" y="130"/>
                    <a:pt x="98" y="130"/>
                  </a:cubicBezTo>
                  <a:moveTo>
                    <a:pt x="87" y="109"/>
                  </a:moveTo>
                  <a:cubicBezTo>
                    <a:pt x="86" y="109"/>
                    <a:pt x="86" y="109"/>
                    <a:pt x="85" y="109"/>
                  </a:cubicBezTo>
                  <a:cubicBezTo>
                    <a:pt x="79" y="105"/>
                    <a:pt x="80" y="101"/>
                    <a:pt x="83" y="98"/>
                  </a:cubicBezTo>
                  <a:cubicBezTo>
                    <a:pt x="87" y="95"/>
                    <a:pt x="91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4" y="92"/>
                    <a:pt x="112" y="97"/>
                    <a:pt x="113" y="101"/>
                  </a:cubicBezTo>
                  <a:cubicBezTo>
                    <a:pt x="114" y="103"/>
                    <a:pt x="113" y="109"/>
                    <a:pt x="109" y="109"/>
                  </a:cubicBezTo>
                  <a:cubicBezTo>
                    <a:pt x="108" y="109"/>
                    <a:pt x="107" y="108"/>
                    <a:pt x="106" y="108"/>
                  </a:cubicBezTo>
                  <a:cubicBezTo>
                    <a:pt x="100" y="104"/>
                    <a:pt x="103" y="101"/>
                    <a:pt x="100" y="101"/>
                  </a:cubicBezTo>
                  <a:cubicBezTo>
                    <a:pt x="98" y="100"/>
                    <a:pt x="94" y="100"/>
                    <a:pt x="94" y="100"/>
                  </a:cubicBezTo>
                  <a:cubicBezTo>
                    <a:pt x="94" y="100"/>
                    <a:pt x="93" y="101"/>
                    <a:pt x="93" y="103"/>
                  </a:cubicBezTo>
                  <a:cubicBezTo>
                    <a:pt x="93" y="104"/>
                    <a:pt x="91" y="109"/>
                    <a:pt x="87" y="109"/>
                  </a:cubicBezTo>
                  <a:moveTo>
                    <a:pt x="65" y="81"/>
                  </a:moveTo>
                  <a:cubicBezTo>
                    <a:pt x="58" y="80"/>
                    <a:pt x="57" y="76"/>
                    <a:pt x="57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7"/>
                    <a:pt x="54" y="64"/>
                    <a:pt x="55" y="61"/>
                  </a:cubicBezTo>
                  <a:cubicBezTo>
                    <a:pt x="56" y="59"/>
                    <a:pt x="56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8" y="60"/>
                    <a:pt x="59" y="61"/>
                    <a:pt x="60" y="62"/>
                  </a:cubicBezTo>
                  <a:cubicBezTo>
                    <a:pt x="60" y="62"/>
                    <a:pt x="61" y="65"/>
                    <a:pt x="63" y="67"/>
                  </a:cubicBezTo>
                  <a:cubicBezTo>
                    <a:pt x="63" y="70"/>
                    <a:pt x="64" y="74"/>
                    <a:pt x="65" y="75"/>
                  </a:cubicBezTo>
                  <a:cubicBezTo>
                    <a:pt x="65" y="75"/>
                    <a:pt x="65" y="78"/>
                    <a:pt x="65" y="81"/>
                  </a:cubicBezTo>
                  <a:moveTo>
                    <a:pt x="104" y="60"/>
                  </a:moveTo>
                  <a:cubicBezTo>
                    <a:pt x="104" y="60"/>
                    <a:pt x="104" y="60"/>
                    <a:pt x="103" y="59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58"/>
                    <a:pt x="105" y="58"/>
                    <a:pt x="106" y="58"/>
                  </a:cubicBezTo>
                  <a:cubicBezTo>
                    <a:pt x="106" y="59"/>
                    <a:pt x="105" y="60"/>
                    <a:pt x="104" y="60"/>
                  </a:cubicBezTo>
                  <a:moveTo>
                    <a:pt x="129" y="79"/>
                  </a:moveTo>
                  <a:cubicBezTo>
                    <a:pt x="130" y="72"/>
                    <a:pt x="130" y="66"/>
                    <a:pt x="130" y="64"/>
                  </a:cubicBezTo>
                  <a:cubicBezTo>
                    <a:pt x="131" y="63"/>
                    <a:pt x="133" y="59"/>
                    <a:pt x="134" y="57"/>
                  </a:cubicBezTo>
                  <a:cubicBezTo>
                    <a:pt x="135" y="57"/>
                    <a:pt x="135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7" y="57"/>
                    <a:pt x="137" y="57"/>
                    <a:pt x="137" y="58"/>
                  </a:cubicBezTo>
                  <a:cubicBezTo>
                    <a:pt x="137" y="60"/>
                    <a:pt x="137" y="63"/>
                    <a:pt x="136" y="67"/>
                  </a:cubicBezTo>
                  <a:cubicBezTo>
                    <a:pt x="136" y="68"/>
                    <a:pt x="136" y="69"/>
                    <a:pt x="135" y="70"/>
                  </a:cubicBezTo>
                  <a:cubicBezTo>
                    <a:pt x="135" y="72"/>
                    <a:pt x="135" y="73"/>
                    <a:pt x="135" y="73"/>
                  </a:cubicBezTo>
                  <a:cubicBezTo>
                    <a:pt x="134" y="73"/>
                    <a:pt x="134" y="74"/>
                    <a:pt x="134" y="75"/>
                  </a:cubicBezTo>
                  <a:cubicBezTo>
                    <a:pt x="133" y="76"/>
                    <a:pt x="131" y="79"/>
                    <a:pt x="129" y="79"/>
                  </a:cubicBezTo>
                  <a:moveTo>
                    <a:pt x="129" y="61"/>
                  </a:moveTo>
                  <a:cubicBezTo>
                    <a:pt x="128" y="60"/>
                    <a:pt x="127" y="58"/>
                    <a:pt x="126" y="56"/>
                  </a:cubicBezTo>
                  <a:cubicBezTo>
                    <a:pt x="127" y="58"/>
                    <a:pt x="128" y="59"/>
                    <a:pt x="129" y="60"/>
                  </a:cubicBezTo>
                  <a:cubicBezTo>
                    <a:pt x="129" y="61"/>
                    <a:pt x="129" y="61"/>
                    <a:pt x="129" y="61"/>
                  </a:cubicBezTo>
                  <a:moveTo>
                    <a:pt x="102" y="59"/>
                  </a:moveTo>
                  <a:cubicBezTo>
                    <a:pt x="101" y="58"/>
                    <a:pt x="101" y="57"/>
                    <a:pt x="100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1" y="56"/>
                    <a:pt x="102" y="58"/>
                    <a:pt x="102" y="58"/>
                  </a:cubicBezTo>
                  <a:cubicBezTo>
                    <a:pt x="102" y="59"/>
                    <a:pt x="102" y="59"/>
                    <a:pt x="102" y="59"/>
                  </a:cubicBezTo>
                  <a:moveTo>
                    <a:pt x="99" y="53"/>
                  </a:moveTo>
                  <a:cubicBezTo>
                    <a:pt x="99" y="52"/>
                    <a:pt x="99" y="52"/>
                    <a:pt x="99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99" y="53"/>
                    <a:pt x="99" y="53"/>
                    <a:pt x="99" y="53"/>
                  </a:cubicBezTo>
                  <a:moveTo>
                    <a:pt x="82" y="62"/>
                  </a:moveTo>
                  <a:cubicBezTo>
                    <a:pt x="83" y="62"/>
                    <a:pt x="84" y="61"/>
                    <a:pt x="85" y="60"/>
                  </a:cubicBezTo>
                  <a:cubicBezTo>
                    <a:pt x="88" y="57"/>
                    <a:pt x="91" y="50"/>
                    <a:pt x="91" y="50"/>
                  </a:cubicBezTo>
                  <a:cubicBezTo>
                    <a:pt x="91" y="50"/>
                    <a:pt x="87" y="60"/>
                    <a:pt x="85" y="62"/>
                  </a:cubicBezTo>
                  <a:cubicBezTo>
                    <a:pt x="86" y="61"/>
                    <a:pt x="91" y="56"/>
                    <a:pt x="94" y="52"/>
                  </a:cubicBezTo>
                  <a:cubicBezTo>
                    <a:pt x="93" y="54"/>
                    <a:pt x="88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91" y="60"/>
                    <a:pt x="94" y="56"/>
                  </a:cubicBezTo>
                  <a:cubicBezTo>
                    <a:pt x="95" y="55"/>
                    <a:pt x="97" y="54"/>
                    <a:pt x="98" y="53"/>
                  </a:cubicBezTo>
                  <a:cubicBezTo>
                    <a:pt x="98" y="53"/>
                    <a:pt x="98" y="54"/>
                    <a:pt x="99" y="54"/>
                  </a:cubicBezTo>
                  <a:cubicBezTo>
                    <a:pt x="97" y="56"/>
                    <a:pt x="94" y="59"/>
                    <a:pt x="91" y="60"/>
                  </a:cubicBezTo>
                  <a:cubicBezTo>
                    <a:pt x="91" y="60"/>
                    <a:pt x="96" y="59"/>
                    <a:pt x="99" y="56"/>
                  </a:cubicBezTo>
                  <a:cubicBezTo>
                    <a:pt x="100" y="58"/>
                    <a:pt x="101" y="59"/>
                    <a:pt x="101" y="60"/>
                  </a:cubicBezTo>
                  <a:cubicBezTo>
                    <a:pt x="100" y="61"/>
                    <a:pt x="98" y="63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9" y="64"/>
                    <a:pt x="102" y="61"/>
                  </a:cubicBezTo>
                  <a:cubicBezTo>
                    <a:pt x="103" y="62"/>
                    <a:pt x="104" y="62"/>
                    <a:pt x="104" y="62"/>
                  </a:cubicBezTo>
                  <a:cubicBezTo>
                    <a:pt x="103" y="62"/>
                    <a:pt x="103" y="61"/>
                    <a:pt x="102" y="60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104" y="60"/>
                    <a:pt x="104" y="60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6" y="59"/>
                    <a:pt x="107" y="58"/>
                  </a:cubicBezTo>
                  <a:cubicBezTo>
                    <a:pt x="107" y="59"/>
                    <a:pt x="108" y="59"/>
                    <a:pt x="109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8" y="61"/>
                    <a:pt x="106" y="63"/>
                    <a:pt x="103" y="64"/>
                  </a:cubicBezTo>
                  <a:cubicBezTo>
                    <a:pt x="103" y="64"/>
                    <a:pt x="107" y="63"/>
                    <a:pt x="110" y="58"/>
                  </a:cubicBezTo>
                  <a:cubicBezTo>
                    <a:pt x="113" y="58"/>
                    <a:pt x="115" y="58"/>
                    <a:pt x="116" y="56"/>
                  </a:cubicBezTo>
                  <a:cubicBezTo>
                    <a:pt x="118" y="52"/>
                    <a:pt x="120" y="52"/>
                    <a:pt x="120" y="51"/>
                  </a:cubicBezTo>
                  <a:cubicBezTo>
                    <a:pt x="120" y="51"/>
                    <a:pt x="119" y="53"/>
                    <a:pt x="118" y="54"/>
                  </a:cubicBezTo>
                  <a:cubicBezTo>
                    <a:pt x="118" y="54"/>
                    <a:pt x="121" y="55"/>
                    <a:pt x="123" y="55"/>
                  </a:cubicBezTo>
                  <a:cubicBezTo>
                    <a:pt x="124" y="55"/>
                    <a:pt x="125" y="55"/>
                    <a:pt x="125" y="55"/>
                  </a:cubicBezTo>
                  <a:cubicBezTo>
                    <a:pt x="126" y="60"/>
                    <a:pt x="128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7"/>
                    <a:pt x="129" y="72"/>
                    <a:pt x="128" y="78"/>
                  </a:cubicBezTo>
                  <a:cubicBezTo>
                    <a:pt x="127" y="81"/>
                    <a:pt x="123" y="88"/>
                    <a:pt x="123" y="88"/>
                  </a:cubicBezTo>
                  <a:cubicBezTo>
                    <a:pt x="122" y="89"/>
                    <a:pt x="116" y="95"/>
                    <a:pt x="116" y="97"/>
                  </a:cubicBezTo>
                  <a:cubicBezTo>
                    <a:pt x="116" y="97"/>
                    <a:pt x="113" y="92"/>
                    <a:pt x="102" y="88"/>
                  </a:cubicBezTo>
                  <a:cubicBezTo>
                    <a:pt x="102" y="88"/>
                    <a:pt x="100" y="88"/>
                    <a:pt x="98" y="88"/>
                  </a:cubicBezTo>
                  <a:cubicBezTo>
                    <a:pt x="96" y="88"/>
                    <a:pt x="94" y="88"/>
                    <a:pt x="93" y="87"/>
                  </a:cubicBezTo>
                  <a:cubicBezTo>
                    <a:pt x="93" y="87"/>
                    <a:pt x="81" y="93"/>
                    <a:pt x="79" y="96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3"/>
                    <a:pt x="63" y="67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60"/>
                    <a:pt x="68" y="62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9" y="65"/>
                    <a:pt x="69" y="66"/>
                    <a:pt x="71" y="67"/>
                  </a:cubicBezTo>
                  <a:cubicBezTo>
                    <a:pt x="71" y="67"/>
                    <a:pt x="69" y="65"/>
                    <a:pt x="69" y="62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1" y="59"/>
                    <a:pt x="73" y="68"/>
                    <a:pt x="79" y="68"/>
                  </a:cubicBezTo>
                  <a:cubicBezTo>
                    <a:pt x="79" y="68"/>
                    <a:pt x="71" y="62"/>
                    <a:pt x="74" y="59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1" y="62"/>
                    <a:pt x="82" y="62"/>
                  </a:cubicBezTo>
                  <a:moveTo>
                    <a:pt x="103" y="58"/>
                  </a:moveTo>
                  <a:cubicBezTo>
                    <a:pt x="102" y="56"/>
                    <a:pt x="102" y="55"/>
                    <a:pt x="101" y="54"/>
                  </a:cubicBezTo>
                  <a:cubicBezTo>
                    <a:pt x="102" y="52"/>
                    <a:pt x="103" y="51"/>
                    <a:pt x="104" y="49"/>
                  </a:cubicBezTo>
                  <a:cubicBezTo>
                    <a:pt x="105" y="48"/>
                    <a:pt x="105" y="47"/>
                    <a:pt x="106" y="47"/>
                  </a:cubicBezTo>
                  <a:cubicBezTo>
                    <a:pt x="106" y="50"/>
                    <a:pt x="105" y="54"/>
                    <a:pt x="103" y="58"/>
                  </a:cubicBezTo>
                  <a:moveTo>
                    <a:pt x="104" y="57"/>
                  </a:moveTo>
                  <a:cubicBezTo>
                    <a:pt x="106" y="55"/>
                    <a:pt x="108" y="51"/>
                    <a:pt x="109" y="45"/>
                  </a:cubicBezTo>
                  <a:cubicBezTo>
                    <a:pt x="109" y="45"/>
                    <a:pt x="110" y="44"/>
                    <a:pt x="111" y="44"/>
                  </a:cubicBezTo>
                  <a:cubicBezTo>
                    <a:pt x="111" y="46"/>
                    <a:pt x="111" y="50"/>
                    <a:pt x="109" y="54"/>
                  </a:cubicBezTo>
                  <a:cubicBezTo>
                    <a:pt x="108" y="56"/>
                    <a:pt x="106" y="57"/>
                    <a:pt x="104" y="57"/>
                  </a:cubicBezTo>
                  <a:moveTo>
                    <a:pt x="111" y="50"/>
                  </a:moveTo>
                  <a:cubicBezTo>
                    <a:pt x="112" y="48"/>
                    <a:pt x="112" y="46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3" y="43"/>
                    <a:pt x="113" y="47"/>
                    <a:pt x="111" y="50"/>
                  </a:cubicBezTo>
                  <a:moveTo>
                    <a:pt x="97" y="0"/>
                  </a:moveTo>
                  <a:cubicBezTo>
                    <a:pt x="97" y="0"/>
                    <a:pt x="96" y="0"/>
                    <a:pt x="96" y="0"/>
                  </a:cubicBezTo>
                  <a:cubicBezTo>
                    <a:pt x="88" y="1"/>
                    <a:pt x="88" y="3"/>
                    <a:pt x="87" y="4"/>
                  </a:cubicBezTo>
                  <a:cubicBezTo>
                    <a:pt x="87" y="4"/>
                    <a:pt x="73" y="6"/>
                    <a:pt x="70" y="8"/>
                  </a:cubicBezTo>
                  <a:cubicBezTo>
                    <a:pt x="68" y="10"/>
                    <a:pt x="59" y="17"/>
                    <a:pt x="58" y="23"/>
                  </a:cubicBezTo>
                  <a:cubicBezTo>
                    <a:pt x="56" y="26"/>
                    <a:pt x="53" y="30"/>
                    <a:pt x="53" y="38"/>
                  </a:cubicBezTo>
                  <a:cubicBezTo>
                    <a:pt x="53" y="45"/>
                    <a:pt x="53" y="49"/>
                    <a:pt x="55" y="50"/>
                  </a:cubicBezTo>
                  <a:cubicBezTo>
                    <a:pt x="55" y="50"/>
                    <a:pt x="55" y="53"/>
                    <a:pt x="57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5" y="58"/>
                    <a:pt x="55" y="59"/>
                    <a:pt x="54" y="60"/>
                  </a:cubicBezTo>
                  <a:cubicBezTo>
                    <a:pt x="53" y="64"/>
                    <a:pt x="54" y="67"/>
                    <a:pt x="55" y="70"/>
                  </a:cubicBezTo>
                  <a:cubicBezTo>
                    <a:pt x="55" y="71"/>
                    <a:pt x="55" y="71"/>
                    <a:pt x="56" y="72"/>
                  </a:cubicBezTo>
                  <a:cubicBezTo>
                    <a:pt x="57" y="76"/>
                    <a:pt x="58" y="81"/>
                    <a:pt x="65" y="82"/>
                  </a:cubicBezTo>
                  <a:cubicBezTo>
                    <a:pt x="65" y="86"/>
                    <a:pt x="66" y="91"/>
                    <a:pt x="67" y="94"/>
                  </a:cubicBezTo>
                  <a:cubicBezTo>
                    <a:pt x="67" y="95"/>
                    <a:pt x="68" y="96"/>
                    <a:pt x="68" y="97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6" y="119"/>
                    <a:pt x="54" y="126"/>
                    <a:pt x="42" y="131"/>
                  </a:cubicBezTo>
                  <a:cubicBezTo>
                    <a:pt x="30" y="137"/>
                    <a:pt x="11" y="144"/>
                    <a:pt x="5" y="149"/>
                  </a:cubicBezTo>
                  <a:cubicBezTo>
                    <a:pt x="0" y="154"/>
                    <a:pt x="1" y="174"/>
                    <a:pt x="1" y="182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65" y="182"/>
                    <a:pt x="165" y="182"/>
                    <a:pt x="165" y="182"/>
                  </a:cubicBezTo>
                  <a:cubicBezTo>
                    <a:pt x="165" y="177"/>
                    <a:pt x="162" y="152"/>
                    <a:pt x="175" y="141"/>
                  </a:cubicBezTo>
                  <a:cubicBezTo>
                    <a:pt x="168" y="138"/>
                    <a:pt x="159" y="134"/>
                    <a:pt x="152" y="131"/>
                  </a:cubicBezTo>
                  <a:cubicBezTo>
                    <a:pt x="139" y="126"/>
                    <a:pt x="126" y="118"/>
                    <a:pt x="126" y="118"/>
                  </a:cubicBezTo>
                  <a:cubicBezTo>
                    <a:pt x="125" y="118"/>
                    <a:pt x="125" y="118"/>
                    <a:pt x="125" y="118"/>
                  </a:cubicBezTo>
                  <a:cubicBezTo>
                    <a:pt x="125" y="98"/>
                    <a:pt x="125" y="98"/>
                    <a:pt x="125" y="98"/>
                  </a:cubicBezTo>
                  <a:cubicBezTo>
                    <a:pt x="125" y="98"/>
                    <a:pt x="126" y="97"/>
                    <a:pt x="126" y="97"/>
                  </a:cubicBezTo>
                  <a:cubicBezTo>
                    <a:pt x="126" y="96"/>
                    <a:pt x="127" y="95"/>
                    <a:pt x="127" y="94"/>
                  </a:cubicBezTo>
                  <a:cubicBezTo>
                    <a:pt x="128" y="92"/>
                    <a:pt x="128" y="86"/>
                    <a:pt x="129" y="80"/>
                  </a:cubicBezTo>
                  <a:cubicBezTo>
                    <a:pt x="132" y="80"/>
                    <a:pt x="134" y="77"/>
                    <a:pt x="135" y="75"/>
                  </a:cubicBezTo>
                  <a:cubicBezTo>
                    <a:pt x="135" y="75"/>
                    <a:pt x="135" y="74"/>
                    <a:pt x="135" y="74"/>
                  </a:cubicBezTo>
                  <a:cubicBezTo>
                    <a:pt x="136" y="73"/>
                    <a:pt x="136" y="72"/>
                    <a:pt x="136" y="70"/>
                  </a:cubicBezTo>
                  <a:cubicBezTo>
                    <a:pt x="137" y="69"/>
                    <a:pt x="137" y="68"/>
                    <a:pt x="137" y="67"/>
                  </a:cubicBezTo>
                  <a:cubicBezTo>
                    <a:pt x="138" y="63"/>
                    <a:pt x="138" y="60"/>
                    <a:pt x="138" y="58"/>
                  </a:cubicBezTo>
                  <a:cubicBezTo>
                    <a:pt x="138" y="56"/>
                    <a:pt x="137" y="56"/>
                    <a:pt x="136" y="56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5" y="55"/>
                    <a:pt x="135" y="55"/>
                    <a:pt x="134" y="56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5" y="53"/>
                    <a:pt x="136" y="45"/>
                    <a:pt x="136" y="44"/>
                  </a:cubicBezTo>
                  <a:cubicBezTo>
                    <a:pt x="136" y="42"/>
                    <a:pt x="137" y="36"/>
                    <a:pt x="135" y="31"/>
                  </a:cubicBezTo>
                  <a:cubicBezTo>
                    <a:pt x="135" y="31"/>
                    <a:pt x="137" y="27"/>
                    <a:pt x="126" y="18"/>
                  </a:cubicBezTo>
                  <a:cubicBezTo>
                    <a:pt x="116" y="10"/>
                    <a:pt x="106" y="0"/>
                    <a:pt x="97" y="0"/>
                  </a:cubicBezTo>
                </a:path>
              </a:pathLst>
            </a:custGeom>
            <a:solidFill>
              <a:srgbClr val="4EA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2917" y="2078"/>
              <a:ext cx="867" cy="1090"/>
            </a:xfrm>
            <a:custGeom>
              <a:avLst/>
              <a:gdLst>
                <a:gd name="T0" fmla="*/ 88 w 136"/>
                <a:gd name="T1" fmla="*/ 91 h 169"/>
                <a:gd name="T2" fmla="*/ 51 w 136"/>
                <a:gd name="T3" fmla="*/ 108 h 169"/>
                <a:gd name="T4" fmla="*/ 51 w 136"/>
                <a:gd name="T5" fmla="*/ 108 h 169"/>
                <a:gd name="T6" fmla="*/ 75 w 136"/>
                <a:gd name="T7" fmla="*/ 20 h 169"/>
                <a:gd name="T8" fmla="*/ 75 w 136"/>
                <a:gd name="T9" fmla="*/ 20 h 169"/>
                <a:gd name="T10" fmla="*/ 74 w 136"/>
                <a:gd name="T11" fmla="*/ 36 h 169"/>
                <a:gd name="T12" fmla="*/ 75 w 136"/>
                <a:gd name="T13" fmla="*/ 44 h 169"/>
                <a:gd name="T14" fmla="*/ 77 w 136"/>
                <a:gd name="T15" fmla="*/ 43 h 169"/>
                <a:gd name="T16" fmla="*/ 81 w 136"/>
                <a:gd name="T17" fmla="*/ 43 h 169"/>
                <a:gd name="T18" fmla="*/ 83 w 136"/>
                <a:gd name="T19" fmla="*/ 42 h 169"/>
                <a:gd name="T20" fmla="*/ 85 w 136"/>
                <a:gd name="T21" fmla="*/ 43 h 169"/>
                <a:gd name="T22" fmla="*/ 89 w 136"/>
                <a:gd name="T23" fmla="*/ 43 h 169"/>
                <a:gd name="T24" fmla="*/ 92 w 136"/>
                <a:gd name="T25" fmla="*/ 46 h 169"/>
                <a:gd name="T26" fmla="*/ 94 w 136"/>
                <a:gd name="T27" fmla="*/ 49 h 169"/>
                <a:gd name="T28" fmla="*/ 94 w 136"/>
                <a:gd name="T29" fmla="*/ 65 h 169"/>
                <a:gd name="T30" fmla="*/ 96 w 136"/>
                <a:gd name="T31" fmla="*/ 66 h 169"/>
                <a:gd name="T32" fmla="*/ 92 w 136"/>
                <a:gd name="T33" fmla="*/ 85 h 169"/>
                <a:gd name="T34" fmla="*/ 41 w 136"/>
                <a:gd name="T35" fmla="*/ 79 h 169"/>
                <a:gd name="T36" fmla="*/ 41 w 136"/>
                <a:gd name="T37" fmla="*/ 52 h 169"/>
                <a:gd name="T38" fmla="*/ 46 w 136"/>
                <a:gd name="T39" fmla="*/ 47 h 169"/>
                <a:gd name="T40" fmla="*/ 49 w 136"/>
                <a:gd name="T41" fmla="*/ 44 h 169"/>
                <a:gd name="T42" fmla="*/ 52 w 136"/>
                <a:gd name="T43" fmla="*/ 45 h 169"/>
                <a:gd name="T44" fmla="*/ 54 w 136"/>
                <a:gd name="T45" fmla="*/ 43 h 169"/>
                <a:gd name="T46" fmla="*/ 55 w 136"/>
                <a:gd name="T47" fmla="*/ 44 h 169"/>
                <a:gd name="T48" fmla="*/ 57 w 136"/>
                <a:gd name="T49" fmla="*/ 43 h 169"/>
                <a:gd name="T50" fmla="*/ 70 w 136"/>
                <a:gd name="T51" fmla="*/ 21 h 169"/>
                <a:gd name="T52" fmla="*/ 66 w 136"/>
                <a:gd name="T53" fmla="*/ 36 h 169"/>
                <a:gd name="T54" fmla="*/ 67 w 136"/>
                <a:gd name="T55" fmla="*/ 40 h 169"/>
                <a:gd name="T56" fmla="*/ 68 w 136"/>
                <a:gd name="T57" fmla="*/ 42 h 169"/>
                <a:gd name="T58" fmla="*/ 73 w 136"/>
                <a:gd name="T59" fmla="*/ 19 h 169"/>
                <a:gd name="T60" fmla="*/ 70 w 136"/>
                <a:gd name="T61" fmla="*/ 0 h 169"/>
                <a:gd name="T62" fmla="*/ 26 w 136"/>
                <a:gd name="T63" fmla="*/ 46 h 169"/>
                <a:gd name="T64" fmla="*/ 33 w 136"/>
                <a:gd name="T65" fmla="*/ 110 h 169"/>
                <a:gd name="T66" fmla="*/ 38 w 136"/>
                <a:gd name="T67" fmla="*/ 112 h 169"/>
                <a:gd name="T68" fmla="*/ 40 w 136"/>
                <a:gd name="T69" fmla="*/ 112 h 169"/>
                <a:gd name="T70" fmla="*/ 42 w 136"/>
                <a:gd name="T71" fmla="*/ 111 h 169"/>
                <a:gd name="T72" fmla="*/ 46 w 136"/>
                <a:gd name="T73" fmla="*/ 109 h 169"/>
                <a:gd name="T74" fmla="*/ 49 w 136"/>
                <a:gd name="T75" fmla="*/ 108 h 169"/>
                <a:gd name="T76" fmla="*/ 24 w 136"/>
                <a:gd name="T77" fmla="*/ 124 h 169"/>
                <a:gd name="T78" fmla="*/ 0 w 136"/>
                <a:gd name="T79" fmla="*/ 128 h 169"/>
                <a:gd name="T80" fmla="*/ 124 w 136"/>
                <a:gd name="T81" fmla="*/ 169 h 169"/>
                <a:gd name="T82" fmla="*/ 133 w 136"/>
                <a:gd name="T83" fmla="*/ 128 h 169"/>
                <a:gd name="T84" fmla="*/ 121 w 136"/>
                <a:gd name="T85" fmla="*/ 123 h 169"/>
                <a:gd name="T86" fmla="*/ 89 w 136"/>
                <a:gd name="T87" fmla="*/ 112 h 169"/>
                <a:gd name="T88" fmla="*/ 92 w 136"/>
                <a:gd name="T89" fmla="*/ 113 h 169"/>
                <a:gd name="T90" fmla="*/ 94 w 136"/>
                <a:gd name="T91" fmla="*/ 112 h 169"/>
                <a:gd name="T92" fmla="*/ 99 w 136"/>
                <a:gd name="T93" fmla="*/ 112 h 169"/>
                <a:gd name="T94" fmla="*/ 115 w 136"/>
                <a:gd name="T95" fmla="*/ 5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" h="169">
                  <a:moveTo>
                    <a:pt x="67" y="101"/>
                  </a:moveTo>
                  <a:cubicBezTo>
                    <a:pt x="67" y="101"/>
                    <a:pt x="67" y="101"/>
                    <a:pt x="67" y="101"/>
                  </a:cubicBezTo>
                  <a:cubicBezTo>
                    <a:pt x="75" y="101"/>
                    <a:pt x="82" y="98"/>
                    <a:pt x="88" y="91"/>
                  </a:cubicBezTo>
                  <a:cubicBezTo>
                    <a:pt x="86" y="97"/>
                    <a:pt x="87" y="107"/>
                    <a:pt x="87" y="10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2" y="104"/>
                    <a:pt x="50" y="94"/>
                    <a:pt x="50" y="93"/>
                  </a:cubicBezTo>
                  <a:cubicBezTo>
                    <a:pt x="56" y="98"/>
                    <a:pt x="62" y="101"/>
                    <a:pt x="67" y="101"/>
                  </a:cubicBezTo>
                  <a:moveTo>
                    <a:pt x="75" y="20"/>
                  </a:moveTo>
                  <a:cubicBezTo>
                    <a:pt x="75" y="20"/>
                    <a:pt x="75" y="20"/>
                    <a:pt x="75" y="20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20"/>
                    <a:pt x="75" y="20"/>
                    <a:pt x="75" y="20"/>
                  </a:cubicBezTo>
                  <a:moveTo>
                    <a:pt x="73" y="42"/>
                  </a:moveTo>
                  <a:cubicBezTo>
                    <a:pt x="74" y="40"/>
                    <a:pt x="74" y="19"/>
                    <a:pt x="74" y="19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4"/>
                    <a:pt x="75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76" y="40"/>
                    <a:pt x="76" y="40"/>
                  </a:cubicBezTo>
                  <a:cubicBezTo>
                    <a:pt x="76" y="42"/>
                    <a:pt x="77" y="43"/>
                    <a:pt x="77" y="43"/>
                  </a:cubicBezTo>
                  <a:cubicBezTo>
                    <a:pt x="77" y="41"/>
                    <a:pt x="76" y="30"/>
                    <a:pt x="76" y="24"/>
                  </a:cubicBezTo>
                  <a:cubicBezTo>
                    <a:pt x="77" y="31"/>
                    <a:pt x="79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4"/>
                    <a:pt x="83" y="44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5" y="44"/>
                    <a:pt x="85" y="44"/>
                  </a:cubicBezTo>
                  <a:cubicBezTo>
                    <a:pt x="85" y="44"/>
                    <a:pt x="85" y="43"/>
                    <a:pt x="85" y="43"/>
                  </a:cubicBezTo>
                  <a:cubicBezTo>
                    <a:pt x="85" y="43"/>
                    <a:pt x="86" y="40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6" y="52"/>
                    <a:pt x="96" y="54"/>
                  </a:cubicBezTo>
                  <a:cubicBezTo>
                    <a:pt x="96" y="56"/>
                    <a:pt x="94" y="65"/>
                    <a:pt x="94" y="65"/>
                  </a:cubicBezTo>
                  <a:cubicBezTo>
                    <a:pt x="97" y="61"/>
                    <a:pt x="97" y="61"/>
                    <a:pt x="97" y="61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7"/>
                    <a:pt x="93" y="75"/>
                    <a:pt x="93" y="75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6"/>
                    <a:pt x="93" y="81"/>
                    <a:pt x="92" y="85"/>
                  </a:cubicBezTo>
                  <a:cubicBezTo>
                    <a:pt x="85" y="96"/>
                    <a:pt x="77" y="100"/>
                    <a:pt x="67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9" y="100"/>
                    <a:pt x="48" y="93"/>
                    <a:pt x="41" y="79"/>
                  </a:cubicBezTo>
                  <a:cubicBezTo>
                    <a:pt x="41" y="76"/>
                    <a:pt x="41" y="64"/>
                    <a:pt x="40" y="61"/>
                  </a:cubicBezTo>
                  <a:cubicBezTo>
                    <a:pt x="40" y="59"/>
                    <a:pt x="41" y="54"/>
                    <a:pt x="41" y="54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5" y="47"/>
                    <a:pt x="46" y="47"/>
                  </a:cubicBezTo>
                  <a:cubicBezTo>
                    <a:pt x="47" y="46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9" y="43"/>
                    <a:pt x="60" y="42"/>
                  </a:cubicBezTo>
                  <a:cubicBezTo>
                    <a:pt x="60" y="42"/>
                    <a:pt x="70" y="21"/>
                    <a:pt x="70" y="21"/>
                  </a:cubicBezTo>
                  <a:cubicBezTo>
                    <a:pt x="69" y="25"/>
                    <a:pt x="61" y="42"/>
                    <a:pt x="61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5" y="39"/>
                    <a:pt x="66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1"/>
                    <a:pt x="73" y="42"/>
                    <a:pt x="73" y="42"/>
                  </a:cubicBezTo>
                  <a:moveTo>
                    <a:pt x="74" y="0"/>
                  </a:moveTo>
                  <a:cubicBezTo>
                    <a:pt x="72" y="0"/>
                    <a:pt x="71" y="0"/>
                    <a:pt x="70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55" y="0"/>
                    <a:pt x="45" y="7"/>
                    <a:pt x="39" y="16"/>
                  </a:cubicBezTo>
                  <a:cubicBezTo>
                    <a:pt x="30" y="27"/>
                    <a:pt x="28" y="42"/>
                    <a:pt x="26" y="46"/>
                  </a:cubicBezTo>
                  <a:cubicBezTo>
                    <a:pt x="24" y="54"/>
                    <a:pt x="26" y="70"/>
                    <a:pt x="27" y="79"/>
                  </a:cubicBezTo>
                  <a:cubicBezTo>
                    <a:pt x="27" y="89"/>
                    <a:pt x="31" y="109"/>
                    <a:pt x="31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6" y="110"/>
                    <a:pt x="46" y="110"/>
                    <a:pt x="46" y="110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12"/>
                    <a:pt x="47" y="124"/>
                    <a:pt x="24" y="124"/>
                  </a:cubicBezTo>
                  <a:cubicBezTo>
                    <a:pt x="22" y="124"/>
                    <a:pt x="20" y="124"/>
                    <a:pt x="18" y="123"/>
                  </a:cubicBezTo>
                  <a:cubicBezTo>
                    <a:pt x="17" y="123"/>
                    <a:pt x="16" y="123"/>
                    <a:pt x="15" y="123"/>
                  </a:cubicBezTo>
                  <a:cubicBezTo>
                    <a:pt x="9" y="123"/>
                    <a:pt x="4" y="125"/>
                    <a:pt x="0" y="128"/>
                  </a:cubicBezTo>
                  <a:cubicBezTo>
                    <a:pt x="6" y="131"/>
                    <a:pt x="11" y="134"/>
                    <a:pt x="14" y="136"/>
                  </a:cubicBezTo>
                  <a:cubicBezTo>
                    <a:pt x="19" y="141"/>
                    <a:pt x="18" y="161"/>
                    <a:pt x="18" y="169"/>
                  </a:cubicBezTo>
                  <a:cubicBezTo>
                    <a:pt x="124" y="169"/>
                    <a:pt x="124" y="169"/>
                    <a:pt x="124" y="169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3" y="144"/>
                    <a:pt x="129" y="131"/>
                    <a:pt x="132" y="129"/>
                  </a:cubicBezTo>
                  <a:cubicBezTo>
                    <a:pt x="132" y="129"/>
                    <a:pt x="133" y="128"/>
                    <a:pt x="133" y="128"/>
                  </a:cubicBezTo>
                  <a:cubicBezTo>
                    <a:pt x="133" y="128"/>
                    <a:pt x="134" y="127"/>
                    <a:pt x="136" y="126"/>
                  </a:cubicBezTo>
                  <a:cubicBezTo>
                    <a:pt x="133" y="125"/>
                    <a:pt x="128" y="123"/>
                    <a:pt x="123" y="123"/>
                  </a:cubicBezTo>
                  <a:cubicBezTo>
                    <a:pt x="123" y="123"/>
                    <a:pt x="122" y="123"/>
                    <a:pt x="121" y="123"/>
                  </a:cubicBezTo>
                  <a:cubicBezTo>
                    <a:pt x="119" y="124"/>
                    <a:pt x="117" y="124"/>
                    <a:pt x="115" y="124"/>
                  </a:cubicBezTo>
                  <a:cubicBezTo>
                    <a:pt x="96" y="124"/>
                    <a:pt x="91" y="116"/>
                    <a:pt x="89" y="111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2" y="113"/>
                    <a:pt x="92" y="113"/>
                    <a:pt x="92" y="113"/>
                  </a:cubicBezTo>
                  <a:cubicBezTo>
                    <a:pt x="93" y="112"/>
                    <a:pt x="93" y="112"/>
                    <a:pt x="93" y="112"/>
                  </a:cubicBezTo>
                  <a:cubicBezTo>
                    <a:pt x="93" y="114"/>
                    <a:pt x="93" y="114"/>
                    <a:pt x="93" y="114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5" y="113"/>
                    <a:pt x="96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9" y="112"/>
                    <a:pt x="99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5" y="113"/>
                    <a:pt x="105" y="113"/>
                    <a:pt x="105" y="113"/>
                  </a:cubicBezTo>
                  <a:cubicBezTo>
                    <a:pt x="119" y="98"/>
                    <a:pt x="115" y="64"/>
                    <a:pt x="115" y="58"/>
                  </a:cubicBezTo>
                  <a:cubicBezTo>
                    <a:pt x="118" y="22"/>
                    <a:pt x="91" y="0"/>
                    <a:pt x="74" y="0"/>
                  </a:cubicBezTo>
                </a:path>
              </a:pathLst>
            </a:custGeom>
            <a:solidFill>
              <a:srgbClr val="F39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3701" y="2890"/>
              <a:ext cx="185" cy="278"/>
            </a:xfrm>
            <a:custGeom>
              <a:avLst/>
              <a:gdLst>
                <a:gd name="T0" fmla="*/ 13 w 29"/>
                <a:gd name="T1" fmla="*/ 0 h 43"/>
                <a:gd name="T2" fmla="*/ 10 w 29"/>
                <a:gd name="T3" fmla="*/ 2 h 43"/>
                <a:gd name="T4" fmla="*/ 9 w 29"/>
                <a:gd name="T5" fmla="*/ 3 h 43"/>
                <a:gd name="T6" fmla="*/ 1 w 29"/>
                <a:gd name="T7" fmla="*/ 42 h 43"/>
                <a:gd name="T8" fmla="*/ 1 w 29"/>
                <a:gd name="T9" fmla="*/ 43 h 43"/>
                <a:gd name="T10" fmla="*/ 26 w 29"/>
                <a:gd name="T11" fmla="*/ 43 h 43"/>
                <a:gd name="T12" fmla="*/ 13 w 29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3">
                  <a:moveTo>
                    <a:pt x="13" y="0"/>
                  </a:move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6" y="5"/>
                    <a:pt x="0" y="18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38"/>
                    <a:pt x="29" y="10"/>
                    <a:pt x="13" y="0"/>
                  </a:cubicBezTo>
                </a:path>
              </a:pathLst>
            </a:custGeom>
            <a:solidFill>
              <a:srgbClr val="7F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834" y="2903"/>
              <a:ext cx="204" cy="265"/>
            </a:xfrm>
            <a:custGeom>
              <a:avLst/>
              <a:gdLst>
                <a:gd name="T0" fmla="*/ 13 w 32"/>
                <a:gd name="T1" fmla="*/ 0 h 41"/>
                <a:gd name="T2" fmla="*/ 3 w 32"/>
                <a:gd name="T3" fmla="*/ 41 h 41"/>
                <a:gd name="T4" fmla="*/ 31 w 32"/>
                <a:gd name="T5" fmla="*/ 41 h 41"/>
                <a:gd name="T6" fmla="*/ 27 w 32"/>
                <a:gd name="T7" fmla="*/ 8 h 41"/>
                <a:gd name="T8" fmla="*/ 13 w 3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1">
                  <a:moveTo>
                    <a:pt x="13" y="0"/>
                  </a:moveTo>
                  <a:cubicBezTo>
                    <a:pt x="0" y="11"/>
                    <a:pt x="3" y="36"/>
                    <a:pt x="3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33"/>
                    <a:pt x="32" y="13"/>
                    <a:pt x="27" y="8"/>
                  </a:cubicBezTo>
                  <a:cubicBezTo>
                    <a:pt x="24" y="6"/>
                    <a:pt x="19" y="3"/>
                    <a:pt x="13" y="0"/>
                  </a:cubicBezTo>
                </a:path>
              </a:pathLst>
            </a:custGeom>
            <a:solidFill>
              <a:srgbClr val="696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94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80087" y="1615711"/>
            <a:ext cx="9031826" cy="3616686"/>
            <a:chOff x="1714500" y="1964051"/>
            <a:chExt cx="9031826" cy="3616686"/>
          </a:xfrm>
        </p:grpSpPr>
        <p:sp>
          <p:nvSpPr>
            <p:cNvPr id="16" name="矩形 15"/>
            <p:cNvSpPr/>
            <p:nvPr/>
          </p:nvSpPr>
          <p:spPr>
            <a:xfrm>
              <a:off x="1714500" y="1964052"/>
              <a:ext cx="6640748" cy="3616685"/>
            </a:xfrm>
            <a:prstGeom prst="rect">
              <a:avLst/>
            </a:prstGeom>
            <a:solidFill>
              <a:srgbClr val="7D4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924799" y="1964051"/>
              <a:ext cx="2821527" cy="3616685"/>
              <a:chOff x="6297870" y="2073821"/>
              <a:chExt cx="4326900" cy="363124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597125" y="2073821"/>
                <a:ext cx="4027645" cy="3631245"/>
              </a:xfrm>
              <a:prstGeom prst="rect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6200000">
                <a:off x="6324969" y="3739817"/>
                <a:ext cx="245058" cy="299255"/>
              </a:xfrm>
              <a:prstGeom prst="triangle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350486" y="1228722"/>
            <a:ext cx="1645907" cy="1987550"/>
            <a:chOff x="5780524" y="752930"/>
            <a:chExt cx="1998225" cy="24129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3"/>
            <a:stretch/>
          </p:blipFill>
          <p:spPr>
            <a:xfrm>
              <a:off x="5780524" y="752930"/>
              <a:ext cx="1998225" cy="241299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41655" y="1151444"/>
              <a:ext cx="750138" cy="735984"/>
            </a:xfrm>
            <a:prstGeom prst="rect">
              <a:avLst/>
            </a:prstGeom>
          </p:spPr>
        </p:pic>
      </p:grp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8266348" y="3389309"/>
            <a:ext cx="1951038" cy="1843088"/>
          </a:xfrm>
          <a:custGeom>
            <a:avLst/>
            <a:gdLst>
              <a:gd name="T0" fmla="*/ 126 w 193"/>
              <a:gd name="T1" fmla="*/ 113 h 180"/>
              <a:gd name="T2" fmla="*/ 102 w 193"/>
              <a:gd name="T3" fmla="*/ 146 h 180"/>
              <a:gd name="T4" fmla="*/ 72 w 193"/>
              <a:gd name="T5" fmla="*/ 113 h 180"/>
              <a:gd name="T6" fmla="*/ 100 w 193"/>
              <a:gd name="T7" fmla="*/ 119 h 180"/>
              <a:gd name="T8" fmla="*/ 70 w 193"/>
              <a:gd name="T9" fmla="*/ 96 h 180"/>
              <a:gd name="T10" fmla="*/ 65 w 193"/>
              <a:gd name="T11" fmla="*/ 63 h 180"/>
              <a:gd name="T12" fmla="*/ 70 w 193"/>
              <a:gd name="T13" fmla="*/ 73 h 180"/>
              <a:gd name="T14" fmla="*/ 96 w 193"/>
              <a:gd name="T15" fmla="*/ 66 h 180"/>
              <a:gd name="T16" fmla="*/ 105 w 193"/>
              <a:gd name="T17" fmla="*/ 74 h 180"/>
              <a:gd name="T18" fmla="*/ 128 w 193"/>
              <a:gd name="T19" fmla="*/ 66 h 180"/>
              <a:gd name="T20" fmla="*/ 130 w 193"/>
              <a:gd name="T21" fmla="*/ 85 h 180"/>
              <a:gd name="T22" fmla="*/ 100 w 193"/>
              <a:gd name="T23" fmla="*/ 119 h 180"/>
              <a:gd name="T24" fmla="*/ 103 w 193"/>
              <a:gd name="T25" fmla="*/ 63 h 180"/>
              <a:gd name="T26" fmla="*/ 126 w 193"/>
              <a:gd name="T27" fmla="*/ 63 h 180"/>
              <a:gd name="T28" fmla="*/ 80 w 193"/>
              <a:gd name="T29" fmla="*/ 78 h 180"/>
              <a:gd name="T30" fmla="*/ 77 w 193"/>
              <a:gd name="T31" fmla="*/ 59 h 180"/>
              <a:gd name="T32" fmla="*/ 94 w 193"/>
              <a:gd name="T33" fmla="*/ 66 h 180"/>
              <a:gd name="T34" fmla="*/ 63 w 193"/>
              <a:gd name="T35" fmla="*/ 87 h 180"/>
              <a:gd name="T36" fmla="*/ 58 w 193"/>
              <a:gd name="T37" fmla="*/ 76 h 180"/>
              <a:gd name="T38" fmla="*/ 57 w 193"/>
              <a:gd name="T39" fmla="*/ 64 h 180"/>
              <a:gd name="T40" fmla="*/ 58 w 193"/>
              <a:gd name="T41" fmla="*/ 56 h 180"/>
              <a:gd name="T42" fmla="*/ 66 w 193"/>
              <a:gd name="T43" fmla="*/ 84 h 180"/>
              <a:gd name="T44" fmla="*/ 132 w 193"/>
              <a:gd name="T45" fmla="*/ 84 h 180"/>
              <a:gd name="T46" fmla="*/ 134 w 193"/>
              <a:gd name="T47" fmla="*/ 55 h 180"/>
              <a:gd name="T48" fmla="*/ 137 w 193"/>
              <a:gd name="T49" fmla="*/ 57 h 180"/>
              <a:gd name="T50" fmla="*/ 135 w 193"/>
              <a:gd name="T51" fmla="*/ 77 h 180"/>
              <a:gd name="T52" fmla="*/ 97 w 193"/>
              <a:gd name="T53" fmla="*/ 22 h 180"/>
              <a:gd name="T54" fmla="*/ 114 w 193"/>
              <a:gd name="T55" fmla="*/ 17 h 180"/>
              <a:gd name="T56" fmla="*/ 121 w 193"/>
              <a:gd name="T57" fmla="*/ 58 h 180"/>
              <a:gd name="T58" fmla="*/ 99 w 193"/>
              <a:gd name="T59" fmla="*/ 60 h 180"/>
              <a:gd name="T60" fmla="*/ 77 w 193"/>
              <a:gd name="T61" fmla="*/ 57 h 180"/>
              <a:gd name="T62" fmla="*/ 67 w 193"/>
              <a:gd name="T63" fmla="*/ 58 h 180"/>
              <a:gd name="T64" fmla="*/ 67 w 193"/>
              <a:gd name="T65" fmla="*/ 36 h 180"/>
              <a:gd name="T66" fmla="*/ 86 w 193"/>
              <a:gd name="T67" fmla="*/ 21 h 180"/>
              <a:gd name="T68" fmla="*/ 92 w 193"/>
              <a:gd name="T69" fmla="*/ 0 h 180"/>
              <a:gd name="T70" fmla="*/ 59 w 193"/>
              <a:gd name="T71" fmla="*/ 54 h 180"/>
              <a:gd name="T72" fmla="*/ 58 w 193"/>
              <a:gd name="T73" fmla="*/ 55 h 180"/>
              <a:gd name="T74" fmla="*/ 56 w 193"/>
              <a:gd name="T75" fmla="*/ 67 h 180"/>
              <a:gd name="T76" fmla="*/ 60 w 193"/>
              <a:gd name="T77" fmla="*/ 85 h 180"/>
              <a:gd name="T78" fmla="*/ 64 w 193"/>
              <a:gd name="T79" fmla="*/ 88 h 180"/>
              <a:gd name="T80" fmla="*/ 71 w 193"/>
              <a:gd name="T81" fmla="*/ 99 h 180"/>
              <a:gd name="T82" fmla="*/ 12 w 193"/>
              <a:gd name="T83" fmla="*/ 137 h 180"/>
              <a:gd name="T84" fmla="*/ 179 w 193"/>
              <a:gd name="T85" fmla="*/ 180 h 180"/>
              <a:gd name="T86" fmla="*/ 190 w 193"/>
              <a:gd name="T87" fmla="*/ 140 h 180"/>
              <a:gd name="T88" fmla="*/ 140 w 193"/>
              <a:gd name="T89" fmla="*/ 118 h 180"/>
              <a:gd name="T90" fmla="*/ 127 w 193"/>
              <a:gd name="T91" fmla="*/ 112 h 180"/>
              <a:gd name="T92" fmla="*/ 131 w 193"/>
              <a:gd name="T93" fmla="*/ 85 h 180"/>
              <a:gd name="T94" fmla="*/ 134 w 193"/>
              <a:gd name="T95" fmla="*/ 85 h 180"/>
              <a:gd name="T96" fmla="*/ 138 w 193"/>
              <a:gd name="T97" fmla="*/ 58 h 180"/>
              <a:gd name="T98" fmla="*/ 136 w 193"/>
              <a:gd name="T99" fmla="*/ 53 h 180"/>
              <a:gd name="T100" fmla="*/ 120 w 193"/>
              <a:gd name="T101" fmla="*/ 11 h 180"/>
              <a:gd name="T102" fmla="*/ 95 w 193"/>
              <a:gd name="T103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3" h="180">
                <a:moveTo>
                  <a:pt x="100" y="120"/>
                </a:moveTo>
                <a:cubicBezTo>
                  <a:pt x="113" y="120"/>
                  <a:pt x="122" y="106"/>
                  <a:pt x="126" y="98"/>
                </a:cubicBezTo>
                <a:cubicBezTo>
                  <a:pt x="126" y="103"/>
                  <a:pt x="125" y="112"/>
                  <a:pt x="126" y="113"/>
                </a:cubicBezTo>
                <a:cubicBezTo>
                  <a:pt x="127" y="113"/>
                  <a:pt x="127" y="113"/>
                  <a:pt x="127" y="113"/>
                </a:cubicBezTo>
                <a:cubicBezTo>
                  <a:pt x="120" y="121"/>
                  <a:pt x="113" y="125"/>
                  <a:pt x="107" y="12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83" y="123"/>
                  <a:pt x="74" y="115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3" y="112"/>
                  <a:pt x="73" y="105"/>
                  <a:pt x="72" y="101"/>
                </a:cubicBezTo>
                <a:cubicBezTo>
                  <a:pt x="77" y="108"/>
                  <a:pt x="88" y="120"/>
                  <a:pt x="100" y="120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20"/>
                  <a:pt x="100" y="120"/>
                  <a:pt x="100" y="120"/>
                </a:cubicBezTo>
                <a:moveTo>
                  <a:pt x="100" y="119"/>
                </a:moveTo>
                <a:cubicBezTo>
                  <a:pt x="85" y="119"/>
                  <a:pt x="72" y="100"/>
                  <a:pt x="70" y="96"/>
                </a:cubicBezTo>
                <a:cubicBezTo>
                  <a:pt x="68" y="92"/>
                  <a:pt x="67" y="87"/>
                  <a:pt x="67" y="84"/>
                </a:cubicBezTo>
                <a:cubicBezTo>
                  <a:pt x="66" y="81"/>
                  <a:pt x="65" y="70"/>
                  <a:pt x="65" y="66"/>
                </a:cubicBezTo>
                <a:cubicBezTo>
                  <a:pt x="65" y="65"/>
                  <a:pt x="65" y="64"/>
                  <a:pt x="65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8" y="64"/>
                  <a:pt x="68" y="65"/>
                </a:cubicBezTo>
                <a:cubicBezTo>
                  <a:pt x="68" y="65"/>
                  <a:pt x="69" y="70"/>
                  <a:pt x="70" y="73"/>
                </a:cubicBezTo>
                <a:cubicBezTo>
                  <a:pt x="71" y="76"/>
                  <a:pt x="73" y="79"/>
                  <a:pt x="81" y="79"/>
                </a:cubicBezTo>
                <a:cubicBezTo>
                  <a:pt x="82" y="79"/>
                  <a:pt x="83" y="79"/>
                  <a:pt x="83" y="79"/>
                </a:cubicBezTo>
                <a:cubicBezTo>
                  <a:pt x="93" y="79"/>
                  <a:pt x="96" y="66"/>
                  <a:pt x="96" y="66"/>
                </a:cubicBezTo>
                <a:cubicBezTo>
                  <a:pt x="96" y="65"/>
                  <a:pt x="96" y="64"/>
                  <a:pt x="98" y="64"/>
                </a:cubicBezTo>
                <a:cubicBezTo>
                  <a:pt x="101" y="64"/>
                  <a:pt x="100" y="66"/>
                  <a:pt x="101" y="68"/>
                </a:cubicBezTo>
                <a:cubicBezTo>
                  <a:pt x="102" y="70"/>
                  <a:pt x="104" y="74"/>
                  <a:pt x="105" y="74"/>
                </a:cubicBezTo>
                <a:cubicBezTo>
                  <a:pt x="107" y="77"/>
                  <a:pt x="109" y="79"/>
                  <a:pt x="116" y="79"/>
                </a:cubicBezTo>
                <a:cubicBezTo>
                  <a:pt x="117" y="79"/>
                  <a:pt x="118" y="79"/>
                  <a:pt x="119" y="79"/>
                </a:cubicBezTo>
                <a:cubicBezTo>
                  <a:pt x="128" y="78"/>
                  <a:pt x="128" y="69"/>
                  <a:pt x="128" y="66"/>
                </a:cubicBezTo>
                <a:cubicBezTo>
                  <a:pt x="129" y="64"/>
                  <a:pt x="130" y="63"/>
                  <a:pt x="130" y="63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0" y="71"/>
                  <a:pt x="130" y="81"/>
                  <a:pt x="130" y="8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29" y="88"/>
                  <a:pt x="128" y="93"/>
                  <a:pt x="126" y="97"/>
                </a:cubicBezTo>
                <a:cubicBezTo>
                  <a:pt x="123" y="103"/>
                  <a:pt x="113" y="119"/>
                  <a:pt x="100" y="119"/>
                </a:cubicBezTo>
                <a:moveTo>
                  <a:pt x="116" y="78"/>
                </a:moveTo>
                <a:cubicBezTo>
                  <a:pt x="113" y="78"/>
                  <a:pt x="109" y="77"/>
                  <a:pt x="106" y="74"/>
                </a:cubicBezTo>
                <a:cubicBezTo>
                  <a:pt x="105" y="73"/>
                  <a:pt x="103" y="68"/>
                  <a:pt x="103" y="63"/>
                </a:cubicBezTo>
                <a:cubicBezTo>
                  <a:pt x="103" y="60"/>
                  <a:pt x="108" y="59"/>
                  <a:pt x="112" y="59"/>
                </a:cubicBezTo>
                <a:cubicBezTo>
                  <a:pt x="113" y="59"/>
                  <a:pt x="114" y="59"/>
                  <a:pt x="115" y="59"/>
                </a:cubicBezTo>
                <a:cubicBezTo>
                  <a:pt x="120" y="59"/>
                  <a:pt x="125" y="59"/>
                  <a:pt x="126" y="63"/>
                </a:cubicBezTo>
                <a:cubicBezTo>
                  <a:pt x="126" y="65"/>
                  <a:pt x="128" y="76"/>
                  <a:pt x="121" y="78"/>
                </a:cubicBezTo>
                <a:cubicBezTo>
                  <a:pt x="119" y="78"/>
                  <a:pt x="118" y="78"/>
                  <a:pt x="116" y="78"/>
                </a:cubicBezTo>
                <a:moveTo>
                  <a:pt x="80" y="78"/>
                </a:moveTo>
                <a:cubicBezTo>
                  <a:pt x="73" y="78"/>
                  <a:pt x="72" y="75"/>
                  <a:pt x="71" y="72"/>
                </a:cubicBezTo>
                <a:cubicBezTo>
                  <a:pt x="70" y="68"/>
                  <a:pt x="70" y="62"/>
                  <a:pt x="71" y="61"/>
                </a:cubicBezTo>
                <a:cubicBezTo>
                  <a:pt x="72" y="60"/>
                  <a:pt x="72" y="59"/>
                  <a:pt x="77" y="59"/>
                </a:cubicBezTo>
                <a:cubicBezTo>
                  <a:pt x="78" y="59"/>
                  <a:pt x="79" y="58"/>
                  <a:pt x="81" y="58"/>
                </a:cubicBezTo>
                <a:cubicBezTo>
                  <a:pt x="86" y="58"/>
                  <a:pt x="91" y="59"/>
                  <a:pt x="93" y="62"/>
                </a:cubicBezTo>
                <a:cubicBezTo>
                  <a:pt x="94" y="64"/>
                  <a:pt x="94" y="65"/>
                  <a:pt x="94" y="66"/>
                </a:cubicBezTo>
                <a:cubicBezTo>
                  <a:pt x="93" y="67"/>
                  <a:pt x="93" y="78"/>
                  <a:pt x="80" y="78"/>
                </a:cubicBezTo>
                <a:moveTo>
                  <a:pt x="64" y="87"/>
                </a:move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2" y="86"/>
                  <a:pt x="62" y="86"/>
                </a:cubicBezTo>
                <a:cubicBezTo>
                  <a:pt x="62" y="85"/>
                  <a:pt x="61" y="85"/>
                  <a:pt x="61" y="84"/>
                </a:cubicBezTo>
                <a:cubicBezTo>
                  <a:pt x="61" y="82"/>
                  <a:pt x="60" y="77"/>
                  <a:pt x="58" y="76"/>
                </a:cubicBezTo>
                <a:cubicBezTo>
                  <a:pt x="57" y="74"/>
                  <a:pt x="57" y="70"/>
                  <a:pt x="57" y="68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6"/>
                  <a:pt x="57" y="65"/>
                  <a:pt x="57" y="64"/>
                </a:cubicBezTo>
                <a:cubicBezTo>
                  <a:pt x="56" y="62"/>
                  <a:pt x="56" y="59"/>
                  <a:pt x="56" y="57"/>
                </a:cubicBezTo>
                <a:cubicBezTo>
                  <a:pt x="56" y="56"/>
                  <a:pt x="57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60" y="57"/>
                </a:cubicBezTo>
                <a:cubicBezTo>
                  <a:pt x="61" y="60"/>
                  <a:pt x="63" y="65"/>
                  <a:pt x="64" y="68"/>
                </a:cubicBezTo>
                <a:cubicBezTo>
                  <a:pt x="64" y="72"/>
                  <a:pt x="65" y="82"/>
                  <a:pt x="66" y="84"/>
                </a:cubicBezTo>
                <a:cubicBezTo>
                  <a:pt x="66" y="85"/>
                  <a:pt x="66" y="86"/>
                  <a:pt x="66" y="87"/>
                </a:cubicBezTo>
                <a:cubicBezTo>
                  <a:pt x="65" y="87"/>
                  <a:pt x="64" y="87"/>
                  <a:pt x="64" y="87"/>
                </a:cubicBezTo>
                <a:moveTo>
                  <a:pt x="132" y="84"/>
                </a:moveTo>
                <a:cubicBezTo>
                  <a:pt x="131" y="84"/>
                  <a:pt x="131" y="84"/>
                  <a:pt x="131" y="84"/>
                </a:cubicBezTo>
                <a:cubicBezTo>
                  <a:pt x="131" y="80"/>
                  <a:pt x="132" y="66"/>
                  <a:pt x="132" y="63"/>
                </a:cubicBezTo>
                <a:cubicBezTo>
                  <a:pt x="132" y="60"/>
                  <a:pt x="133" y="57"/>
                  <a:pt x="134" y="55"/>
                </a:cubicBezTo>
                <a:cubicBezTo>
                  <a:pt x="134" y="54"/>
                  <a:pt x="135" y="54"/>
                  <a:pt x="135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37" y="55"/>
                  <a:pt x="137" y="56"/>
                  <a:pt x="137" y="57"/>
                </a:cubicBezTo>
                <a:cubicBezTo>
                  <a:pt x="137" y="58"/>
                  <a:pt x="137" y="58"/>
                  <a:pt x="137" y="58"/>
                </a:cubicBezTo>
                <a:cubicBezTo>
                  <a:pt x="137" y="59"/>
                  <a:pt x="137" y="60"/>
                  <a:pt x="135" y="69"/>
                </a:cubicBezTo>
                <a:cubicBezTo>
                  <a:pt x="135" y="72"/>
                  <a:pt x="135" y="75"/>
                  <a:pt x="135" y="77"/>
                </a:cubicBezTo>
                <a:cubicBezTo>
                  <a:pt x="134" y="80"/>
                  <a:pt x="134" y="83"/>
                  <a:pt x="133" y="84"/>
                </a:cubicBezTo>
                <a:cubicBezTo>
                  <a:pt x="133" y="84"/>
                  <a:pt x="132" y="84"/>
                  <a:pt x="132" y="84"/>
                </a:cubicBezTo>
                <a:moveTo>
                  <a:pt x="97" y="22"/>
                </a:moveTo>
                <a:cubicBezTo>
                  <a:pt x="97" y="22"/>
                  <a:pt x="98" y="21"/>
                  <a:pt x="98" y="21"/>
                </a:cubicBezTo>
                <a:cubicBezTo>
                  <a:pt x="102" y="21"/>
                  <a:pt x="111" y="17"/>
                  <a:pt x="11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6" y="18"/>
                  <a:pt x="132" y="25"/>
                  <a:pt x="130" y="49"/>
                </a:cubicBezTo>
                <a:cubicBezTo>
                  <a:pt x="130" y="49"/>
                  <a:pt x="130" y="53"/>
                  <a:pt x="130" y="59"/>
                </a:cubicBezTo>
                <a:cubicBezTo>
                  <a:pt x="129" y="59"/>
                  <a:pt x="121" y="58"/>
                  <a:pt x="121" y="58"/>
                </a:cubicBezTo>
                <a:cubicBezTo>
                  <a:pt x="120" y="57"/>
                  <a:pt x="118" y="57"/>
                  <a:pt x="117" y="57"/>
                </a:cubicBezTo>
                <a:cubicBezTo>
                  <a:pt x="111" y="57"/>
                  <a:pt x="106" y="58"/>
                  <a:pt x="103" y="59"/>
                </a:cubicBezTo>
                <a:cubicBezTo>
                  <a:pt x="102" y="60"/>
                  <a:pt x="100" y="60"/>
                  <a:pt x="99" y="60"/>
                </a:cubicBezTo>
                <a:cubicBezTo>
                  <a:pt x="97" y="60"/>
                  <a:pt x="95" y="59"/>
                  <a:pt x="94" y="59"/>
                </a:cubicBezTo>
                <a:cubicBezTo>
                  <a:pt x="88" y="58"/>
                  <a:pt x="84" y="57"/>
                  <a:pt x="81" y="57"/>
                </a:cubicBezTo>
                <a:cubicBezTo>
                  <a:pt x="79" y="57"/>
                  <a:pt x="78" y="57"/>
                  <a:pt x="77" y="57"/>
                </a:cubicBezTo>
                <a:cubicBezTo>
                  <a:pt x="76" y="58"/>
                  <a:pt x="70" y="58"/>
                  <a:pt x="68" y="58"/>
                </a:cubicBezTo>
                <a:cubicBezTo>
                  <a:pt x="68" y="58"/>
                  <a:pt x="67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8"/>
                  <a:pt x="67" y="58"/>
                  <a:pt x="66" y="58"/>
                </a:cubicBezTo>
                <a:cubicBezTo>
                  <a:pt x="67" y="55"/>
                  <a:pt x="67" y="52"/>
                  <a:pt x="67" y="52"/>
                </a:cubicBezTo>
                <a:cubicBezTo>
                  <a:pt x="66" y="50"/>
                  <a:pt x="66" y="39"/>
                  <a:pt x="67" y="36"/>
                </a:cubicBezTo>
                <a:cubicBezTo>
                  <a:pt x="67" y="34"/>
                  <a:pt x="73" y="21"/>
                  <a:pt x="75" y="20"/>
                </a:cubicBezTo>
                <a:cubicBezTo>
                  <a:pt x="75" y="20"/>
                  <a:pt x="76" y="20"/>
                  <a:pt x="76" y="20"/>
                </a:cubicBezTo>
                <a:cubicBezTo>
                  <a:pt x="79" y="20"/>
                  <a:pt x="83" y="20"/>
                  <a:pt x="86" y="21"/>
                </a:cubicBezTo>
                <a:cubicBezTo>
                  <a:pt x="90" y="21"/>
                  <a:pt x="94" y="22"/>
                  <a:pt x="97" y="22"/>
                </a:cubicBezTo>
                <a:moveTo>
                  <a:pt x="95" y="0"/>
                </a:moveTo>
                <a:cubicBezTo>
                  <a:pt x="94" y="0"/>
                  <a:pt x="93" y="0"/>
                  <a:pt x="92" y="0"/>
                </a:cubicBezTo>
                <a:cubicBezTo>
                  <a:pt x="92" y="0"/>
                  <a:pt x="70" y="2"/>
                  <a:pt x="60" y="21"/>
                </a:cubicBezTo>
                <a:cubicBezTo>
                  <a:pt x="60" y="21"/>
                  <a:pt x="58" y="30"/>
                  <a:pt x="59" y="33"/>
                </a:cubicBezTo>
                <a:cubicBezTo>
                  <a:pt x="59" y="37"/>
                  <a:pt x="59" y="52"/>
                  <a:pt x="59" y="54"/>
                </a:cubicBezTo>
                <a:cubicBezTo>
                  <a:pt x="59" y="54"/>
                  <a:pt x="59" y="55"/>
                  <a:pt x="60" y="55"/>
                </a:cubicBez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6" y="55"/>
                  <a:pt x="55" y="56"/>
                  <a:pt x="55" y="57"/>
                </a:cubicBezTo>
                <a:cubicBezTo>
                  <a:pt x="55" y="59"/>
                  <a:pt x="55" y="62"/>
                  <a:pt x="56" y="64"/>
                </a:cubicBezTo>
                <a:cubicBezTo>
                  <a:pt x="56" y="66"/>
                  <a:pt x="56" y="67"/>
                  <a:pt x="56" y="67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70"/>
                  <a:pt x="56" y="75"/>
                  <a:pt x="57" y="76"/>
                </a:cubicBezTo>
                <a:cubicBezTo>
                  <a:pt x="59" y="78"/>
                  <a:pt x="60" y="82"/>
                  <a:pt x="60" y="85"/>
                </a:cubicBezTo>
                <a:cubicBezTo>
                  <a:pt x="61" y="85"/>
                  <a:pt x="61" y="86"/>
                  <a:pt x="61" y="86"/>
                </a:cubicBezTo>
                <a:cubicBezTo>
                  <a:pt x="61" y="87"/>
                  <a:pt x="62" y="88"/>
                  <a:pt x="63" y="88"/>
                </a:cubicBezTo>
                <a:cubicBezTo>
                  <a:pt x="63" y="88"/>
                  <a:pt x="63" y="88"/>
                  <a:pt x="64" y="88"/>
                </a:cubicBezTo>
                <a:cubicBezTo>
                  <a:pt x="65" y="88"/>
                  <a:pt x="65" y="88"/>
                  <a:pt x="66" y="88"/>
                </a:cubicBezTo>
                <a:cubicBezTo>
                  <a:pt x="67" y="90"/>
                  <a:pt x="68" y="93"/>
                  <a:pt x="69" y="96"/>
                </a:cubicBezTo>
                <a:cubicBezTo>
                  <a:pt x="69" y="97"/>
                  <a:pt x="70" y="98"/>
                  <a:pt x="71" y="99"/>
                </a:cubicBezTo>
                <a:cubicBezTo>
                  <a:pt x="72" y="105"/>
                  <a:pt x="72" y="111"/>
                  <a:pt x="71" y="112"/>
                </a:cubicBezTo>
                <a:cubicBezTo>
                  <a:pt x="70" y="113"/>
                  <a:pt x="61" y="118"/>
                  <a:pt x="60" y="118"/>
                </a:cubicBezTo>
                <a:cubicBezTo>
                  <a:pt x="60" y="119"/>
                  <a:pt x="22" y="132"/>
                  <a:pt x="12" y="137"/>
                </a:cubicBezTo>
                <a:cubicBezTo>
                  <a:pt x="28" y="147"/>
                  <a:pt x="25" y="175"/>
                  <a:pt x="25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79" y="180"/>
                  <a:pt x="179" y="165"/>
                  <a:pt x="181" y="156"/>
                </a:cubicBezTo>
                <a:cubicBezTo>
                  <a:pt x="183" y="148"/>
                  <a:pt x="188" y="144"/>
                  <a:pt x="193" y="142"/>
                </a:cubicBezTo>
                <a:cubicBezTo>
                  <a:pt x="192" y="141"/>
                  <a:pt x="191" y="140"/>
                  <a:pt x="190" y="140"/>
                </a:cubicBezTo>
                <a:cubicBezTo>
                  <a:pt x="190" y="140"/>
                  <a:pt x="189" y="139"/>
                  <a:pt x="189" y="139"/>
                </a:cubicBezTo>
                <a:cubicBezTo>
                  <a:pt x="187" y="137"/>
                  <a:pt x="164" y="128"/>
                  <a:pt x="151" y="123"/>
                </a:cubicBezTo>
                <a:cubicBezTo>
                  <a:pt x="145" y="120"/>
                  <a:pt x="140" y="118"/>
                  <a:pt x="140" y="118"/>
                </a:cubicBezTo>
                <a:cubicBezTo>
                  <a:pt x="139" y="118"/>
                  <a:pt x="128" y="113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6" y="111"/>
                  <a:pt x="127" y="103"/>
                  <a:pt x="128" y="96"/>
                </a:cubicBezTo>
                <a:cubicBezTo>
                  <a:pt x="130" y="92"/>
                  <a:pt x="130" y="87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2" y="85"/>
                  <a:pt x="133" y="85"/>
                  <a:pt x="134" y="85"/>
                </a:cubicBezTo>
                <a:cubicBezTo>
                  <a:pt x="135" y="83"/>
                  <a:pt x="135" y="81"/>
                  <a:pt x="136" y="77"/>
                </a:cubicBezTo>
                <a:cubicBezTo>
                  <a:pt x="136" y="75"/>
                  <a:pt x="136" y="72"/>
                  <a:pt x="136" y="69"/>
                </a:cubicBezTo>
                <a:cubicBezTo>
                  <a:pt x="138" y="60"/>
                  <a:pt x="138" y="59"/>
                  <a:pt x="138" y="58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8" y="55"/>
                  <a:pt x="138" y="54"/>
                  <a:pt x="137" y="53"/>
                </a:cubicBezTo>
                <a:cubicBezTo>
                  <a:pt x="136" y="53"/>
                  <a:pt x="136" y="53"/>
                  <a:pt x="136" y="53"/>
                </a:cubicBezTo>
                <a:cubicBezTo>
                  <a:pt x="135" y="53"/>
                  <a:pt x="135" y="53"/>
                  <a:pt x="135" y="53"/>
                </a:cubicBezTo>
                <a:cubicBezTo>
                  <a:pt x="136" y="46"/>
                  <a:pt x="137" y="31"/>
                  <a:pt x="135" y="26"/>
                </a:cubicBezTo>
                <a:cubicBezTo>
                  <a:pt x="134" y="24"/>
                  <a:pt x="129" y="12"/>
                  <a:pt x="120" y="11"/>
                </a:cubicBezTo>
                <a:cubicBezTo>
                  <a:pt x="119" y="5"/>
                  <a:pt x="112" y="3"/>
                  <a:pt x="109" y="3"/>
                </a:cubicBezTo>
                <a:cubicBezTo>
                  <a:pt x="108" y="3"/>
                  <a:pt x="108" y="3"/>
                  <a:pt x="108" y="3"/>
                </a:cubicBezTo>
                <a:cubicBezTo>
                  <a:pt x="108" y="3"/>
                  <a:pt x="101" y="0"/>
                  <a:pt x="95" y="0"/>
                </a:cubicBezTo>
              </a:path>
            </a:pathLst>
          </a:custGeom>
          <a:solidFill>
            <a:srgbClr val="7D4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0076098" y="4843459"/>
            <a:ext cx="242888" cy="388938"/>
          </a:xfrm>
          <a:custGeom>
            <a:avLst/>
            <a:gdLst>
              <a:gd name="T0" fmla="*/ 14 w 24"/>
              <a:gd name="T1" fmla="*/ 0 h 38"/>
              <a:gd name="T2" fmla="*/ 2 w 24"/>
              <a:gd name="T3" fmla="*/ 14 h 38"/>
              <a:gd name="T4" fmla="*/ 0 w 24"/>
              <a:gd name="T5" fmla="*/ 38 h 38"/>
              <a:gd name="T6" fmla="*/ 22 w 24"/>
              <a:gd name="T7" fmla="*/ 38 h 38"/>
              <a:gd name="T8" fmla="*/ 22 w 24"/>
              <a:gd name="T9" fmla="*/ 37 h 38"/>
              <a:gd name="T10" fmla="*/ 14 w 2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38">
                <a:moveTo>
                  <a:pt x="14" y="0"/>
                </a:moveTo>
                <a:cubicBezTo>
                  <a:pt x="9" y="2"/>
                  <a:pt x="4" y="6"/>
                  <a:pt x="2" y="14"/>
                </a:cubicBezTo>
                <a:cubicBezTo>
                  <a:pt x="0" y="23"/>
                  <a:pt x="0" y="38"/>
                  <a:pt x="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7"/>
                  <a:pt x="22" y="37"/>
                  <a:pt x="22" y="37"/>
                </a:cubicBezTo>
                <a:cubicBezTo>
                  <a:pt x="24" y="18"/>
                  <a:pt x="18" y="5"/>
                  <a:pt x="14" y="0"/>
                </a:cubicBezTo>
              </a:path>
            </a:pathLst>
          </a:custGeom>
          <a:solidFill>
            <a:srgbClr val="7D4A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8255236" y="4791071"/>
            <a:ext cx="293688" cy="441325"/>
          </a:xfrm>
          <a:custGeom>
            <a:avLst/>
            <a:gdLst>
              <a:gd name="T0" fmla="*/ 13 w 29"/>
              <a:gd name="T1" fmla="*/ 0 h 43"/>
              <a:gd name="T2" fmla="*/ 10 w 29"/>
              <a:gd name="T3" fmla="*/ 2 h 43"/>
              <a:gd name="T4" fmla="*/ 9 w 29"/>
              <a:gd name="T5" fmla="*/ 3 h 43"/>
              <a:gd name="T6" fmla="*/ 1 w 29"/>
              <a:gd name="T7" fmla="*/ 42 h 43"/>
              <a:gd name="T8" fmla="*/ 1 w 29"/>
              <a:gd name="T9" fmla="*/ 43 h 43"/>
              <a:gd name="T10" fmla="*/ 26 w 29"/>
              <a:gd name="T11" fmla="*/ 43 h 43"/>
              <a:gd name="T12" fmla="*/ 13 w 29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3">
                <a:moveTo>
                  <a:pt x="13" y="0"/>
                </a:move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9" y="3"/>
                  <a:pt x="9" y="3"/>
                </a:cubicBezTo>
                <a:cubicBezTo>
                  <a:pt x="6" y="5"/>
                  <a:pt x="0" y="18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38"/>
                  <a:pt x="29" y="10"/>
                  <a:pt x="13" y="0"/>
                </a:cubicBezTo>
              </a:path>
            </a:pathLst>
          </a:custGeom>
          <a:solidFill>
            <a:srgbClr val="7D4A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973963" y="1607"/>
            <a:ext cx="244075" cy="195141"/>
          </a:xfrm>
          <a:prstGeom prst="triangle">
            <a:avLst/>
          </a:prstGeom>
          <a:solidFill>
            <a:srgbClr val="7D4A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3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502" y="3165930"/>
            <a:ext cx="6403597" cy="1872750"/>
          </a:xfrm>
          <a:prstGeom prst="rect">
            <a:avLst/>
          </a:prstGeom>
          <a:effectLst>
            <a:reflection blurRad="165100" stA="20000" endPos="56000" dir="5400000" sy="-100000" algn="bl" rotWithShape="0"/>
          </a:effectLst>
        </p:spPr>
      </p:pic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24209" y="1028985"/>
            <a:ext cx="2276591" cy="2092997"/>
            <a:chOff x="4578350" y="2105622"/>
            <a:chExt cx="1295400" cy="119093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1" t="31334" r="64374" b="36555"/>
            <a:stretch/>
          </p:blipFill>
          <p:spPr>
            <a:xfrm>
              <a:off x="4578350" y="2105622"/>
              <a:ext cx="1295400" cy="119093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723" y="2480897"/>
              <a:ext cx="485687" cy="407977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772561" y="55293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此处添加报告标题</a:t>
            </a:r>
            <a:endParaRPr lang="zh-CN" altLang="en-US" sz="24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08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5973963" y="1607"/>
            <a:ext cx="244075" cy="195141"/>
          </a:xfrm>
          <a:prstGeom prst="triangle">
            <a:avLst/>
          </a:prstGeom>
          <a:solidFill>
            <a:srgbClr val="F39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0087" y="1615711"/>
            <a:ext cx="9031826" cy="3616686"/>
            <a:chOff x="1714500" y="1964051"/>
            <a:chExt cx="9031826" cy="3616686"/>
          </a:xfrm>
        </p:grpSpPr>
        <p:sp>
          <p:nvSpPr>
            <p:cNvPr id="6" name="矩形 5"/>
            <p:cNvSpPr/>
            <p:nvPr/>
          </p:nvSpPr>
          <p:spPr>
            <a:xfrm>
              <a:off x="1714500" y="1964052"/>
              <a:ext cx="6640748" cy="3616685"/>
            </a:xfrm>
            <a:prstGeom prst="rect">
              <a:avLst/>
            </a:prstGeom>
            <a:solidFill>
              <a:srgbClr val="F398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924799" y="1964051"/>
              <a:ext cx="2821527" cy="3616685"/>
              <a:chOff x="6297870" y="2073821"/>
              <a:chExt cx="4326900" cy="363124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597125" y="2073821"/>
                <a:ext cx="4027645" cy="3631245"/>
              </a:xfrm>
              <a:prstGeom prst="rect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>
                <a:off x="6324969" y="3739817"/>
                <a:ext cx="245058" cy="299255"/>
              </a:xfrm>
              <a:prstGeom prst="triangle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8598539" y="3502021"/>
            <a:ext cx="1376363" cy="1730375"/>
          </a:xfrm>
          <a:custGeom>
            <a:avLst/>
            <a:gdLst>
              <a:gd name="T0" fmla="*/ 88 w 136"/>
              <a:gd name="T1" fmla="*/ 91 h 169"/>
              <a:gd name="T2" fmla="*/ 51 w 136"/>
              <a:gd name="T3" fmla="*/ 108 h 169"/>
              <a:gd name="T4" fmla="*/ 51 w 136"/>
              <a:gd name="T5" fmla="*/ 108 h 169"/>
              <a:gd name="T6" fmla="*/ 75 w 136"/>
              <a:gd name="T7" fmla="*/ 20 h 169"/>
              <a:gd name="T8" fmla="*/ 75 w 136"/>
              <a:gd name="T9" fmla="*/ 20 h 169"/>
              <a:gd name="T10" fmla="*/ 74 w 136"/>
              <a:gd name="T11" fmla="*/ 36 h 169"/>
              <a:gd name="T12" fmla="*/ 75 w 136"/>
              <a:gd name="T13" fmla="*/ 44 h 169"/>
              <a:gd name="T14" fmla="*/ 77 w 136"/>
              <a:gd name="T15" fmla="*/ 43 h 169"/>
              <a:gd name="T16" fmla="*/ 81 w 136"/>
              <a:gd name="T17" fmla="*/ 43 h 169"/>
              <a:gd name="T18" fmla="*/ 83 w 136"/>
              <a:gd name="T19" fmla="*/ 42 h 169"/>
              <a:gd name="T20" fmla="*/ 85 w 136"/>
              <a:gd name="T21" fmla="*/ 43 h 169"/>
              <a:gd name="T22" fmla="*/ 89 w 136"/>
              <a:gd name="T23" fmla="*/ 43 h 169"/>
              <a:gd name="T24" fmla="*/ 92 w 136"/>
              <a:gd name="T25" fmla="*/ 46 h 169"/>
              <a:gd name="T26" fmla="*/ 94 w 136"/>
              <a:gd name="T27" fmla="*/ 49 h 169"/>
              <a:gd name="T28" fmla="*/ 94 w 136"/>
              <a:gd name="T29" fmla="*/ 65 h 169"/>
              <a:gd name="T30" fmla="*/ 96 w 136"/>
              <a:gd name="T31" fmla="*/ 66 h 169"/>
              <a:gd name="T32" fmla="*/ 92 w 136"/>
              <a:gd name="T33" fmla="*/ 85 h 169"/>
              <a:gd name="T34" fmla="*/ 41 w 136"/>
              <a:gd name="T35" fmla="*/ 79 h 169"/>
              <a:gd name="T36" fmla="*/ 41 w 136"/>
              <a:gd name="T37" fmla="*/ 52 h 169"/>
              <a:gd name="T38" fmla="*/ 46 w 136"/>
              <a:gd name="T39" fmla="*/ 47 h 169"/>
              <a:gd name="T40" fmla="*/ 49 w 136"/>
              <a:gd name="T41" fmla="*/ 44 h 169"/>
              <a:gd name="T42" fmla="*/ 52 w 136"/>
              <a:gd name="T43" fmla="*/ 45 h 169"/>
              <a:gd name="T44" fmla="*/ 54 w 136"/>
              <a:gd name="T45" fmla="*/ 43 h 169"/>
              <a:gd name="T46" fmla="*/ 55 w 136"/>
              <a:gd name="T47" fmla="*/ 44 h 169"/>
              <a:gd name="T48" fmla="*/ 57 w 136"/>
              <a:gd name="T49" fmla="*/ 43 h 169"/>
              <a:gd name="T50" fmla="*/ 70 w 136"/>
              <a:gd name="T51" fmla="*/ 21 h 169"/>
              <a:gd name="T52" fmla="*/ 66 w 136"/>
              <a:gd name="T53" fmla="*/ 36 h 169"/>
              <a:gd name="T54" fmla="*/ 67 w 136"/>
              <a:gd name="T55" fmla="*/ 40 h 169"/>
              <a:gd name="T56" fmla="*/ 68 w 136"/>
              <a:gd name="T57" fmla="*/ 42 h 169"/>
              <a:gd name="T58" fmla="*/ 73 w 136"/>
              <a:gd name="T59" fmla="*/ 19 h 169"/>
              <a:gd name="T60" fmla="*/ 70 w 136"/>
              <a:gd name="T61" fmla="*/ 0 h 169"/>
              <a:gd name="T62" fmla="*/ 26 w 136"/>
              <a:gd name="T63" fmla="*/ 46 h 169"/>
              <a:gd name="T64" fmla="*/ 33 w 136"/>
              <a:gd name="T65" fmla="*/ 110 h 169"/>
              <a:gd name="T66" fmla="*/ 38 w 136"/>
              <a:gd name="T67" fmla="*/ 112 h 169"/>
              <a:gd name="T68" fmla="*/ 40 w 136"/>
              <a:gd name="T69" fmla="*/ 112 h 169"/>
              <a:gd name="T70" fmla="*/ 42 w 136"/>
              <a:gd name="T71" fmla="*/ 111 h 169"/>
              <a:gd name="T72" fmla="*/ 46 w 136"/>
              <a:gd name="T73" fmla="*/ 109 h 169"/>
              <a:gd name="T74" fmla="*/ 49 w 136"/>
              <a:gd name="T75" fmla="*/ 108 h 169"/>
              <a:gd name="T76" fmla="*/ 24 w 136"/>
              <a:gd name="T77" fmla="*/ 124 h 169"/>
              <a:gd name="T78" fmla="*/ 0 w 136"/>
              <a:gd name="T79" fmla="*/ 128 h 169"/>
              <a:gd name="T80" fmla="*/ 124 w 136"/>
              <a:gd name="T81" fmla="*/ 169 h 169"/>
              <a:gd name="T82" fmla="*/ 133 w 136"/>
              <a:gd name="T83" fmla="*/ 128 h 169"/>
              <a:gd name="T84" fmla="*/ 121 w 136"/>
              <a:gd name="T85" fmla="*/ 123 h 169"/>
              <a:gd name="T86" fmla="*/ 89 w 136"/>
              <a:gd name="T87" fmla="*/ 112 h 169"/>
              <a:gd name="T88" fmla="*/ 92 w 136"/>
              <a:gd name="T89" fmla="*/ 113 h 169"/>
              <a:gd name="T90" fmla="*/ 94 w 136"/>
              <a:gd name="T91" fmla="*/ 112 h 169"/>
              <a:gd name="T92" fmla="*/ 99 w 136"/>
              <a:gd name="T93" fmla="*/ 112 h 169"/>
              <a:gd name="T94" fmla="*/ 115 w 136"/>
              <a:gd name="T95" fmla="*/ 5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6" h="169">
                <a:moveTo>
                  <a:pt x="67" y="101"/>
                </a:moveTo>
                <a:cubicBezTo>
                  <a:pt x="67" y="101"/>
                  <a:pt x="67" y="101"/>
                  <a:pt x="67" y="101"/>
                </a:cubicBezTo>
                <a:cubicBezTo>
                  <a:pt x="75" y="101"/>
                  <a:pt x="82" y="98"/>
                  <a:pt x="88" y="91"/>
                </a:cubicBezTo>
                <a:cubicBezTo>
                  <a:pt x="86" y="97"/>
                  <a:pt x="87" y="107"/>
                  <a:pt x="87" y="109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2" y="104"/>
                  <a:pt x="50" y="94"/>
                  <a:pt x="50" y="93"/>
                </a:cubicBezTo>
                <a:cubicBezTo>
                  <a:pt x="56" y="98"/>
                  <a:pt x="62" y="101"/>
                  <a:pt x="67" y="101"/>
                </a:cubicBezTo>
                <a:moveTo>
                  <a:pt x="75" y="20"/>
                </a:move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5" y="19"/>
                  <a:pt x="75" y="19"/>
                </a:cubicBezTo>
                <a:cubicBezTo>
                  <a:pt x="75" y="20"/>
                  <a:pt x="75" y="20"/>
                  <a:pt x="75" y="20"/>
                </a:cubicBezTo>
                <a:moveTo>
                  <a:pt x="73" y="42"/>
                </a:moveTo>
                <a:cubicBezTo>
                  <a:pt x="74" y="40"/>
                  <a:pt x="74" y="19"/>
                  <a:pt x="74" y="19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43"/>
                  <a:pt x="74" y="43"/>
                  <a:pt x="74" y="43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4"/>
                  <a:pt x="75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4"/>
                  <a:pt x="76" y="40"/>
                  <a:pt x="76" y="40"/>
                </a:cubicBezTo>
                <a:cubicBezTo>
                  <a:pt x="76" y="42"/>
                  <a:pt x="77" y="43"/>
                  <a:pt x="77" y="43"/>
                </a:cubicBezTo>
                <a:cubicBezTo>
                  <a:pt x="77" y="41"/>
                  <a:pt x="76" y="30"/>
                  <a:pt x="76" y="24"/>
                </a:cubicBezTo>
                <a:cubicBezTo>
                  <a:pt x="77" y="31"/>
                  <a:pt x="79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3" y="42"/>
                  <a:pt x="83" y="44"/>
                  <a:pt x="83" y="44"/>
                </a:cubicBezTo>
                <a:cubicBezTo>
                  <a:pt x="83" y="42"/>
                  <a:pt x="83" y="42"/>
                  <a:pt x="83" y="42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5" y="44"/>
                  <a:pt x="85" y="44"/>
                </a:cubicBezTo>
                <a:cubicBezTo>
                  <a:pt x="85" y="44"/>
                  <a:pt x="85" y="43"/>
                  <a:pt x="85" y="43"/>
                </a:cubicBezTo>
                <a:cubicBezTo>
                  <a:pt x="85" y="43"/>
                  <a:pt x="86" y="40"/>
                  <a:pt x="86" y="40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3"/>
                  <a:pt x="89" y="43"/>
                  <a:pt x="89" y="43"/>
                </a:cubicBezTo>
                <a:cubicBezTo>
                  <a:pt x="91" y="44"/>
                  <a:pt x="91" y="44"/>
                  <a:pt x="91" y="44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3" y="48"/>
                  <a:pt x="93" y="48"/>
                  <a:pt x="93" y="48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49"/>
                  <a:pt x="94" y="49"/>
                  <a:pt x="94" y="49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6" y="52"/>
                  <a:pt x="96" y="54"/>
                </a:cubicBezTo>
                <a:cubicBezTo>
                  <a:pt x="96" y="56"/>
                  <a:pt x="94" y="65"/>
                  <a:pt x="94" y="65"/>
                </a:cubicBezTo>
                <a:cubicBezTo>
                  <a:pt x="97" y="61"/>
                  <a:pt x="97" y="61"/>
                  <a:pt x="97" y="61"/>
                </a:cubicBezTo>
                <a:cubicBezTo>
                  <a:pt x="95" y="66"/>
                  <a:pt x="95" y="66"/>
                  <a:pt x="95" y="66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7"/>
                  <a:pt x="93" y="75"/>
                  <a:pt x="93" y="75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6"/>
                  <a:pt x="93" y="81"/>
                  <a:pt x="92" y="85"/>
                </a:cubicBezTo>
                <a:cubicBezTo>
                  <a:pt x="85" y="96"/>
                  <a:pt x="77" y="100"/>
                  <a:pt x="67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59" y="100"/>
                  <a:pt x="48" y="93"/>
                  <a:pt x="41" y="79"/>
                </a:cubicBezTo>
                <a:cubicBezTo>
                  <a:pt x="41" y="76"/>
                  <a:pt x="41" y="64"/>
                  <a:pt x="40" y="61"/>
                </a:cubicBezTo>
                <a:cubicBezTo>
                  <a:pt x="40" y="59"/>
                  <a:pt x="41" y="54"/>
                  <a:pt x="41" y="54"/>
                </a:cubicBezTo>
                <a:cubicBezTo>
                  <a:pt x="41" y="52"/>
                  <a:pt x="41" y="52"/>
                  <a:pt x="41" y="52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8"/>
                  <a:pt x="45" y="47"/>
                  <a:pt x="46" y="47"/>
                </a:cubicBezTo>
                <a:cubicBezTo>
                  <a:pt x="47" y="46"/>
                  <a:pt x="47" y="45"/>
                  <a:pt x="47" y="45"/>
                </a:cubicBezTo>
                <a:cubicBezTo>
                  <a:pt x="48" y="44"/>
                  <a:pt x="48" y="44"/>
                  <a:pt x="48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3" y="37"/>
                  <a:pt x="53" y="37"/>
                  <a:pt x="53" y="37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3"/>
                  <a:pt x="54" y="43"/>
                  <a:pt x="54" y="43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3"/>
                  <a:pt x="56" y="43"/>
                  <a:pt x="56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9" y="43"/>
                  <a:pt x="60" y="42"/>
                </a:cubicBezTo>
                <a:cubicBezTo>
                  <a:pt x="60" y="42"/>
                  <a:pt x="70" y="21"/>
                  <a:pt x="70" y="21"/>
                </a:cubicBezTo>
                <a:cubicBezTo>
                  <a:pt x="69" y="25"/>
                  <a:pt x="61" y="42"/>
                  <a:pt x="61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3" y="41"/>
                  <a:pt x="65" y="39"/>
                  <a:pt x="66" y="36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7" y="40"/>
                  <a:pt x="67" y="40"/>
                  <a:pt x="67" y="40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38"/>
                  <a:pt x="69" y="38"/>
                  <a:pt x="69" y="38"/>
                </a:cubicBezTo>
                <a:cubicBezTo>
                  <a:pt x="68" y="42"/>
                  <a:pt x="68" y="42"/>
                  <a:pt x="68" y="42"/>
                </a:cubicBezTo>
                <a:cubicBezTo>
                  <a:pt x="70" y="37"/>
                  <a:pt x="70" y="37"/>
                  <a:pt x="70" y="37"/>
                </a:cubicBezTo>
                <a:cubicBezTo>
                  <a:pt x="71" y="42"/>
                  <a:pt x="71" y="42"/>
                  <a:pt x="71" y="42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21"/>
                  <a:pt x="73" y="42"/>
                  <a:pt x="73" y="42"/>
                </a:cubicBezTo>
                <a:moveTo>
                  <a:pt x="74" y="0"/>
                </a:moveTo>
                <a:cubicBezTo>
                  <a:pt x="72" y="0"/>
                  <a:pt x="71" y="0"/>
                  <a:pt x="70" y="0"/>
                </a:cubicBezTo>
                <a:cubicBezTo>
                  <a:pt x="69" y="0"/>
                  <a:pt x="68" y="0"/>
                  <a:pt x="67" y="0"/>
                </a:cubicBezTo>
                <a:cubicBezTo>
                  <a:pt x="55" y="0"/>
                  <a:pt x="45" y="7"/>
                  <a:pt x="39" y="16"/>
                </a:cubicBezTo>
                <a:cubicBezTo>
                  <a:pt x="30" y="27"/>
                  <a:pt x="28" y="42"/>
                  <a:pt x="26" y="46"/>
                </a:cubicBezTo>
                <a:cubicBezTo>
                  <a:pt x="24" y="54"/>
                  <a:pt x="26" y="70"/>
                  <a:pt x="27" y="79"/>
                </a:cubicBezTo>
                <a:cubicBezTo>
                  <a:pt x="27" y="89"/>
                  <a:pt x="31" y="109"/>
                  <a:pt x="31" y="109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9" y="110"/>
                  <a:pt x="49" y="110"/>
                  <a:pt x="49" y="110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12"/>
                  <a:pt x="47" y="124"/>
                  <a:pt x="24" y="124"/>
                </a:cubicBezTo>
                <a:cubicBezTo>
                  <a:pt x="22" y="124"/>
                  <a:pt x="20" y="124"/>
                  <a:pt x="18" y="123"/>
                </a:cubicBezTo>
                <a:cubicBezTo>
                  <a:pt x="17" y="123"/>
                  <a:pt x="16" y="123"/>
                  <a:pt x="15" y="123"/>
                </a:cubicBezTo>
                <a:cubicBezTo>
                  <a:pt x="9" y="123"/>
                  <a:pt x="4" y="125"/>
                  <a:pt x="0" y="128"/>
                </a:cubicBezTo>
                <a:cubicBezTo>
                  <a:pt x="6" y="131"/>
                  <a:pt x="11" y="134"/>
                  <a:pt x="14" y="136"/>
                </a:cubicBezTo>
                <a:cubicBezTo>
                  <a:pt x="19" y="141"/>
                  <a:pt x="18" y="161"/>
                  <a:pt x="18" y="169"/>
                </a:cubicBezTo>
                <a:cubicBezTo>
                  <a:pt x="124" y="169"/>
                  <a:pt x="124" y="169"/>
                  <a:pt x="124" y="169"/>
                </a:cubicBezTo>
                <a:cubicBezTo>
                  <a:pt x="124" y="168"/>
                  <a:pt x="124" y="168"/>
                  <a:pt x="124" y="168"/>
                </a:cubicBezTo>
                <a:cubicBezTo>
                  <a:pt x="123" y="144"/>
                  <a:pt x="129" y="131"/>
                  <a:pt x="132" y="129"/>
                </a:cubicBezTo>
                <a:cubicBezTo>
                  <a:pt x="132" y="129"/>
                  <a:pt x="133" y="128"/>
                  <a:pt x="133" y="128"/>
                </a:cubicBezTo>
                <a:cubicBezTo>
                  <a:pt x="133" y="128"/>
                  <a:pt x="134" y="127"/>
                  <a:pt x="136" y="126"/>
                </a:cubicBezTo>
                <a:cubicBezTo>
                  <a:pt x="133" y="125"/>
                  <a:pt x="128" y="123"/>
                  <a:pt x="123" y="123"/>
                </a:cubicBezTo>
                <a:cubicBezTo>
                  <a:pt x="123" y="123"/>
                  <a:pt x="122" y="123"/>
                  <a:pt x="121" y="123"/>
                </a:cubicBezTo>
                <a:cubicBezTo>
                  <a:pt x="119" y="124"/>
                  <a:pt x="117" y="124"/>
                  <a:pt x="115" y="124"/>
                </a:cubicBezTo>
                <a:cubicBezTo>
                  <a:pt x="96" y="124"/>
                  <a:pt x="91" y="116"/>
                  <a:pt x="89" y="111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4"/>
                  <a:pt x="93" y="114"/>
                  <a:pt x="93" y="114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5" y="113"/>
                  <a:pt x="96" y="113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8" y="112"/>
                  <a:pt x="99" y="112"/>
                  <a:pt x="99" y="112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5" y="113"/>
                  <a:pt x="105" y="113"/>
                  <a:pt x="105" y="113"/>
                </a:cubicBezTo>
                <a:cubicBezTo>
                  <a:pt x="119" y="98"/>
                  <a:pt x="115" y="64"/>
                  <a:pt x="115" y="58"/>
                </a:cubicBezTo>
                <a:cubicBezTo>
                  <a:pt x="118" y="22"/>
                  <a:pt x="91" y="0"/>
                  <a:pt x="74" y="0"/>
                </a:cubicBezTo>
              </a:path>
            </a:pathLst>
          </a:custGeom>
          <a:solidFill>
            <a:srgbClr val="F398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9843139" y="4791071"/>
            <a:ext cx="293688" cy="441325"/>
          </a:xfrm>
          <a:custGeom>
            <a:avLst/>
            <a:gdLst>
              <a:gd name="T0" fmla="*/ 13 w 29"/>
              <a:gd name="T1" fmla="*/ 0 h 43"/>
              <a:gd name="T2" fmla="*/ 10 w 29"/>
              <a:gd name="T3" fmla="*/ 2 h 43"/>
              <a:gd name="T4" fmla="*/ 9 w 29"/>
              <a:gd name="T5" fmla="*/ 3 h 43"/>
              <a:gd name="T6" fmla="*/ 1 w 29"/>
              <a:gd name="T7" fmla="*/ 42 h 43"/>
              <a:gd name="T8" fmla="*/ 1 w 29"/>
              <a:gd name="T9" fmla="*/ 43 h 43"/>
              <a:gd name="T10" fmla="*/ 26 w 29"/>
              <a:gd name="T11" fmla="*/ 43 h 43"/>
              <a:gd name="T12" fmla="*/ 13 w 29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3">
                <a:moveTo>
                  <a:pt x="13" y="0"/>
                </a:moveTo>
                <a:cubicBezTo>
                  <a:pt x="11" y="1"/>
                  <a:pt x="10" y="2"/>
                  <a:pt x="10" y="2"/>
                </a:cubicBezTo>
                <a:cubicBezTo>
                  <a:pt x="10" y="2"/>
                  <a:pt x="9" y="3"/>
                  <a:pt x="9" y="3"/>
                </a:cubicBezTo>
                <a:cubicBezTo>
                  <a:pt x="6" y="5"/>
                  <a:pt x="0" y="18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38"/>
                  <a:pt x="29" y="10"/>
                  <a:pt x="13" y="0"/>
                </a:cubicBezTo>
              </a:path>
            </a:pathLst>
          </a:custGeom>
          <a:solidFill>
            <a:srgbClr val="F398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8466776" y="4811709"/>
            <a:ext cx="323850" cy="420688"/>
          </a:xfrm>
          <a:custGeom>
            <a:avLst/>
            <a:gdLst>
              <a:gd name="T0" fmla="*/ 13 w 32"/>
              <a:gd name="T1" fmla="*/ 0 h 41"/>
              <a:gd name="T2" fmla="*/ 3 w 32"/>
              <a:gd name="T3" fmla="*/ 41 h 41"/>
              <a:gd name="T4" fmla="*/ 31 w 32"/>
              <a:gd name="T5" fmla="*/ 41 h 41"/>
              <a:gd name="T6" fmla="*/ 27 w 32"/>
              <a:gd name="T7" fmla="*/ 8 h 41"/>
              <a:gd name="T8" fmla="*/ 13 w 32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13" y="0"/>
                </a:moveTo>
                <a:cubicBezTo>
                  <a:pt x="0" y="11"/>
                  <a:pt x="3" y="36"/>
                  <a:pt x="3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3"/>
                  <a:pt x="32" y="13"/>
                  <a:pt x="27" y="8"/>
                </a:cubicBezTo>
                <a:cubicBezTo>
                  <a:pt x="24" y="6"/>
                  <a:pt x="19" y="3"/>
                  <a:pt x="13" y="0"/>
                </a:cubicBezTo>
              </a:path>
            </a:pathLst>
          </a:custGeom>
          <a:solidFill>
            <a:srgbClr val="F398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157334" y="1016001"/>
            <a:ext cx="2276591" cy="2202472"/>
            <a:chOff x="4578350" y="2043330"/>
            <a:chExt cx="1295400" cy="12532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1" t="31334" r="64374" b="36555"/>
            <a:stretch/>
          </p:blipFill>
          <p:spPr>
            <a:xfrm>
              <a:off x="4578350" y="2043330"/>
              <a:ext cx="1295400" cy="125322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4046" y="2458728"/>
              <a:ext cx="485687" cy="407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473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502" y="3180444"/>
            <a:ext cx="6403597" cy="1872750"/>
          </a:xfrm>
          <a:prstGeom prst="rect">
            <a:avLst/>
          </a:prstGeom>
          <a:effectLst>
            <a:reflection blurRad="165100" stA="20000" endPos="56000" dir="5400000" sy="-100000" algn="bl" rotWithShape="0"/>
          </a:effectLst>
        </p:spPr>
      </p:pic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060922" y="1001121"/>
            <a:ext cx="1496564" cy="2237720"/>
            <a:chOff x="3191550" y="1551443"/>
            <a:chExt cx="1167113" cy="174511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07" r="83594" b="26571"/>
            <a:stretch/>
          </p:blipFill>
          <p:spPr>
            <a:xfrm>
              <a:off x="3191550" y="1551443"/>
              <a:ext cx="1167113" cy="1745112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3641" y="2186894"/>
              <a:ext cx="492926" cy="41226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4772561" y="55293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此处添加报告标题</a:t>
            </a:r>
            <a:endParaRPr lang="zh-CN" altLang="en-US" sz="24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0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5973963" y="1607"/>
            <a:ext cx="244075" cy="195141"/>
          </a:xfrm>
          <a:prstGeom prst="triangle">
            <a:avLst/>
          </a:prstGeom>
          <a:solidFill>
            <a:srgbClr val="4EA5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0087" y="1615711"/>
            <a:ext cx="9031826" cy="3616686"/>
            <a:chOff x="1714500" y="1964051"/>
            <a:chExt cx="9031826" cy="3616686"/>
          </a:xfrm>
        </p:grpSpPr>
        <p:sp>
          <p:nvSpPr>
            <p:cNvPr id="6" name="矩形 5"/>
            <p:cNvSpPr/>
            <p:nvPr/>
          </p:nvSpPr>
          <p:spPr>
            <a:xfrm>
              <a:off x="1714500" y="1964052"/>
              <a:ext cx="6640748" cy="3616685"/>
            </a:xfrm>
            <a:prstGeom prst="rect">
              <a:avLst/>
            </a:prstGeom>
            <a:solidFill>
              <a:srgbClr val="4EA5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924799" y="1964051"/>
              <a:ext cx="2821527" cy="3616685"/>
              <a:chOff x="6297870" y="2073821"/>
              <a:chExt cx="4326900" cy="363124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597125" y="2073821"/>
                <a:ext cx="4027645" cy="3631245"/>
              </a:xfrm>
              <a:prstGeom prst="rect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>
                <a:off x="6324969" y="3739817"/>
                <a:ext cx="245058" cy="299255"/>
              </a:xfrm>
              <a:prstGeom prst="triangle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8294968" y="3352816"/>
            <a:ext cx="1952625" cy="1863725"/>
          </a:xfrm>
          <a:custGeom>
            <a:avLst/>
            <a:gdLst>
              <a:gd name="T0" fmla="*/ 98 w 193"/>
              <a:gd name="T1" fmla="*/ 130 h 182"/>
              <a:gd name="T2" fmla="*/ 97 w 193"/>
              <a:gd name="T3" fmla="*/ 122 h 182"/>
              <a:gd name="T4" fmla="*/ 112 w 193"/>
              <a:gd name="T5" fmla="*/ 117 h 182"/>
              <a:gd name="T6" fmla="*/ 87 w 193"/>
              <a:gd name="T7" fmla="*/ 109 h 182"/>
              <a:gd name="T8" fmla="*/ 97 w 193"/>
              <a:gd name="T9" fmla="*/ 92 h 182"/>
              <a:gd name="T10" fmla="*/ 100 w 193"/>
              <a:gd name="T11" fmla="*/ 101 h 182"/>
              <a:gd name="T12" fmla="*/ 65 w 193"/>
              <a:gd name="T13" fmla="*/ 81 h 182"/>
              <a:gd name="T14" fmla="*/ 57 w 193"/>
              <a:gd name="T15" fmla="*/ 58 h 182"/>
              <a:gd name="T16" fmla="*/ 65 w 193"/>
              <a:gd name="T17" fmla="*/ 75 h 182"/>
              <a:gd name="T18" fmla="*/ 104 w 193"/>
              <a:gd name="T19" fmla="*/ 58 h 182"/>
              <a:gd name="T20" fmla="*/ 130 w 193"/>
              <a:gd name="T21" fmla="*/ 64 h 182"/>
              <a:gd name="T22" fmla="*/ 137 w 193"/>
              <a:gd name="T23" fmla="*/ 58 h 182"/>
              <a:gd name="T24" fmla="*/ 134 w 193"/>
              <a:gd name="T25" fmla="*/ 75 h 182"/>
              <a:gd name="T26" fmla="*/ 129 w 193"/>
              <a:gd name="T27" fmla="*/ 60 h 182"/>
              <a:gd name="T28" fmla="*/ 100 w 193"/>
              <a:gd name="T29" fmla="*/ 55 h 182"/>
              <a:gd name="T30" fmla="*/ 99 w 193"/>
              <a:gd name="T31" fmla="*/ 52 h 182"/>
              <a:gd name="T32" fmla="*/ 82 w 193"/>
              <a:gd name="T33" fmla="*/ 62 h 182"/>
              <a:gd name="T34" fmla="*/ 94 w 193"/>
              <a:gd name="T35" fmla="*/ 52 h 182"/>
              <a:gd name="T36" fmla="*/ 98 w 193"/>
              <a:gd name="T37" fmla="*/ 53 h 182"/>
              <a:gd name="T38" fmla="*/ 101 w 193"/>
              <a:gd name="T39" fmla="*/ 60 h 182"/>
              <a:gd name="T40" fmla="*/ 104 w 193"/>
              <a:gd name="T41" fmla="*/ 62 h 182"/>
              <a:gd name="T42" fmla="*/ 104 w 193"/>
              <a:gd name="T43" fmla="*/ 61 h 182"/>
              <a:gd name="T44" fmla="*/ 107 w 193"/>
              <a:gd name="T45" fmla="*/ 58 h 182"/>
              <a:gd name="T46" fmla="*/ 110 w 193"/>
              <a:gd name="T47" fmla="*/ 58 h 182"/>
              <a:gd name="T48" fmla="*/ 123 w 193"/>
              <a:gd name="T49" fmla="*/ 55 h 182"/>
              <a:gd name="T50" fmla="*/ 129 w 193"/>
              <a:gd name="T51" fmla="*/ 65 h 182"/>
              <a:gd name="T52" fmla="*/ 116 w 193"/>
              <a:gd name="T53" fmla="*/ 97 h 182"/>
              <a:gd name="T54" fmla="*/ 79 w 193"/>
              <a:gd name="T55" fmla="*/ 96 h 182"/>
              <a:gd name="T56" fmla="*/ 66 w 193"/>
              <a:gd name="T57" fmla="*/ 75 h 182"/>
              <a:gd name="T58" fmla="*/ 64 w 193"/>
              <a:gd name="T59" fmla="*/ 56 h 182"/>
              <a:gd name="T60" fmla="*/ 68 w 193"/>
              <a:gd name="T61" fmla="*/ 64 h 182"/>
              <a:gd name="T62" fmla="*/ 69 w 193"/>
              <a:gd name="T63" fmla="*/ 62 h 182"/>
              <a:gd name="T64" fmla="*/ 76 w 193"/>
              <a:gd name="T65" fmla="*/ 61 h 182"/>
              <a:gd name="T66" fmla="*/ 80 w 193"/>
              <a:gd name="T67" fmla="*/ 62 h 182"/>
              <a:gd name="T68" fmla="*/ 104 w 193"/>
              <a:gd name="T69" fmla="*/ 49 h 182"/>
              <a:gd name="T70" fmla="*/ 109 w 193"/>
              <a:gd name="T71" fmla="*/ 45 h 182"/>
              <a:gd name="T72" fmla="*/ 111 w 193"/>
              <a:gd name="T73" fmla="*/ 50 h 182"/>
              <a:gd name="T74" fmla="*/ 97 w 193"/>
              <a:gd name="T75" fmla="*/ 0 h 182"/>
              <a:gd name="T76" fmla="*/ 58 w 193"/>
              <a:gd name="T77" fmla="*/ 23 h 182"/>
              <a:gd name="T78" fmla="*/ 56 w 193"/>
              <a:gd name="T79" fmla="*/ 57 h 182"/>
              <a:gd name="T80" fmla="*/ 65 w 193"/>
              <a:gd name="T81" fmla="*/ 82 h 182"/>
              <a:gd name="T82" fmla="*/ 42 w 193"/>
              <a:gd name="T83" fmla="*/ 131 h 182"/>
              <a:gd name="T84" fmla="*/ 193 w 193"/>
              <a:gd name="T85" fmla="*/ 182 h 182"/>
              <a:gd name="T86" fmla="*/ 126 w 193"/>
              <a:gd name="T87" fmla="*/ 118 h 182"/>
              <a:gd name="T88" fmla="*/ 127 w 193"/>
              <a:gd name="T89" fmla="*/ 94 h 182"/>
              <a:gd name="T90" fmla="*/ 136 w 193"/>
              <a:gd name="T91" fmla="*/ 70 h 182"/>
              <a:gd name="T92" fmla="*/ 136 w 193"/>
              <a:gd name="T93" fmla="*/ 55 h 182"/>
              <a:gd name="T94" fmla="*/ 135 w 193"/>
              <a:gd name="T95" fmla="*/ 3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3" h="182">
                <a:moveTo>
                  <a:pt x="85" y="62"/>
                </a:moveTo>
                <a:cubicBezTo>
                  <a:pt x="85" y="62"/>
                  <a:pt x="85" y="62"/>
                  <a:pt x="85" y="62"/>
                </a:cubicBezTo>
                <a:cubicBezTo>
                  <a:pt x="85" y="62"/>
                  <a:pt x="85" y="62"/>
                  <a:pt x="85" y="62"/>
                </a:cubicBezTo>
                <a:moveTo>
                  <a:pt x="98" y="130"/>
                </a:moveTo>
                <a:cubicBezTo>
                  <a:pt x="87" y="130"/>
                  <a:pt x="77" y="126"/>
                  <a:pt x="69" y="118"/>
                </a:cubicBezTo>
                <a:cubicBezTo>
                  <a:pt x="69" y="99"/>
                  <a:pt x="69" y="99"/>
                  <a:pt x="69" y="99"/>
                </a:cubicBezTo>
                <a:cubicBezTo>
                  <a:pt x="73" y="108"/>
                  <a:pt x="80" y="122"/>
                  <a:pt x="96" y="122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02" y="122"/>
                  <a:pt x="106" y="121"/>
                  <a:pt x="109" y="119"/>
                </a:cubicBezTo>
                <a:cubicBezTo>
                  <a:pt x="110" y="119"/>
                  <a:pt x="111" y="118"/>
                  <a:pt x="111" y="118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8" y="113"/>
                  <a:pt x="122" y="106"/>
                  <a:pt x="124" y="100"/>
                </a:cubicBezTo>
                <a:cubicBezTo>
                  <a:pt x="124" y="119"/>
                  <a:pt x="124" y="119"/>
                  <a:pt x="124" y="119"/>
                </a:cubicBezTo>
                <a:cubicBezTo>
                  <a:pt x="118" y="126"/>
                  <a:pt x="108" y="130"/>
                  <a:pt x="98" y="130"/>
                </a:cubicBezTo>
                <a:moveTo>
                  <a:pt x="87" y="109"/>
                </a:moveTo>
                <a:cubicBezTo>
                  <a:pt x="86" y="109"/>
                  <a:pt x="86" y="109"/>
                  <a:pt x="85" y="109"/>
                </a:cubicBezTo>
                <a:cubicBezTo>
                  <a:pt x="79" y="105"/>
                  <a:pt x="80" y="101"/>
                  <a:pt x="83" y="98"/>
                </a:cubicBezTo>
                <a:cubicBezTo>
                  <a:pt x="87" y="95"/>
                  <a:pt x="91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104" y="92"/>
                  <a:pt x="112" y="97"/>
                  <a:pt x="113" y="101"/>
                </a:cubicBezTo>
                <a:cubicBezTo>
                  <a:pt x="114" y="103"/>
                  <a:pt x="113" y="109"/>
                  <a:pt x="109" y="109"/>
                </a:cubicBezTo>
                <a:cubicBezTo>
                  <a:pt x="108" y="109"/>
                  <a:pt x="107" y="108"/>
                  <a:pt x="106" y="108"/>
                </a:cubicBezTo>
                <a:cubicBezTo>
                  <a:pt x="100" y="104"/>
                  <a:pt x="103" y="101"/>
                  <a:pt x="100" y="101"/>
                </a:cubicBezTo>
                <a:cubicBezTo>
                  <a:pt x="98" y="100"/>
                  <a:pt x="94" y="100"/>
                  <a:pt x="94" y="100"/>
                </a:cubicBezTo>
                <a:cubicBezTo>
                  <a:pt x="94" y="100"/>
                  <a:pt x="93" y="101"/>
                  <a:pt x="93" y="103"/>
                </a:cubicBezTo>
                <a:cubicBezTo>
                  <a:pt x="93" y="104"/>
                  <a:pt x="91" y="109"/>
                  <a:pt x="87" y="109"/>
                </a:cubicBezTo>
                <a:moveTo>
                  <a:pt x="65" y="81"/>
                </a:moveTo>
                <a:cubicBezTo>
                  <a:pt x="58" y="80"/>
                  <a:pt x="57" y="76"/>
                  <a:pt x="57" y="72"/>
                </a:cubicBezTo>
                <a:cubicBezTo>
                  <a:pt x="56" y="71"/>
                  <a:pt x="56" y="70"/>
                  <a:pt x="56" y="70"/>
                </a:cubicBezTo>
                <a:cubicBezTo>
                  <a:pt x="55" y="67"/>
                  <a:pt x="54" y="64"/>
                  <a:pt x="55" y="61"/>
                </a:cubicBezTo>
                <a:cubicBezTo>
                  <a:pt x="56" y="59"/>
                  <a:pt x="56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8" y="60"/>
                  <a:pt x="59" y="61"/>
                  <a:pt x="60" y="62"/>
                </a:cubicBezTo>
                <a:cubicBezTo>
                  <a:pt x="60" y="62"/>
                  <a:pt x="61" y="65"/>
                  <a:pt x="63" y="67"/>
                </a:cubicBezTo>
                <a:cubicBezTo>
                  <a:pt x="63" y="70"/>
                  <a:pt x="64" y="74"/>
                  <a:pt x="65" y="75"/>
                </a:cubicBezTo>
                <a:cubicBezTo>
                  <a:pt x="65" y="75"/>
                  <a:pt x="65" y="78"/>
                  <a:pt x="65" y="81"/>
                </a:cubicBezTo>
                <a:moveTo>
                  <a:pt x="104" y="60"/>
                </a:moveTo>
                <a:cubicBezTo>
                  <a:pt x="104" y="60"/>
                  <a:pt x="104" y="60"/>
                  <a:pt x="103" y="59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8"/>
                  <a:pt x="106" y="58"/>
                </a:cubicBezTo>
                <a:cubicBezTo>
                  <a:pt x="106" y="59"/>
                  <a:pt x="105" y="60"/>
                  <a:pt x="104" y="60"/>
                </a:cubicBezTo>
                <a:moveTo>
                  <a:pt x="129" y="79"/>
                </a:moveTo>
                <a:cubicBezTo>
                  <a:pt x="130" y="72"/>
                  <a:pt x="130" y="66"/>
                  <a:pt x="130" y="64"/>
                </a:cubicBezTo>
                <a:cubicBezTo>
                  <a:pt x="131" y="63"/>
                  <a:pt x="133" y="59"/>
                  <a:pt x="134" y="57"/>
                </a:cubicBezTo>
                <a:cubicBezTo>
                  <a:pt x="135" y="57"/>
                  <a:pt x="135" y="56"/>
                  <a:pt x="136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7" y="57"/>
                  <a:pt x="137" y="57"/>
                  <a:pt x="137" y="58"/>
                </a:cubicBezTo>
                <a:cubicBezTo>
                  <a:pt x="137" y="60"/>
                  <a:pt x="137" y="63"/>
                  <a:pt x="136" y="67"/>
                </a:cubicBezTo>
                <a:cubicBezTo>
                  <a:pt x="136" y="68"/>
                  <a:pt x="136" y="69"/>
                  <a:pt x="135" y="70"/>
                </a:cubicBezTo>
                <a:cubicBezTo>
                  <a:pt x="135" y="72"/>
                  <a:pt x="135" y="73"/>
                  <a:pt x="135" y="73"/>
                </a:cubicBezTo>
                <a:cubicBezTo>
                  <a:pt x="134" y="73"/>
                  <a:pt x="134" y="74"/>
                  <a:pt x="134" y="75"/>
                </a:cubicBezTo>
                <a:cubicBezTo>
                  <a:pt x="133" y="76"/>
                  <a:pt x="131" y="79"/>
                  <a:pt x="129" y="79"/>
                </a:cubicBezTo>
                <a:moveTo>
                  <a:pt x="129" y="61"/>
                </a:moveTo>
                <a:cubicBezTo>
                  <a:pt x="128" y="60"/>
                  <a:pt x="127" y="58"/>
                  <a:pt x="126" y="56"/>
                </a:cubicBezTo>
                <a:cubicBezTo>
                  <a:pt x="127" y="58"/>
                  <a:pt x="128" y="59"/>
                  <a:pt x="129" y="60"/>
                </a:cubicBezTo>
                <a:cubicBezTo>
                  <a:pt x="129" y="61"/>
                  <a:pt x="129" y="61"/>
                  <a:pt x="129" y="61"/>
                </a:cubicBezTo>
                <a:moveTo>
                  <a:pt x="102" y="59"/>
                </a:moveTo>
                <a:cubicBezTo>
                  <a:pt x="101" y="58"/>
                  <a:pt x="101" y="57"/>
                  <a:pt x="100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1" y="56"/>
                  <a:pt x="102" y="58"/>
                  <a:pt x="102" y="58"/>
                </a:cubicBezTo>
                <a:cubicBezTo>
                  <a:pt x="102" y="59"/>
                  <a:pt x="102" y="59"/>
                  <a:pt x="102" y="59"/>
                </a:cubicBezTo>
                <a:moveTo>
                  <a:pt x="99" y="53"/>
                </a:moveTo>
                <a:cubicBezTo>
                  <a:pt x="99" y="52"/>
                  <a:pt x="99" y="52"/>
                  <a:pt x="99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9" y="53"/>
                  <a:pt x="99" y="53"/>
                  <a:pt x="99" y="53"/>
                </a:cubicBezTo>
                <a:moveTo>
                  <a:pt x="82" y="62"/>
                </a:moveTo>
                <a:cubicBezTo>
                  <a:pt x="83" y="62"/>
                  <a:pt x="84" y="61"/>
                  <a:pt x="85" y="60"/>
                </a:cubicBezTo>
                <a:cubicBezTo>
                  <a:pt x="88" y="57"/>
                  <a:pt x="91" y="50"/>
                  <a:pt x="91" y="50"/>
                </a:cubicBezTo>
                <a:cubicBezTo>
                  <a:pt x="91" y="50"/>
                  <a:pt x="87" y="60"/>
                  <a:pt x="85" y="62"/>
                </a:cubicBezTo>
                <a:cubicBezTo>
                  <a:pt x="86" y="61"/>
                  <a:pt x="91" y="56"/>
                  <a:pt x="94" y="52"/>
                </a:cubicBezTo>
                <a:cubicBezTo>
                  <a:pt x="93" y="54"/>
                  <a:pt x="88" y="63"/>
                  <a:pt x="87" y="63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63"/>
                  <a:pt x="91" y="60"/>
                  <a:pt x="94" y="56"/>
                </a:cubicBezTo>
                <a:cubicBezTo>
                  <a:pt x="95" y="55"/>
                  <a:pt x="97" y="54"/>
                  <a:pt x="98" y="53"/>
                </a:cubicBezTo>
                <a:cubicBezTo>
                  <a:pt x="98" y="53"/>
                  <a:pt x="98" y="54"/>
                  <a:pt x="99" y="54"/>
                </a:cubicBezTo>
                <a:cubicBezTo>
                  <a:pt x="97" y="56"/>
                  <a:pt x="94" y="59"/>
                  <a:pt x="91" y="60"/>
                </a:cubicBezTo>
                <a:cubicBezTo>
                  <a:pt x="91" y="60"/>
                  <a:pt x="96" y="59"/>
                  <a:pt x="99" y="56"/>
                </a:cubicBezTo>
                <a:cubicBezTo>
                  <a:pt x="100" y="58"/>
                  <a:pt x="101" y="59"/>
                  <a:pt x="101" y="60"/>
                </a:cubicBezTo>
                <a:cubicBezTo>
                  <a:pt x="100" y="61"/>
                  <a:pt x="98" y="63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9" y="64"/>
                  <a:pt x="102" y="61"/>
                </a:cubicBezTo>
                <a:cubicBezTo>
                  <a:pt x="103" y="62"/>
                  <a:pt x="104" y="62"/>
                  <a:pt x="104" y="62"/>
                </a:cubicBezTo>
                <a:cubicBezTo>
                  <a:pt x="103" y="62"/>
                  <a:pt x="103" y="61"/>
                  <a:pt x="102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4" y="60"/>
                  <a:pt x="104" y="60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5" y="60"/>
                  <a:pt x="106" y="59"/>
                  <a:pt x="107" y="58"/>
                </a:cubicBezTo>
                <a:cubicBezTo>
                  <a:pt x="107" y="59"/>
                  <a:pt x="108" y="59"/>
                  <a:pt x="10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8" y="61"/>
                  <a:pt x="106" y="63"/>
                  <a:pt x="103" y="64"/>
                </a:cubicBezTo>
                <a:cubicBezTo>
                  <a:pt x="103" y="64"/>
                  <a:pt x="107" y="63"/>
                  <a:pt x="110" y="58"/>
                </a:cubicBezTo>
                <a:cubicBezTo>
                  <a:pt x="113" y="58"/>
                  <a:pt x="115" y="58"/>
                  <a:pt x="116" y="56"/>
                </a:cubicBezTo>
                <a:cubicBezTo>
                  <a:pt x="118" y="52"/>
                  <a:pt x="120" y="52"/>
                  <a:pt x="120" y="51"/>
                </a:cubicBezTo>
                <a:cubicBezTo>
                  <a:pt x="120" y="51"/>
                  <a:pt x="119" y="53"/>
                  <a:pt x="118" y="54"/>
                </a:cubicBezTo>
                <a:cubicBezTo>
                  <a:pt x="118" y="54"/>
                  <a:pt x="121" y="55"/>
                  <a:pt x="123" y="55"/>
                </a:cubicBezTo>
                <a:cubicBezTo>
                  <a:pt x="124" y="55"/>
                  <a:pt x="125" y="55"/>
                  <a:pt x="125" y="55"/>
                </a:cubicBezTo>
                <a:cubicBezTo>
                  <a:pt x="126" y="60"/>
                  <a:pt x="128" y="61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29" y="67"/>
                  <a:pt x="129" y="72"/>
                  <a:pt x="128" y="78"/>
                </a:cubicBezTo>
                <a:cubicBezTo>
                  <a:pt x="127" y="81"/>
                  <a:pt x="123" y="88"/>
                  <a:pt x="123" y="88"/>
                </a:cubicBezTo>
                <a:cubicBezTo>
                  <a:pt x="122" y="89"/>
                  <a:pt x="116" y="95"/>
                  <a:pt x="116" y="97"/>
                </a:cubicBezTo>
                <a:cubicBezTo>
                  <a:pt x="116" y="97"/>
                  <a:pt x="113" y="92"/>
                  <a:pt x="102" y="88"/>
                </a:cubicBezTo>
                <a:cubicBezTo>
                  <a:pt x="102" y="88"/>
                  <a:pt x="100" y="88"/>
                  <a:pt x="98" y="88"/>
                </a:cubicBezTo>
                <a:cubicBezTo>
                  <a:pt x="96" y="88"/>
                  <a:pt x="94" y="88"/>
                  <a:pt x="93" y="87"/>
                </a:cubicBezTo>
                <a:cubicBezTo>
                  <a:pt x="93" y="87"/>
                  <a:pt x="81" y="93"/>
                  <a:pt x="79" y="96"/>
                </a:cubicBezTo>
                <a:cubicBezTo>
                  <a:pt x="69" y="85"/>
                  <a:pt x="69" y="85"/>
                  <a:pt x="69" y="85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6"/>
                  <a:pt x="66" y="75"/>
                  <a:pt x="66" y="75"/>
                </a:cubicBezTo>
                <a:cubicBezTo>
                  <a:pt x="66" y="75"/>
                  <a:pt x="66" y="75"/>
                  <a:pt x="66" y="75"/>
                </a:cubicBezTo>
                <a:cubicBezTo>
                  <a:pt x="65" y="73"/>
                  <a:pt x="63" y="67"/>
                  <a:pt x="63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1"/>
                  <a:pt x="63" y="61"/>
                  <a:pt x="63" y="61"/>
                </a:cubicBezTo>
                <a:cubicBezTo>
                  <a:pt x="64" y="56"/>
                  <a:pt x="64" y="56"/>
                  <a:pt x="64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2"/>
                  <a:pt x="64" y="52"/>
                  <a:pt x="64" y="52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60"/>
                  <a:pt x="68" y="62"/>
                  <a:pt x="68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69" y="65"/>
                  <a:pt x="69" y="66"/>
                  <a:pt x="71" y="67"/>
                </a:cubicBezTo>
                <a:cubicBezTo>
                  <a:pt x="71" y="67"/>
                  <a:pt x="69" y="65"/>
                  <a:pt x="69" y="62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3" y="68"/>
                  <a:pt x="79" y="68"/>
                </a:cubicBezTo>
                <a:cubicBezTo>
                  <a:pt x="79" y="68"/>
                  <a:pt x="71" y="62"/>
                  <a:pt x="74" y="59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58"/>
                  <a:pt x="76" y="58"/>
                  <a:pt x="76" y="58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58"/>
                  <a:pt x="78" y="58"/>
                  <a:pt x="78" y="58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1" y="62"/>
                  <a:pt x="82" y="62"/>
                </a:cubicBezTo>
                <a:moveTo>
                  <a:pt x="103" y="58"/>
                </a:moveTo>
                <a:cubicBezTo>
                  <a:pt x="102" y="56"/>
                  <a:pt x="102" y="55"/>
                  <a:pt x="101" y="54"/>
                </a:cubicBezTo>
                <a:cubicBezTo>
                  <a:pt x="102" y="52"/>
                  <a:pt x="103" y="51"/>
                  <a:pt x="104" y="49"/>
                </a:cubicBezTo>
                <a:cubicBezTo>
                  <a:pt x="105" y="48"/>
                  <a:pt x="105" y="47"/>
                  <a:pt x="106" y="47"/>
                </a:cubicBezTo>
                <a:cubicBezTo>
                  <a:pt x="106" y="50"/>
                  <a:pt x="105" y="54"/>
                  <a:pt x="103" y="58"/>
                </a:cubicBezTo>
                <a:moveTo>
                  <a:pt x="104" y="57"/>
                </a:moveTo>
                <a:cubicBezTo>
                  <a:pt x="106" y="55"/>
                  <a:pt x="108" y="51"/>
                  <a:pt x="109" y="45"/>
                </a:cubicBezTo>
                <a:cubicBezTo>
                  <a:pt x="109" y="45"/>
                  <a:pt x="110" y="44"/>
                  <a:pt x="111" y="44"/>
                </a:cubicBezTo>
                <a:cubicBezTo>
                  <a:pt x="111" y="46"/>
                  <a:pt x="111" y="50"/>
                  <a:pt x="109" y="54"/>
                </a:cubicBezTo>
                <a:cubicBezTo>
                  <a:pt x="108" y="56"/>
                  <a:pt x="106" y="57"/>
                  <a:pt x="104" y="57"/>
                </a:cubicBezTo>
                <a:moveTo>
                  <a:pt x="111" y="50"/>
                </a:moveTo>
                <a:cubicBezTo>
                  <a:pt x="112" y="48"/>
                  <a:pt x="112" y="46"/>
                  <a:pt x="112" y="43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13" y="43"/>
                  <a:pt x="113" y="47"/>
                  <a:pt x="111" y="50"/>
                </a:cubicBezTo>
                <a:moveTo>
                  <a:pt x="97" y="0"/>
                </a:moveTo>
                <a:cubicBezTo>
                  <a:pt x="97" y="0"/>
                  <a:pt x="96" y="0"/>
                  <a:pt x="96" y="0"/>
                </a:cubicBezTo>
                <a:cubicBezTo>
                  <a:pt x="88" y="1"/>
                  <a:pt x="88" y="3"/>
                  <a:pt x="87" y="4"/>
                </a:cubicBezTo>
                <a:cubicBezTo>
                  <a:pt x="87" y="4"/>
                  <a:pt x="73" y="6"/>
                  <a:pt x="70" y="8"/>
                </a:cubicBezTo>
                <a:cubicBezTo>
                  <a:pt x="68" y="10"/>
                  <a:pt x="59" y="17"/>
                  <a:pt x="58" y="23"/>
                </a:cubicBezTo>
                <a:cubicBezTo>
                  <a:pt x="56" y="26"/>
                  <a:pt x="53" y="30"/>
                  <a:pt x="53" y="38"/>
                </a:cubicBezTo>
                <a:cubicBezTo>
                  <a:pt x="53" y="45"/>
                  <a:pt x="53" y="49"/>
                  <a:pt x="55" y="50"/>
                </a:cubicBezTo>
                <a:cubicBezTo>
                  <a:pt x="55" y="50"/>
                  <a:pt x="55" y="53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8"/>
                  <a:pt x="55" y="59"/>
                  <a:pt x="54" y="60"/>
                </a:cubicBezTo>
                <a:cubicBezTo>
                  <a:pt x="53" y="64"/>
                  <a:pt x="54" y="67"/>
                  <a:pt x="55" y="70"/>
                </a:cubicBezTo>
                <a:cubicBezTo>
                  <a:pt x="55" y="71"/>
                  <a:pt x="55" y="71"/>
                  <a:pt x="56" y="72"/>
                </a:cubicBezTo>
                <a:cubicBezTo>
                  <a:pt x="57" y="76"/>
                  <a:pt x="58" y="81"/>
                  <a:pt x="65" y="82"/>
                </a:cubicBezTo>
                <a:cubicBezTo>
                  <a:pt x="65" y="86"/>
                  <a:pt x="66" y="91"/>
                  <a:pt x="67" y="94"/>
                </a:cubicBezTo>
                <a:cubicBezTo>
                  <a:pt x="67" y="95"/>
                  <a:pt x="68" y="96"/>
                  <a:pt x="68" y="97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6" y="119"/>
                  <a:pt x="54" y="126"/>
                  <a:pt x="42" y="131"/>
                </a:cubicBezTo>
                <a:cubicBezTo>
                  <a:pt x="30" y="137"/>
                  <a:pt x="11" y="144"/>
                  <a:pt x="5" y="149"/>
                </a:cubicBezTo>
                <a:cubicBezTo>
                  <a:pt x="0" y="154"/>
                  <a:pt x="1" y="174"/>
                  <a:pt x="1" y="182"/>
                </a:cubicBezTo>
                <a:cubicBezTo>
                  <a:pt x="193" y="182"/>
                  <a:pt x="193" y="182"/>
                  <a:pt x="193" y="182"/>
                </a:cubicBezTo>
                <a:cubicBezTo>
                  <a:pt x="193" y="182"/>
                  <a:pt x="193" y="182"/>
                  <a:pt x="193" y="182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5" y="177"/>
                  <a:pt x="162" y="152"/>
                  <a:pt x="175" y="141"/>
                </a:cubicBezTo>
                <a:cubicBezTo>
                  <a:pt x="168" y="138"/>
                  <a:pt x="159" y="134"/>
                  <a:pt x="152" y="131"/>
                </a:cubicBezTo>
                <a:cubicBezTo>
                  <a:pt x="139" y="126"/>
                  <a:pt x="126" y="118"/>
                  <a:pt x="126" y="118"/>
                </a:cubicBezTo>
                <a:cubicBezTo>
                  <a:pt x="125" y="118"/>
                  <a:pt x="125" y="118"/>
                  <a:pt x="125" y="118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5" y="98"/>
                  <a:pt x="126" y="97"/>
                  <a:pt x="126" y="97"/>
                </a:cubicBezTo>
                <a:cubicBezTo>
                  <a:pt x="126" y="96"/>
                  <a:pt x="127" y="95"/>
                  <a:pt x="127" y="94"/>
                </a:cubicBezTo>
                <a:cubicBezTo>
                  <a:pt x="128" y="92"/>
                  <a:pt x="128" y="86"/>
                  <a:pt x="129" y="80"/>
                </a:cubicBezTo>
                <a:cubicBezTo>
                  <a:pt x="132" y="80"/>
                  <a:pt x="134" y="77"/>
                  <a:pt x="135" y="75"/>
                </a:cubicBezTo>
                <a:cubicBezTo>
                  <a:pt x="135" y="75"/>
                  <a:pt x="135" y="74"/>
                  <a:pt x="135" y="74"/>
                </a:cubicBezTo>
                <a:cubicBezTo>
                  <a:pt x="136" y="73"/>
                  <a:pt x="136" y="72"/>
                  <a:pt x="136" y="70"/>
                </a:cubicBezTo>
                <a:cubicBezTo>
                  <a:pt x="137" y="69"/>
                  <a:pt x="137" y="68"/>
                  <a:pt x="137" y="67"/>
                </a:cubicBezTo>
                <a:cubicBezTo>
                  <a:pt x="138" y="63"/>
                  <a:pt x="138" y="60"/>
                  <a:pt x="138" y="58"/>
                </a:cubicBezTo>
                <a:cubicBezTo>
                  <a:pt x="138" y="56"/>
                  <a:pt x="137" y="56"/>
                  <a:pt x="136" y="56"/>
                </a:cubicBezTo>
                <a:cubicBezTo>
                  <a:pt x="136" y="55"/>
                  <a:pt x="136" y="55"/>
                  <a:pt x="136" y="55"/>
                </a:cubicBezTo>
                <a:cubicBezTo>
                  <a:pt x="135" y="55"/>
                  <a:pt x="135" y="55"/>
                  <a:pt x="134" y="56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53"/>
                  <a:pt x="136" y="45"/>
                  <a:pt x="136" y="44"/>
                </a:cubicBezTo>
                <a:cubicBezTo>
                  <a:pt x="136" y="42"/>
                  <a:pt x="137" y="36"/>
                  <a:pt x="135" y="31"/>
                </a:cubicBezTo>
                <a:cubicBezTo>
                  <a:pt x="135" y="31"/>
                  <a:pt x="137" y="27"/>
                  <a:pt x="126" y="18"/>
                </a:cubicBezTo>
                <a:cubicBezTo>
                  <a:pt x="116" y="10"/>
                  <a:pt x="106" y="0"/>
                  <a:pt x="97" y="0"/>
                </a:cubicBezTo>
              </a:path>
            </a:pathLst>
          </a:custGeom>
          <a:solidFill>
            <a:srgbClr val="4EA5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9933268" y="4795854"/>
            <a:ext cx="323850" cy="420688"/>
          </a:xfrm>
          <a:custGeom>
            <a:avLst/>
            <a:gdLst>
              <a:gd name="T0" fmla="*/ 13 w 32"/>
              <a:gd name="T1" fmla="*/ 0 h 41"/>
              <a:gd name="T2" fmla="*/ 3 w 32"/>
              <a:gd name="T3" fmla="*/ 41 h 41"/>
              <a:gd name="T4" fmla="*/ 31 w 32"/>
              <a:gd name="T5" fmla="*/ 41 h 41"/>
              <a:gd name="T6" fmla="*/ 27 w 32"/>
              <a:gd name="T7" fmla="*/ 8 h 41"/>
              <a:gd name="T8" fmla="*/ 13 w 32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13" y="0"/>
                </a:moveTo>
                <a:cubicBezTo>
                  <a:pt x="0" y="11"/>
                  <a:pt x="3" y="36"/>
                  <a:pt x="3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3"/>
                  <a:pt x="32" y="13"/>
                  <a:pt x="27" y="8"/>
                </a:cubicBezTo>
                <a:cubicBezTo>
                  <a:pt x="24" y="6"/>
                  <a:pt x="19" y="3"/>
                  <a:pt x="13" y="0"/>
                </a:cubicBezTo>
              </a:path>
            </a:pathLst>
          </a:custGeom>
          <a:solidFill>
            <a:srgbClr val="4EA5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98629" y="1087678"/>
            <a:ext cx="1496564" cy="2237720"/>
            <a:chOff x="3191550" y="1551443"/>
            <a:chExt cx="1167113" cy="174511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07" r="83594" b="26571"/>
            <a:stretch/>
          </p:blipFill>
          <p:spPr>
            <a:xfrm>
              <a:off x="3191550" y="1551443"/>
              <a:ext cx="1167113" cy="174511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3640" y="2149225"/>
              <a:ext cx="526124" cy="4400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098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3" y="3153299"/>
            <a:ext cx="6403597" cy="1872750"/>
          </a:xfrm>
          <a:prstGeom prst="rect">
            <a:avLst/>
          </a:prstGeom>
          <a:effectLst>
            <a:reflection blurRad="165100" stA="20000" endPos="56000" dir="5400000" sy="-100000" algn="bl" rotWithShape="0"/>
          </a:effectLst>
        </p:spPr>
      </p:pic>
      <p:sp>
        <p:nvSpPr>
          <p:cNvPr id="14" name="矩形 13"/>
          <p:cNvSpPr/>
          <p:nvPr/>
        </p:nvSpPr>
        <p:spPr>
          <a:xfrm>
            <a:off x="2894201" y="6397415"/>
            <a:ext cx="6403597" cy="45719"/>
          </a:xfrm>
          <a:prstGeom prst="rect">
            <a:avLst/>
          </a:prstGeom>
          <a:gradFill flip="none" rotWithShape="1">
            <a:gsLst>
              <a:gs pos="63000">
                <a:srgbClr val="7D4A74"/>
              </a:gs>
              <a:gs pos="36000">
                <a:srgbClr val="F3982C"/>
              </a:gs>
              <a:gs pos="8000">
                <a:srgbClr val="4EA5A3"/>
              </a:gs>
              <a:gs pos="100000">
                <a:srgbClr val="E7355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393165" y="1081088"/>
            <a:ext cx="2399930" cy="2340428"/>
            <a:chOff x="7778750" y="2018054"/>
            <a:chExt cx="1506349" cy="146900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38" t="33100" r="45156" b="33663"/>
            <a:stretch/>
          </p:blipFill>
          <p:spPr>
            <a:xfrm>
              <a:off x="7778750" y="2018054"/>
              <a:ext cx="1506349" cy="146900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37924" y="2487407"/>
              <a:ext cx="484790" cy="401467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4772561" y="552935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E83828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此处添加报告标题</a:t>
            </a:r>
            <a:endParaRPr lang="zh-CN" altLang="en-US" sz="2400" dirty="0">
              <a:solidFill>
                <a:srgbClr val="E83828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67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5973963" y="1607"/>
            <a:ext cx="244075" cy="195141"/>
          </a:xfrm>
          <a:prstGeom prst="triangle">
            <a:avLst/>
          </a:prstGeom>
          <a:solidFill>
            <a:srgbClr val="E73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0087" y="1493673"/>
            <a:ext cx="9031826" cy="3616686"/>
            <a:chOff x="1714500" y="1964051"/>
            <a:chExt cx="9031826" cy="3616686"/>
          </a:xfrm>
        </p:grpSpPr>
        <p:sp>
          <p:nvSpPr>
            <p:cNvPr id="6" name="矩形 5"/>
            <p:cNvSpPr/>
            <p:nvPr/>
          </p:nvSpPr>
          <p:spPr>
            <a:xfrm>
              <a:off x="1714500" y="1964052"/>
              <a:ext cx="6640748" cy="3616685"/>
            </a:xfrm>
            <a:prstGeom prst="rect">
              <a:avLst/>
            </a:prstGeom>
            <a:solidFill>
              <a:srgbClr val="E735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924799" y="1964051"/>
              <a:ext cx="2821527" cy="3616685"/>
              <a:chOff x="6297870" y="2073821"/>
              <a:chExt cx="4326900" cy="363124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597125" y="2073821"/>
                <a:ext cx="4027645" cy="3631245"/>
              </a:xfrm>
              <a:prstGeom prst="rect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>
                <a:off x="6324969" y="3739817"/>
                <a:ext cx="245058" cy="299255"/>
              </a:xfrm>
              <a:prstGeom prst="triangle">
                <a:avLst/>
              </a:prstGeom>
              <a:solidFill>
                <a:srgbClr val="D8D6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8485320" y="3530611"/>
            <a:ext cx="1598613" cy="1689100"/>
          </a:xfrm>
          <a:custGeom>
            <a:avLst/>
            <a:gdLst>
              <a:gd name="T0" fmla="*/ 114 w 158"/>
              <a:gd name="T1" fmla="*/ 116 h 165"/>
              <a:gd name="T2" fmla="*/ 46 w 158"/>
              <a:gd name="T3" fmla="*/ 115 h 165"/>
              <a:gd name="T4" fmla="*/ 45 w 158"/>
              <a:gd name="T5" fmla="*/ 115 h 165"/>
              <a:gd name="T6" fmla="*/ 45 w 158"/>
              <a:gd name="T7" fmla="*/ 117 h 165"/>
              <a:gd name="T8" fmla="*/ 41 w 158"/>
              <a:gd name="T9" fmla="*/ 111 h 165"/>
              <a:gd name="T10" fmla="*/ 44 w 158"/>
              <a:gd name="T11" fmla="*/ 114 h 165"/>
              <a:gd name="T12" fmla="*/ 70 w 158"/>
              <a:gd name="T13" fmla="*/ 108 h 165"/>
              <a:gd name="T14" fmla="*/ 41 w 158"/>
              <a:gd name="T15" fmla="*/ 107 h 165"/>
              <a:gd name="T16" fmla="*/ 40 w 158"/>
              <a:gd name="T17" fmla="*/ 113 h 165"/>
              <a:gd name="T18" fmla="*/ 40 w 158"/>
              <a:gd name="T19" fmla="*/ 113 h 165"/>
              <a:gd name="T20" fmla="*/ 40 w 158"/>
              <a:gd name="T21" fmla="*/ 106 h 165"/>
              <a:gd name="T22" fmla="*/ 125 w 158"/>
              <a:gd name="T23" fmla="*/ 106 h 165"/>
              <a:gd name="T24" fmla="*/ 96 w 158"/>
              <a:gd name="T25" fmla="*/ 105 h 165"/>
              <a:gd name="T26" fmla="*/ 28 w 158"/>
              <a:gd name="T27" fmla="*/ 104 h 165"/>
              <a:gd name="T28" fmla="*/ 29 w 158"/>
              <a:gd name="T29" fmla="*/ 103 h 165"/>
              <a:gd name="T30" fmla="*/ 39 w 158"/>
              <a:gd name="T31" fmla="*/ 101 h 165"/>
              <a:gd name="T32" fmla="*/ 31 w 158"/>
              <a:gd name="T33" fmla="*/ 100 h 165"/>
              <a:gd name="T34" fmla="*/ 32 w 158"/>
              <a:gd name="T35" fmla="*/ 97 h 165"/>
              <a:gd name="T36" fmla="*/ 131 w 158"/>
              <a:gd name="T37" fmla="*/ 90 h 165"/>
              <a:gd name="T38" fmla="*/ 67 w 158"/>
              <a:gd name="T39" fmla="*/ 114 h 165"/>
              <a:gd name="T40" fmla="*/ 65 w 158"/>
              <a:gd name="T41" fmla="*/ 90 h 165"/>
              <a:gd name="T42" fmla="*/ 97 w 158"/>
              <a:gd name="T43" fmla="*/ 90 h 165"/>
              <a:gd name="T44" fmla="*/ 98 w 158"/>
              <a:gd name="T45" fmla="*/ 112 h 165"/>
              <a:gd name="T46" fmla="*/ 129 w 158"/>
              <a:gd name="T47" fmla="*/ 87 h 165"/>
              <a:gd name="T48" fmla="*/ 130 w 158"/>
              <a:gd name="T49" fmla="*/ 89 h 165"/>
              <a:gd name="T50" fmla="*/ 138 w 158"/>
              <a:gd name="T51" fmla="*/ 87 h 165"/>
              <a:gd name="T52" fmla="*/ 29 w 158"/>
              <a:gd name="T53" fmla="*/ 88 h 165"/>
              <a:gd name="T54" fmla="*/ 25 w 158"/>
              <a:gd name="T55" fmla="*/ 76 h 165"/>
              <a:gd name="T56" fmla="*/ 28 w 158"/>
              <a:gd name="T57" fmla="*/ 69 h 165"/>
              <a:gd name="T58" fmla="*/ 35 w 158"/>
              <a:gd name="T59" fmla="*/ 53 h 165"/>
              <a:gd name="T60" fmla="*/ 127 w 158"/>
              <a:gd name="T61" fmla="*/ 49 h 165"/>
              <a:gd name="T62" fmla="*/ 94 w 158"/>
              <a:gd name="T63" fmla="*/ 42 h 165"/>
              <a:gd name="T64" fmla="*/ 107 w 158"/>
              <a:gd name="T65" fmla="*/ 50 h 165"/>
              <a:gd name="T66" fmla="*/ 105 w 158"/>
              <a:gd name="T67" fmla="*/ 80 h 165"/>
              <a:gd name="T68" fmla="*/ 86 w 158"/>
              <a:gd name="T69" fmla="*/ 93 h 165"/>
              <a:gd name="T70" fmla="*/ 55 w 158"/>
              <a:gd name="T71" fmla="*/ 58 h 165"/>
              <a:gd name="T72" fmla="*/ 55 w 158"/>
              <a:gd name="T73" fmla="*/ 13 h 165"/>
              <a:gd name="T74" fmla="*/ 35 w 158"/>
              <a:gd name="T75" fmla="*/ 52 h 165"/>
              <a:gd name="T76" fmla="*/ 34 w 158"/>
              <a:gd name="T77" fmla="*/ 53 h 165"/>
              <a:gd name="T78" fmla="*/ 38 w 158"/>
              <a:gd name="T79" fmla="*/ 51 h 165"/>
              <a:gd name="T80" fmla="*/ 24 w 158"/>
              <a:gd name="T81" fmla="*/ 75 h 165"/>
              <a:gd name="T82" fmla="*/ 30 w 158"/>
              <a:gd name="T83" fmla="*/ 93 h 165"/>
              <a:gd name="T84" fmla="*/ 28 w 158"/>
              <a:gd name="T85" fmla="*/ 96 h 165"/>
              <a:gd name="T86" fmla="*/ 24 w 158"/>
              <a:gd name="T87" fmla="*/ 96 h 165"/>
              <a:gd name="T88" fmla="*/ 28 w 158"/>
              <a:gd name="T89" fmla="*/ 103 h 165"/>
              <a:gd name="T90" fmla="*/ 27 w 158"/>
              <a:gd name="T91" fmla="*/ 105 h 165"/>
              <a:gd name="T92" fmla="*/ 33 w 158"/>
              <a:gd name="T93" fmla="*/ 110 h 165"/>
              <a:gd name="T94" fmla="*/ 46 w 158"/>
              <a:gd name="T95" fmla="*/ 118 h 165"/>
              <a:gd name="T96" fmla="*/ 30 w 158"/>
              <a:gd name="T97" fmla="*/ 124 h 165"/>
              <a:gd name="T98" fmla="*/ 22 w 158"/>
              <a:gd name="T99" fmla="*/ 164 h 165"/>
              <a:gd name="T100" fmla="*/ 158 w 158"/>
              <a:gd name="T101" fmla="*/ 165 h 165"/>
              <a:gd name="T102" fmla="*/ 111 w 158"/>
              <a:gd name="T103" fmla="*/ 118 h 165"/>
              <a:gd name="T104" fmla="*/ 120 w 158"/>
              <a:gd name="T105" fmla="*/ 114 h 165"/>
              <a:gd name="T106" fmla="*/ 117 w 158"/>
              <a:gd name="T107" fmla="*/ 115 h 165"/>
              <a:gd name="T108" fmla="*/ 122 w 158"/>
              <a:gd name="T109" fmla="*/ 112 h 165"/>
              <a:gd name="T110" fmla="*/ 131 w 158"/>
              <a:gd name="T111" fmla="*/ 108 h 165"/>
              <a:gd name="T112" fmla="*/ 129 w 158"/>
              <a:gd name="T113" fmla="*/ 101 h 165"/>
              <a:gd name="T114" fmla="*/ 140 w 158"/>
              <a:gd name="T115" fmla="*/ 92 h 165"/>
              <a:gd name="T116" fmla="*/ 142 w 158"/>
              <a:gd name="T117" fmla="*/ 76 h 165"/>
              <a:gd name="T118" fmla="*/ 137 w 158"/>
              <a:gd name="T119" fmla="*/ 59 h 165"/>
              <a:gd name="T120" fmla="*/ 132 w 158"/>
              <a:gd name="T121" fmla="*/ 55 h 165"/>
              <a:gd name="T122" fmla="*/ 93 w 158"/>
              <a:gd name="T123" fmla="*/ 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" h="165">
                <a:moveTo>
                  <a:pt x="116" y="116"/>
                </a:moveTo>
                <a:cubicBezTo>
                  <a:pt x="117" y="116"/>
                  <a:pt x="117" y="116"/>
                  <a:pt x="118" y="116"/>
                </a:cubicBezTo>
                <a:cubicBezTo>
                  <a:pt x="117" y="116"/>
                  <a:pt x="116" y="117"/>
                  <a:pt x="115" y="117"/>
                </a:cubicBezTo>
                <a:cubicBezTo>
                  <a:pt x="114" y="117"/>
                  <a:pt x="114" y="117"/>
                  <a:pt x="114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5" y="116"/>
                  <a:pt x="115" y="116"/>
                  <a:pt x="116" y="116"/>
                </a:cubicBezTo>
                <a:moveTo>
                  <a:pt x="45" y="115"/>
                </a:moveTo>
                <a:cubicBezTo>
                  <a:pt x="45" y="115"/>
                  <a:pt x="46" y="115"/>
                  <a:pt x="46" y="115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6" y="115"/>
                  <a:pt x="45" y="115"/>
                  <a:pt x="45" y="115"/>
                </a:cubicBezTo>
                <a:cubicBezTo>
                  <a:pt x="45" y="115"/>
                  <a:pt x="44" y="115"/>
                  <a:pt x="44" y="115"/>
                </a:cubicBezTo>
                <a:cubicBezTo>
                  <a:pt x="44" y="115"/>
                  <a:pt x="44" y="115"/>
                  <a:pt x="45" y="115"/>
                </a:cubicBezTo>
                <a:moveTo>
                  <a:pt x="42" y="118"/>
                </a:moveTo>
                <a:cubicBezTo>
                  <a:pt x="40" y="118"/>
                  <a:pt x="38" y="116"/>
                  <a:pt x="37" y="114"/>
                </a:cubicBezTo>
                <a:cubicBezTo>
                  <a:pt x="38" y="115"/>
                  <a:pt x="40" y="116"/>
                  <a:pt x="42" y="116"/>
                </a:cubicBezTo>
                <a:cubicBezTo>
                  <a:pt x="43" y="117"/>
                  <a:pt x="44" y="117"/>
                  <a:pt x="45" y="117"/>
                </a:cubicBezTo>
                <a:cubicBezTo>
                  <a:pt x="44" y="117"/>
                  <a:pt x="43" y="118"/>
                  <a:pt x="42" y="118"/>
                </a:cubicBezTo>
                <a:moveTo>
                  <a:pt x="44" y="114"/>
                </a:moveTo>
                <a:cubicBezTo>
                  <a:pt x="43" y="114"/>
                  <a:pt x="43" y="114"/>
                  <a:pt x="42" y="114"/>
                </a:cubicBezTo>
                <a:cubicBezTo>
                  <a:pt x="41" y="113"/>
                  <a:pt x="41" y="112"/>
                  <a:pt x="41" y="111"/>
                </a:cubicBezTo>
                <a:cubicBezTo>
                  <a:pt x="42" y="112"/>
                  <a:pt x="44" y="113"/>
                  <a:pt x="45" y="113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5" y="114"/>
                  <a:pt x="45" y="114"/>
                  <a:pt x="44" y="114"/>
                </a:cubicBezTo>
                <a:moveTo>
                  <a:pt x="66" y="114"/>
                </a:moveTo>
                <a:cubicBezTo>
                  <a:pt x="65" y="113"/>
                  <a:pt x="65" y="113"/>
                  <a:pt x="65" y="113"/>
                </a:cubicBezTo>
                <a:cubicBezTo>
                  <a:pt x="67" y="113"/>
                  <a:pt x="68" y="111"/>
                  <a:pt x="69" y="109"/>
                </a:cubicBezTo>
                <a:cubicBezTo>
                  <a:pt x="69" y="109"/>
                  <a:pt x="70" y="109"/>
                  <a:pt x="70" y="108"/>
                </a:cubicBezTo>
                <a:cubicBezTo>
                  <a:pt x="69" y="111"/>
                  <a:pt x="68" y="113"/>
                  <a:pt x="66" y="114"/>
                </a:cubicBezTo>
                <a:moveTo>
                  <a:pt x="44" y="112"/>
                </a:moveTo>
                <a:cubicBezTo>
                  <a:pt x="43" y="112"/>
                  <a:pt x="42" y="110"/>
                  <a:pt x="41" y="109"/>
                </a:cubicBezTo>
                <a:cubicBezTo>
                  <a:pt x="41" y="108"/>
                  <a:pt x="41" y="108"/>
                  <a:pt x="41" y="107"/>
                </a:cubicBezTo>
                <a:cubicBezTo>
                  <a:pt x="42" y="107"/>
                  <a:pt x="42" y="108"/>
                  <a:pt x="43" y="108"/>
                </a:cubicBezTo>
                <a:cubicBezTo>
                  <a:pt x="43" y="108"/>
                  <a:pt x="43" y="107"/>
                  <a:pt x="43" y="107"/>
                </a:cubicBezTo>
                <a:cubicBezTo>
                  <a:pt x="43" y="107"/>
                  <a:pt x="43" y="110"/>
                  <a:pt x="44" y="112"/>
                </a:cubicBezTo>
                <a:moveTo>
                  <a:pt x="40" y="113"/>
                </a:moveTo>
                <a:cubicBezTo>
                  <a:pt x="38" y="112"/>
                  <a:pt x="38" y="111"/>
                  <a:pt x="37" y="109"/>
                </a:cubicBezTo>
                <a:cubicBezTo>
                  <a:pt x="38" y="108"/>
                  <a:pt x="39" y="108"/>
                  <a:pt x="39" y="107"/>
                </a:cubicBezTo>
                <a:cubicBezTo>
                  <a:pt x="39" y="107"/>
                  <a:pt x="40" y="108"/>
                  <a:pt x="40" y="108"/>
                </a:cubicBezTo>
                <a:cubicBezTo>
                  <a:pt x="39" y="110"/>
                  <a:pt x="39" y="112"/>
                  <a:pt x="40" y="113"/>
                </a:cubicBezTo>
                <a:moveTo>
                  <a:pt x="40" y="107"/>
                </a:moveTo>
                <a:cubicBezTo>
                  <a:pt x="40" y="106"/>
                  <a:pt x="40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0" y="107"/>
                  <a:pt x="40" y="107"/>
                  <a:pt x="40" y="107"/>
                </a:cubicBezTo>
                <a:moveTo>
                  <a:pt x="123" y="109"/>
                </a:moveTo>
                <a:cubicBezTo>
                  <a:pt x="123" y="108"/>
                  <a:pt x="123" y="108"/>
                  <a:pt x="123" y="108"/>
                </a:cubicBezTo>
                <a:cubicBezTo>
                  <a:pt x="123" y="107"/>
                  <a:pt x="124" y="106"/>
                  <a:pt x="125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5" y="107"/>
                  <a:pt x="124" y="108"/>
                  <a:pt x="123" y="109"/>
                </a:cubicBezTo>
                <a:moveTo>
                  <a:pt x="97" y="111"/>
                </a:moveTo>
                <a:cubicBezTo>
                  <a:pt x="97" y="111"/>
                  <a:pt x="94" y="108"/>
                  <a:pt x="96" y="105"/>
                </a:cubicBezTo>
                <a:cubicBezTo>
                  <a:pt x="96" y="105"/>
                  <a:pt x="96" y="109"/>
                  <a:pt x="97" y="111"/>
                </a:cubicBezTo>
                <a:moveTo>
                  <a:pt x="29" y="105"/>
                </a:moveTo>
                <a:cubicBezTo>
                  <a:pt x="29" y="105"/>
                  <a:pt x="28" y="105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9" y="104"/>
                  <a:pt x="29" y="105"/>
                  <a:pt x="29" y="105"/>
                </a:cubicBezTo>
                <a:moveTo>
                  <a:pt x="32" y="106"/>
                </a:moveTo>
                <a:cubicBezTo>
                  <a:pt x="32" y="106"/>
                  <a:pt x="31" y="106"/>
                  <a:pt x="31" y="106"/>
                </a:cubicBezTo>
                <a:cubicBezTo>
                  <a:pt x="30" y="105"/>
                  <a:pt x="29" y="104"/>
                  <a:pt x="29" y="103"/>
                </a:cubicBezTo>
                <a:cubicBezTo>
                  <a:pt x="30" y="102"/>
                  <a:pt x="31" y="101"/>
                  <a:pt x="32" y="101"/>
                </a:cubicBezTo>
                <a:cubicBezTo>
                  <a:pt x="35" y="101"/>
                  <a:pt x="37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39" y="101"/>
                  <a:pt x="36" y="106"/>
                  <a:pt x="32" y="106"/>
                </a:cubicBezTo>
                <a:moveTo>
                  <a:pt x="29" y="101"/>
                </a:moveTo>
                <a:cubicBezTo>
                  <a:pt x="30" y="100"/>
                  <a:pt x="30" y="100"/>
                  <a:pt x="30" y="100"/>
                </a:cubicBezTo>
                <a:cubicBezTo>
                  <a:pt x="30" y="100"/>
                  <a:pt x="31" y="100"/>
                  <a:pt x="31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1" y="100"/>
                  <a:pt x="30" y="101"/>
                  <a:pt x="29" y="101"/>
                </a:cubicBezTo>
                <a:moveTo>
                  <a:pt x="33" y="97"/>
                </a:moveTo>
                <a:cubicBezTo>
                  <a:pt x="33" y="97"/>
                  <a:pt x="33" y="97"/>
                  <a:pt x="32" y="97"/>
                </a:cubicBezTo>
                <a:cubicBezTo>
                  <a:pt x="34" y="96"/>
                  <a:pt x="35" y="95"/>
                  <a:pt x="36" y="94"/>
                </a:cubicBezTo>
                <a:cubicBezTo>
                  <a:pt x="36" y="96"/>
                  <a:pt x="35" y="97"/>
                  <a:pt x="33" y="97"/>
                </a:cubicBezTo>
                <a:moveTo>
                  <a:pt x="131" y="91"/>
                </a:moveTo>
                <a:cubicBezTo>
                  <a:pt x="131" y="90"/>
                  <a:pt x="131" y="90"/>
                  <a:pt x="131" y="90"/>
                </a:cubicBezTo>
                <a:cubicBezTo>
                  <a:pt x="132" y="90"/>
                  <a:pt x="132" y="90"/>
                  <a:pt x="133" y="90"/>
                </a:cubicBezTo>
                <a:cubicBezTo>
                  <a:pt x="132" y="90"/>
                  <a:pt x="132" y="91"/>
                  <a:pt x="131" y="91"/>
                </a:cubicBezTo>
                <a:moveTo>
                  <a:pt x="82" y="118"/>
                </a:moveTo>
                <a:cubicBezTo>
                  <a:pt x="75" y="118"/>
                  <a:pt x="70" y="116"/>
                  <a:pt x="67" y="114"/>
                </a:cubicBezTo>
                <a:cubicBezTo>
                  <a:pt x="70" y="112"/>
                  <a:pt x="71" y="109"/>
                  <a:pt x="71" y="106"/>
                </a:cubicBezTo>
                <a:cubicBezTo>
                  <a:pt x="71" y="105"/>
                  <a:pt x="71" y="104"/>
                  <a:pt x="70" y="103"/>
                </a:cubicBezTo>
                <a:cubicBezTo>
                  <a:pt x="67" y="99"/>
                  <a:pt x="69" y="99"/>
                  <a:pt x="68" y="96"/>
                </a:cubicBezTo>
                <a:cubicBezTo>
                  <a:pt x="67" y="93"/>
                  <a:pt x="68" y="93"/>
                  <a:pt x="65" y="90"/>
                </a:cubicBezTo>
                <a:cubicBezTo>
                  <a:pt x="65" y="88"/>
                  <a:pt x="65" y="88"/>
                  <a:pt x="65" y="88"/>
                </a:cubicBezTo>
                <a:cubicBezTo>
                  <a:pt x="69" y="91"/>
                  <a:pt x="74" y="94"/>
                  <a:pt x="80" y="94"/>
                </a:cubicBezTo>
                <a:cubicBezTo>
                  <a:pt x="87" y="94"/>
                  <a:pt x="87" y="94"/>
                  <a:pt x="87" y="94"/>
                </a:cubicBezTo>
                <a:cubicBezTo>
                  <a:pt x="87" y="94"/>
                  <a:pt x="92" y="94"/>
                  <a:pt x="97" y="90"/>
                </a:cubicBezTo>
                <a:cubicBezTo>
                  <a:pt x="97" y="93"/>
                  <a:pt x="98" y="100"/>
                  <a:pt x="98" y="100"/>
                </a:cubicBezTo>
                <a:cubicBezTo>
                  <a:pt x="97" y="100"/>
                  <a:pt x="96" y="102"/>
                  <a:pt x="96" y="102"/>
                </a:cubicBezTo>
                <a:cubicBezTo>
                  <a:pt x="94" y="102"/>
                  <a:pt x="93" y="103"/>
                  <a:pt x="93" y="107"/>
                </a:cubicBezTo>
                <a:cubicBezTo>
                  <a:pt x="93" y="111"/>
                  <a:pt x="98" y="112"/>
                  <a:pt x="98" y="112"/>
                </a:cubicBezTo>
                <a:cubicBezTo>
                  <a:pt x="97" y="113"/>
                  <a:pt x="98" y="113"/>
                  <a:pt x="98" y="114"/>
                </a:cubicBezTo>
                <a:cubicBezTo>
                  <a:pt x="92" y="117"/>
                  <a:pt x="87" y="118"/>
                  <a:pt x="82" y="118"/>
                </a:cubicBezTo>
                <a:moveTo>
                  <a:pt x="130" y="89"/>
                </a:moveTo>
                <a:cubicBezTo>
                  <a:pt x="130" y="88"/>
                  <a:pt x="129" y="88"/>
                  <a:pt x="129" y="87"/>
                </a:cubicBezTo>
                <a:cubicBezTo>
                  <a:pt x="130" y="87"/>
                  <a:pt x="131" y="87"/>
                  <a:pt x="132" y="87"/>
                </a:cubicBezTo>
                <a:cubicBezTo>
                  <a:pt x="133" y="87"/>
                  <a:pt x="134" y="87"/>
                  <a:pt x="134" y="87"/>
                </a:cubicBezTo>
                <a:cubicBezTo>
                  <a:pt x="134" y="88"/>
                  <a:pt x="134" y="88"/>
                  <a:pt x="134" y="89"/>
                </a:cubicBezTo>
                <a:cubicBezTo>
                  <a:pt x="132" y="89"/>
                  <a:pt x="131" y="89"/>
                  <a:pt x="130" y="89"/>
                </a:cubicBezTo>
                <a:moveTo>
                  <a:pt x="138" y="87"/>
                </a:moveTo>
                <a:cubicBezTo>
                  <a:pt x="138" y="86"/>
                  <a:pt x="139" y="85"/>
                  <a:pt x="139" y="84"/>
                </a:cubicBezTo>
                <a:cubicBezTo>
                  <a:pt x="141" y="83"/>
                  <a:pt x="141" y="82"/>
                  <a:pt x="142" y="80"/>
                </a:cubicBezTo>
                <a:cubicBezTo>
                  <a:pt x="142" y="84"/>
                  <a:pt x="140" y="86"/>
                  <a:pt x="138" y="87"/>
                </a:cubicBezTo>
                <a:moveTo>
                  <a:pt x="29" y="88"/>
                </a:moveTo>
                <a:cubicBezTo>
                  <a:pt x="26" y="87"/>
                  <a:pt x="21" y="82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4" y="80"/>
                  <a:pt x="24" y="84"/>
                  <a:pt x="29" y="88"/>
                </a:cubicBezTo>
                <a:cubicBezTo>
                  <a:pt x="29" y="88"/>
                  <a:pt x="29" y="88"/>
                  <a:pt x="29" y="88"/>
                </a:cubicBezTo>
                <a:moveTo>
                  <a:pt x="25" y="76"/>
                </a:move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6"/>
                  <a:pt x="25" y="76"/>
                </a:cubicBezTo>
                <a:moveTo>
                  <a:pt x="24" y="75"/>
                </a:moveTo>
                <a:cubicBezTo>
                  <a:pt x="23" y="69"/>
                  <a:pt x="26" y="67"/>
                  <a:pt x="29" y="66"/>
                </a:cubicBezTo>
                <a:cubicBezTo>
                  <a:pt x="28" y="67"/>
                  <a:pt x="28" y="68"/>
                  <a:pt x="28" y="69"/>
                </a:cubicBezTo>
                <a:cubicBezTo>
                  <a:pt x="28" y="69"/>
                  <a:pt x="27" y="70"/>
                  <a:pt x="26" y="73"/>
                </a:cubicBezTo>
                <a:cubicBezTo>
                  <a:pt x="25" y="74"/>
                  <a:pt x="25" y="74"/>
                  <a:pt x="24" y="75"/>
                </a:cubicBezTo>
                <a:moveTo>
                  <a:pt x="34" y="58"/>
                </a:moveTo>
                <a:cubicBezTo>
                  <a:pt x="33" y="57"/>
                  <a:pt x="34" y="54"/>
                  <a:pt x="35" y="53"/>
                </a:cubicBezTo>
                <a:cubicBezTo>
                  <a:pt x="36" y="55"/>
                  <a:pt x="37" y="56"/>
                  <a:pt x="38" y="56"/>
                </a:cubicBezTo>
                <a:cubicBezTo>
                  <a:pt x="38" y="57"/>
                  <a:pt x="37" y="58"/>
                  <a:pt x="36" y="58"/>
                </a:cubicBezTo>
                <a:cubicBezTo>
                  <a:pt x="35" y="58"/>
                  <a:pt x="35" y="58"/>
                  <a:pt x="34" y="58"/>
                </a:cubicBezTo>
                <a:moveTo>
                  <a:pt x="127" y="49"/>
                </a:moveTo>
                <a:cubicBezTo>
                  <a:pt x="126" y="47"/>
                  <a:pt x="126" y="45"/>
                  <a:pt x="125" y="43"/>
                </a:cubicBezTo>
                <a:cubicBezTo>
                  <a:pt x="128" y="45"/>
                  <a:pt x="128" y="48"/>
                  <a:pt x="127" y="49"/>
                </a:cubicBezTo>
                <a:moveTo>
                  <a:pt x="61" y="50"/>
                </a:moveTo>
                <a:cubicBezTo>
                  <a:pt x="69" y="50"/>
                  <a:pt x="85" y="49"/>
                  <a:pt x="94" y="42"/>
                </a:cubicBezTo>
                <a:cubicBezTo>
                  <a:pt x="103" y="34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2" y="26"/>
                  <a:pt x="106" y="35"/>
                  <a:pt x="106" y="37"/>
                </a:cubicBezTo>
                <a:cubicBezTo>
                  <a:pt x="106" y="39"/>
                  <a:pt x="107" y="48"/>
                  <a:pt x="107" y="50"/>
                </a:cubicBezTo>
                <a:cubicBezTo>
                  <a:pt x="107" y="52"/>
                  <a:pt x="108" y="57"/>
                  <a:pt x="109" y="58"/>
                </a:cubicBezTo>
                <a:cubicBezTo>
                  <a:pt x="110" y="59"/>
                  <a:pt x="109" y="61"/>
                  <a:pt x="109" y="63"/>
                </a:cubicBezTo>
                <a:cubicBezTo>
                  <a:pt x="109" y="64"/>
                  <a:pt x="108" y="68"/>
                  <a:pt x="107" y="70"/>
                </a:cubicBezTo>
                <a:cubicBezTo>
                  <a:pt x="107" y="72"/>
                  <a:pt x="106" y="79"/>
                  <a:pt x="105" y="80"/>
                </a:cubicBezTo>
                <a:cubicBezTo>
                  <a:pt x="104" y="81"/>
                  <a:pt x="101" y="85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7" y="89"/>
                  <a:pt x="97" y="89"/>
                  <a:pt x="97" y="89"/>
                </a:cubicBezTo>
                <a:cubicBezTo>
                  <a:pt x="92" y="93"/>
                  <a:pt x="86" y="93"/>
                  <a:pt x="86" y="93"/>
                </a:cubicBezTo>
                <a:cubicBezTo>
                  <a:pt x="80" y="93"/>
                  <a:pt x="80" y="93"/>
                  <a:pt x="80" y="93"/>
                </a:cubicBezTo>
                <a:cubicBezTo>
                  <a:pt x="69" y="93"/>
                  <a:pt x="62" y="84"/>
                  <a:pt x="60" y="81"/>
                </a:cubicBezTo>
                <a:cubicBezTo>
                  <a:pt x="60" y="80"/>
                  <a:pt x="60" y="80"/>
                  <a:pt x="60" y="80"/>
                </a:cubicBezTo>
                <a:cubicBezTo>
                  <a:pt x="59" y="77"/>
                  <a:pt x="55" y="61"/>
                  <a:pt x="55" y="58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50"/>
                  <a:pt x="57" y="50"/>
                  <a:pt x="61" y="50"/>
                </a:cubicBezTo>
                <a:moveTo>
                  <a:pt x="80" y="0"/>
                </a:moveTo>
                <a:cubicBezTo>
                  <a:pt x="73" y="0"/>
                  <a:pt x="64" y="3"/>
                  <a:pt x="55" y="13"/>
                </a:cubicBezTo>
                <a:cubicBezTo>
                  <a:pt x="48" y="21"/>
                  <a:pt x="42" y="28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51"/>
                  <a:pt x="38" y="54"/>
                  <a:pt x="37" y="54"/>
                </a:cubicBezTo>
                <a:cubicBezTo>
                  <a:pt x="36" y="54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1"/>
                  <a:pt x="34" y="50"/>
                  <a:pt x="34" y="48"/>
                </a:cubicBezTo>
                <a:cubicBezTo>
                  <a:pt x="34" y="50"/>
                  <a:pt x="34" y="51"/>
                  <a:pt x="34" y="53"/>
                </a:cubicBezTo>
                <a:cubicBezTo>
                  <a:pt x="33" y="54"/>
                  <a:pt x="32" y="57"/>
                  <a:pt x="32" y="58"/>
                </a:cubicBezTo>
                <a:cubicBezTo>
                  <a:pt x="30" y="58"/>
                  <a:pt x="28" y="56"/>
                  <a:pt x="28" y="51"/>
                </a:cubicBezTo>
                <a:cubicBezTo>
                  <a:pt x="29" y="48"/>
                  <a:pt x="31" y="47"/>
                  <a:pt x="33" y="47"/>
                </a:cubicBezTo>
                <a:cubicBezTo>
                  <a:pt x="35" y="47"/>
                  <a:pt x="37" y="48"/>
                  <a:pt x="38" y="51"/>
                </a:cubicBezTo>
                <a:cubicBezTo>
                  <a:pt x="37" y="48"/>
                  <a:pt x="35" y="46"/>
                  <a:pt x="33" y="46"/>
                </a:cubicBezTo>
                <a:cubicBezTo>
                  <a:pt x="30" y="46"/>
                  <a:pt x="26" y="49"/>
                  <a:pt x="27" y="55"/>
                </a:cubicBezTo>
                <a:cubicBezTo>
                  <a:pt x="27" y="55"/>
                  <a:pt x="22" y="59"/>
                  <a:pt x="28" y="65"/>
                </a:cubicBezTo>
                <a:cubicBezTo>
                  <a:pt x="21" y="66"/>
                  <a:pt x="23" y="73"/>
                  <a:pt x="24" y="75"/>
                </a:cubicBezTo>
                <a:cubicBezTo>
                  <a:pt x="22" y="79"/>
                  <a:pt x="22" y="85"/>
                  <a:pt x="28" y="89"/>
                </a:cubicBezTo>
                <a:cubicBezTo>
                  <a:pt x="28" y="90"/>
                  <a:pt x="27" y="90"/>
                  <a:pt x="26" y="90"/>
                </a:cubicBezTo>
                <a:cubicBezTo>
                  <a:pt x="24" y="90"/>
                  <a:pt x="23" y="89"/>
                  <a:pt x="21" y="84"/>
                </a:cubicBezTo>
                <a:cubicBezTo>
                  <a:pt x="21" y="89"/>
                  <a:pt x="25" y="93"/>
                  <a:pt x="30" y="93"/>
                </a:cubicBezTo>
                <a:cubicBezTo>
                  <a:pt x="30" y="93"/>
                  <a:pt x="31" y="93"/>
                  <a:pt x="32" y="93"/>
                </a:cubicBezTo>
                <a:cubicBezTo>
                  <a:pt x="32" y="93"/>
                  <a:pt x="31" y="95"/>
                  <a:pt x="30" y="96"/>
                </a:cubicBezTo>
                <a:cubicBezTo>
                  <a:pt x="29" y="96"/>
                  <a:pt x="28" y="95"/>
                  <a:pt x="27" y="94"/>
                </a:cubicBezTo>
                <a:cubicBezTo>
                  <a:pt x="27" y="94"/>
                  <a:pt x="27" y="96"/>
                  <a:pt x="28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27" y="96"/>
                  <a:pt x="25" y="94"/>
                  <a:pt x="25" y="93"/>
                </a:cubicBezTo>
                <a:cubicBezTo>
                  <a:pt x="25" y="94"/>
                  <a:pt x="25" y="96"/>
                  <a:pt x="26" y="96"/>
                </a:cubicBezTo>
                <a:cubicBezTo>
                  <a:pt x="26" y="96"/>
                  <a:pt x="25" y="96"/>
                  <a:pt x="24" y="96"/>
                </a:cubicBezTo>
                <a:cubicBezTo>
                  <a:pt x="23" y="96"/>
                  <a:pt x="22" y="96"/>
                  <a:pt x="21" y="96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8"/>
                  <a:pt x="27" y="99"/>
                  <a:pt x="29" y="100"/>
                </a:cubicBezTo>
                <a:cubicBezTo>
                  <a:pt x="28" y="101"/>
                  <a:pt x="28" y="102"/>
                  <a:pt x="28" y="103"/>
                </a:cubicBezTo>
                <a:cubicBezTo>
                  <a:pt x="28" y="103"/>
                  <a:pt x="28" y="103"/>
                  <a:pt x="28" y="104"/>
                </a:cubicBezTo>
                <a:cubicBezTo>
                  <a:pt x="27" y="104"/>
                  <a:pt x="27" y="103"/>
                  <a:pt x="26" y="103"/>
                </a:cubicBezTo>
                <a:cubicBezTo>
                  <a:pt x="26" y="103"/>
                  <a:pt x="27" y="104"/>
                  <a:pt x="28" y="105"/>
                </a:cubicBezTo>
                <a:cubicBezTo>
                  <a:pt x="27" y="105"/>
                  <a:pt x="27" y="105"/>
                  <a:pt x="27" y="105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9" y="106"/>
                  <a:pt x="30" y="107"/>
                  <a:pt x="32" y="108"/>
                </a:cubicBezTo>
                <a:cubicBezTo>
                  <a:pt x="29" y="108"/>
                  <a:pt x="26" y="105"/>
                  <a:pt x="25" y="101"/>
                </a:cubicBezTo>
                <a:cubicBezTo>
                  <a:pt x="24" y="104"/>
                  <a:pt x="29" y="110"/>
                  <a:pt x="33" y="110"/>
                </a:cubicBezTo>
                <a:cubicBezTo>
                  <a:pt x="34" y="110"/>
                  <a:pt x="34" y="110"/>
                  <a:pt x="35" y="109"/>
                </a:cubicBezTo>
                <a:cubicBezTo>
                  <a:pt x="35" y="110"/>
                  <a:pt x="36" y="112"/>
                  <a:pt x="36" y="113"/>
                </a:cubicBezTo>
                <a:cubicBezTo>
                  <a:pt x="38" y="117"/>
                  <a:pt x="40" y="119"/>
                  <a:pt x="43" y="119"/>
                </a:cubicBezTo>
                <a:cubicBezTo>
                  <a:pt x="44" y="119"/>
                  <a:pt x="45" y="118"/>
                  <a:pt x="46" y="118"/>
                </a:cubicBezTo>
                <a:cubicBezTo>
                  <a:pt x="46" y="118"/>
                  <a:pt x="46" y="119"/>
                  <a:pt x="46" y="119"/>
                </a:cubicBezTo>
                <a:cubicBezTo>
                  <a:pt x="44" y="121"/>
                  <a:pt x="41" y="123"/>
                  <a:pt x="37" y="124"/>
                </a:cubicBezTo>
                <a:cubicBezTo>
                  <a:pt x="35" y="124"/>
                  <a:pt x="33" y="124"/>
                  <a:pt x="31" y="124"/>
                </a:cubicBezTo>
                <a:cubicBezTo>
                  <a:pt x="31" y="124"/>
                  <a:pt x="30" y="124"/>
                  <a:pt x="30" y="124"/>
                </a:cubicBezTo>
                <a:cubicBezTo>
                  <a:pt x="29" y="124"/>
                  <a:pt x="28" y="124"/>
                  <a:pt x="28" y="124"/>
                </a:cubicBezTo>
                <a:cubicBezTo>
                  <a:pt x="25" y="124"/>
                  <a:pt x="22" y="124"/>
                  <a:pt x="19" y="125"/>
                </a:cubicBezTo>
                <a:cubicBezTo>
                  <a:pt x="17" y="125"/>
                  <a:pt x="15" y="126"/>
                  <a:pt x="14" y="127"/>
                </a:cubicBezTo>
                <a:cubicBezTo>
                  <a:pt x="18" y="132"/>
                  <a:pt x="24" y="145"/>
                  <a:pt x="22" y="164"/>
                </a:cubicBezTo>
                <a:cubicBezTo>
                  <a:pt x="22" y="165"/>
                  <a:pt x="22" y="165"/>
                  <a:pt x="22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65"/>
                  <a:pt x="157" y="148"/>
                  <a:pt x="156" y="141"/>
                </a:cubicBezTo>
                <a:cubicBezTo>
                  <a:pt x="153" y="129"/>
                  <a:pt x="145" y="127"/>
                  <a:pt x="139" y="125"/>
                </a:cubicBezTo>
                <a:cubicBezTo>
                  <a:pt x="135" y="123"/>
                  <a:pt x="127" y="124"/>
                  <a:pt x="121" y="124"/>
                </a:cubicBezTo>
                <a:cubicBezTo>
                  <a:pt x="115" y="123"/>
                  <a:pt x="112" y="120"/>
                  <a:pt x="111" y="118"/>
                </a:cubicBezTo>
                <a:cubicBezTo>
                  <a:pt x="111" y="118"/>
                  <a:pt x="112" y="118"/>
                  <a:pt x="112" y="117"/>
                </a:cubicBezTo>
                <a:cubicBezTo>
                  <a:pt x="113" y="118"/>
                  <a:pt x="114" y="118"/>
                  <a:pt x="114" y="118"/>
                </a:cubicBezTo>
                <a:cubicBezTo>
                  <a:pt x="116" y="118"/>
                  <a:pt x="117" y="117"/>
                  <a:pt x="118" y="115"/>
                </a:cubicBezTo>
                <a:cubicBezTo>
                  <a:pt x="119" y="115"/>
                  <a:pt x="120" y="114"/>
                  <a:pt x="120" y="114"/>
                </a:cubicBezTo>
                <a:cubicBezTo>
                  <a:pt x="119" y="115"/>
                  <a:pt x="119" y="115"/>
                  <a:pt x="118" y="115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8" y="115"/>
                  <a:pt x="118" y="115"/>
                  <a:pt x="118" y="115"/>
                </a:cubicBezTo>
                <a:cubicBezTo>
                  <a:pt x="118" y="115"/>
                  <a:pt x="118" y="115"/>
                  <a:pt x="117" y="115"/>
                </a:cubicBezTo>
                <a:cubicBezTo>
                  <a:pt x="117" y="115"/>
                  <a:pt x="116" y="115"/>
                  <a:pt x="115" y="115"/>
                </a:cubicBezTo>
                <a:cubicBezTo>
                  <a:pt x="116" y="113"/>
                  <a:pt x="117" y="112"/>
                  <a:pt x="117" y="112"/>
                </a:cubicBezTo>
                <a:cubicBezTo>
                  <a:pt x="117" y="112"/>
                  <a:pt x="117" y="113"/>
                  <a:pt x="117" y="113"/>
                </a:cubicBezTo>
                <a:cubicBezTo>
                  <a:pt x="119" y="113"/>
                  <a:pt x="122" y="112"/>
                  <a:pt x="122" y="112"/>
                </a:cubicBezTo>
                <a:cubicBezTo>
                  <a:pt x="123" y="112"/>
                  <a:pt x="124" y="113"/>
                  <a:pt x="125" y="113"/>
                </a:cubicBezTo>
                <a:cubicBezTo>
                  <a:pt x="128" y="113"/>
                  <a:pt x="130" y="111"/>
                  <a:pt x="131" y="110"/>
                </a:cubicBezTo>
                <a:cubicBezTo>
                  <a:pt x="132" y="109"/>
                  <a:pt x="131" y="107"/>
                  <a:pt x="131" y="107"/>
                </a:cubicBezTo>
                <a:cubicBezTo>
                  <a:pt x="131" y="107"/>
                  <a:pt x="131" y="108"/>
                  <a:pt x="131" y="108"/>
                </a:cubicBezTo>
                <a:cubicBezTo>
                  <a:pt x="130" y="110"/>
                  <a:pt x="128" y="110"/>
                  <a:pt x="127" y="110"/>
                </a:cubicBezTo>
                <a:cubicBezTo>
                  <a:pt x="126" y="110"/>
                  <a:pt x="125" y="110"/>
                  <a:pt x="124" y="109"/>
                </a:cubicBezTo>
                <a:cubicBezTo>
                  <a:pt x="126" y="109"/>
                  <a:pt x="126" y="107"/>
                  <a:pt x="127" y="106"/>
                </a:cubicBezTo>
                <a:cubicBezTo>
                  <a:pt x="130" y="105"/>
                  <a:pt x="129" y="102"/>
                  <a:pt x="129" y="101"/>
                </a:cubicBezTo>
                <a:cubicBezTo>
                  <a:pt x="133" y="100"/>
                  <a:pt x="133" y="97"/>
                  <a:pt x="132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4" y="94"/>
                  <a:pt x="135" y="95"/>
                  <a:pt x="136" y="95"/>
                </a:cubicBezTo>
                <a:cubicBezTo>
                  <a:pt x="138" y="95"/>
                  <a:pt x="140" y="92"/>
                  <a:pt x="140" y="92"/>
                </a:cubicBezTo>
                <a:cubicBezTo>
                  <a:pt x="139" y="93"/>
                  <a:pt x="138" y="94"/>
                  <a:pt x="137" y="94"/>
                </a:cubicBezTo>
                <a:cubicBezTo>
                  <a:pt x="136" y="94"/>
                  <a:pt x="135" y="93"/>
                  <a:pt x="134" y="93"/>
                </a:cubicBezTo>
                <a:cubicBezTo>
                  <a:pt x="135" y="92"/>
                  <a:pt x="136" y="90"/>
                  <a:pt x="137" y="88"/>
                </a:cubicBezTo>
                <a:cubicBezTo>
                  <a:pt x="146" y="85"/>
                  <a:pt x="142" y="76"/>
                  <a:pt x="142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2" y="74"/>
                  <a:pt x="141" y="72"/>
                  <a:pt x="138" y="71"/>
                </a:cubicBezTo>
                <a:cubicBezTo>
                  <a:pt x="139" y="70"/>
                  <a:pt x="139" y="67"/>
                  <a:pt x="139" y="67"/>
                </a:cubicBezTo>
                <a:cubicBezTo>
                  <a:pt x="142" y="64"/>
                  <a:pt x="142" y="61"/>
                  <a:pt x="137" y="59"/>
                </a:cubicBezTo>
                <a:cubicBezTo>
                  <a:pt x="145" y="61"/>
                  <a:pt x="145" y="68"/>
                  <a:pt x="141" y="71"/>
                </a:cubicBezTo>
                <a:cubicBezTo>
                  <a:pt x="148" y="67"/>
                  <a:pt x="143" y="59"/>
                  <a:pt x="137" y="57"/>
                </a:cubicBezTo>
                <a:cubicBezTo>
                  <a:pt x="139" y="54"/>
                  <a:pt x="135" y="48"/>
                  <a:pt x="135" y="48"/>
                </a:cubicBezTo>
                <a:cubicBezTo>
                  <a:pt x="137" y="52"/>
                  <a:pt x="135" y="54"/>
                  <a:pt x="132" y="55"/>
                </a:cubicBezTo>
                <a:cubicBezTo>
                  <a:pt x="132" y="55"/>
                  <a:pt x="131" y="55"/>
                  <a:pt x="131" y="54"/>
                </a:cubicBezTo>
                <a:cubicBezTo>
                  <a:pt x="135" y="49"/>
                  <a:pt x="129" y="43"/>
                  <a:pt x="125" y="40"/>
                </a:cubicBezTo>
                <a:cubicBezTo>
                  <a:pt x="123" y="19"/>
                  <a:pt x="106" y="6"/>
                  <a:pt x="96" y="6"/>
                </a:cubicBezTo>
                <a:cubicBezTo>
                  <a:pt x="95" y="6"/>
                  <a:pt x="94" y="6"/>
                  <a:pt x="93" y="6"/>
                </a:cubicBezTo>
                <a:cubicBezTo>
                  <a:pt x="92" y="3"/>
                  <a:pt x="87" y="0"/>
                  <a:pt x="80" y="0"/>
                </a:cubicBezTo>
              </a:path>
            </a:pathLst>
          </a:custGeom>
          <a:solidFill>
            <a:srgbClr val="E735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8485320" y="4830774"/>
            <a:ext cx="242888" cy="388938"/>
          </a:xfrm>
          <a:custGeom>
            <a:avLst/>
            <a:gdLst>
              <a:gd name="T0" fmla="*/ 14 w 24"/>
              <a:gd name="T1" fmla="*/ 0 h 38"/>
              <a:gd name="T2" fmla="*/ 2 w 24"/>
              <a:gd name="T3" fmla="*/ 14 h 38"/>
              <a:gd name="T4" fmla="*/ 0 w 24"/>
              <a:gd name="T5" fmla="*/ 38 h 38"/>
              <a:gd name="T6" fmla="*/ 22 w 24"/>
              <a:gd name="T7" fmla="*/ 38 h 38"/>
              <a:gd name="T8" fmla="*/ 22 w 24"/>
              <a:gd name="T9" fmla="*/ 37 h 38"/>
              <a:gd name="T10" fmla="*/ 14 w 2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38">
                <a:moveTo>
                  <a:pt x="14" y="0"/>
                </a:moveTo>
                <a:cubicBezTo>
                  <a:pt x="9" y="2"/>
                  <a:pt x="4" y="6"/>
                  <a:pt x="2" y="14"/>
                </a:cubicBezTo>
                <a:cubicBezTo>
                  <a:pt x="0" y="23"/>
                  <a:pt x="0" y="38"/>
                  <a:pt x="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7"/>
                  <a:pt x="22" y="37"/>
                  <a:pt x="22" y="37"/>
                </a:cubicBezTo>
                <a:cubicBezTo>
                  <a:pt x="24" y="18"/>
                  <a:pt x="18" y="5"/>
                  <a:pt x="14" y="0"/>
                </a:cubicBezTo>
              </a:path>
            </a:pathLst>
          </a:custGeom>
          <a:solidFill>
            <a:srgbClr val="E735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180668" y="1083625"/>
            <a:ext cx="2399930" cy="2340428"/>
            <a:chOff x="7778750" y="2018054"/>
            <a:chExt cx="1506349" cy="146900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38" t="33100" r="45156" b="33663"/>
            <a:stretch/>
          </p:blipFill>
          <p:spPr>
            <a:xfrm>
              <a:off x="7778750" y="2018054"/>
              <a:ext cx="1506349" cy="14690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7924" y="2487407"/>
              <a:ext cx="484790" cy="4014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80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20</Words>
  <Application>Microsoft Office PowerPoint</Application>
  <PresentationFormat>自定义</PresentationFormat>
  <Paragraphs>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方正正纤黑简体</vt:lpstr>
      <vt:lpstr>Calibri</vt:lpstr>
      <vt:lpstr>Calibri Light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13</cp:revision>
  <dcterms:created xsi:type="dcterms:W3CDTF">2015-05-13T02:32:31Z</dcterms:created>
  <dcterms:modified xsi:type="dcterms:W3CDTF">2015-07-12T12:46:21Z</dcterms:modified>
</cp:coreProperties>
</file>