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drawings/drawing1.xml" ContentType="application/vnd.openxmlformats-officedocument.drawingml.chartshap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sldIdLst>
    <p:sldId id="258" r:id="rId3"/>
    <p:sldId id="262" r:id="rId4"/>
    <p:sldId id="260" r:id="rId5"/>
    <p:sldId id="263" r:id="rId6"/>
    <p:sldId id="266" r:id="rId7"/>
    <p:sldId id="269" r:id="rId8"/>
    <p:sldId id="279" r:id="rId9"/>
    <p:sldId id="272" r:id="rId10"/>
    <p:sldId id="280" r:id="rId11"/>
    <p:sldId id="282" r:id="rId12"/>
    <p:sldId id="276" r:id="rId13"/>
    <p:sldId id="281" r:id="rId14"/>
    <p:sldId id="287" r:id="rId15"/>
    <p:sldId id="289" r:id="rId16"/>
    <p:sldId id="290" r:id="rId17"/>
    <p:sldId id="291" r:id="rId18"/>
    <p:sldId id="292" r:id="rId19"/>
    <p:sldId id="293" r:id="rId20"/>
    <p:sldId id="297" r:id="rId21"/>
    <p:sldId id="284" r:id="rId22"/>
    <p:sldId id="294" r:id="rId23"/>
    <p:sldId id="274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72D1"/>
    <a:srgbClr val="FCE503"/>
    <a:srgbClr val="FFFFFF"/>
    <a:srgbClr val="F9D003"/>
    <a:srgbClr val="00B0F0"/>
    <a:srgbClr val="F7CF04"/>
    <a:srgbClr val="F8CF03"/>
    <a:srgbClr val="0488D2"/>
    <a:srgbClr val="F7CF03"/>
    <a:srgbClr val="FDE4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498" y="72"/>
      </p:cViewPr>
      <p:guideLst>
        <p:guide orient="horz" pos="2160"/>
        <p:guide pos="3613"/>
        <p:guide pos="2706"/>
        <p:guide orient="horz" pos="2840"/>
        <p:guide orient="horz" pos="3203"/>
        <p:guide orient="horz" pos="35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4375"/>
          <c:y val="0.0374999976931596"/>
          <c:w val="0.965625"/>
          <c:h val="0.948437503171906"/>
        </c:manualLayout>
      </c:layout>
      <c:bubbleChart>
        <c:varyColors val="0"/>
        <c:dLbls>
          <c:dLblPos val="r"/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sizeRepresents val="area"/>
        <c:axId val="466972360"/>
        <c:axId val="466979024"/>
      </c:bubbleChart>
      <c:valAx>
        <c:axId val="4669723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/>
            </a:pPr>
          </a:p>
        </c:txPr>
        <c:crossAx val="466979024"/>
        <c:crosses val="autoZero"/>
        <c:crossBetween val="midCat"/>
      </c:valAx>
      <c:valAx>
        <c:axId val="4669790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/>
            </a:pPr>
          </a:p>
        </c:txPr>
        <c:crossAx val="466972360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4375"/>
          <c:y val="0.0374999976931596"/>
          <c:w val="0.965625"/>
          <c:h val="0.948437503171906"/>
        </c:manualLayout>
      </c:layout>
      <c:bubbl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solidFill>
              <a:srgbClr val="0472D1"/>
            </a:solidFill>
            <a:ln>
              <a:noFill/>
            </a:ln>
            <a:effectLst/>
          </c:spPr>
          <c:invertIfNegative val="0"/>
          <c:xVal>
            <c:numRef>
              <c:f>Sheet1!$A$2:$A$5</c:f>
              <c:numCache>
                <c:formatCode>General</c:formatCode>
                <c:ptCount val="4"/>
                <c:pt idx="0" c:formatCode="General">
                  <c:v>0.7</c:v>
                </c:pt>
                <c:pt idx="1" c:formatCode="General">
                  <c:v>1.8</c:v>
                </c:pt>
                <c:pt idx="2" c:formatCode="General">
                  <c:v>3</c:v>
                </c:pt>
                <c:pt idx="3" c:formatCode="General">
                  <c:v>2.5</c:v>
                </c:pt>
              </c:numCache>
            </c:numRef>
          </c:xVal>
          <c:yVal>
            <c:numRef>
              <c:f>Sheet1!$B$2:$B$5</c:f>
              <c:numCache>
                <c:formatCode>General</c:formatCode>
                <c:ptCount val="4"/>
                <c:pt idx="0" c:formatCode="General">
                  <c:v>2.7</c:v>
                </c:pt>
                <c:pt idx="1" c:formatCode="General">
                  <c:v>3.2</c:v>
                </c:pt>
                <c:pt idx="2" c:formatCode="General">
                  <c:v>2.5</c:v>
                </c:pt>
                <c:pt idx="3" c:formatCode="General">
                  <c:v>2</c:v>
                </c:pt>
              </c:numCache>
            </c:numRef>
          </c:yVal>
          <c:bubbleSize>
            <c:numRef>
              <c:f>Sheet1!$C$2:$C$5</c:f>
              <c:numCache>
                <c:formatCode>General</c:formatCode>
                <c:ptCount val="4"/>
                <c:pt idx="0" c:formatCode="General">
                  <c:v>10</c:v>
                </c:pt>
                <c:pt idx="1" c:formatCode="General">
                  <c:v>4</c:v>
                </c:pt>
                <c:pt idx="2" c:formatCode="General">
                  <c:v>8</c:v>
                </c:pt>
                <c:pt idx="3" c:formatCode="General">
                  <c:v>3</c:v>
                </c:pt>
              </c:numCache>
            </c:numRef>
          </c:bubbleSize>
          <c:bubble3D val="0"/>
        </c:ser>
        <c:dLbls>
          <c:dLblPos val="r"/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sizeRepresents val="area"/>
        <c:axId val="466973144"/>
        <c:axId val="466976672"/>
      </c:bubbleChart>
      <c:valAx>
        <c:axId val="4669731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/>
            </a:pPr>
          </a:p>
        </c:txPr>
        <c:crossAx val="466976672"/>
        <c:crosses val="autoZero"/>
        <c:crossBetween val="midCat"/>
      </c:valAx>
      <c:valAx>
        <c:axId val="4669766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/>
            </a:pPr>
          </a:p>
        </c:txPr>
        <c:crossAx val="466973144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effectLst/>
          </c:spPr>
          <c:dPt>
            <c:idx val="0"/>
            <c:bubble3D val="0"/>
            <c:spPr>
              <a:solidFill>
                <a:srgbClr val="0472D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8.2</c:v>
                </c:pt>
                <c:pt idx="1" c:formatCode="General">
                  <c:v>3.2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 c:formatCode="General">
                  <c:v>6</c:v>
                </c:pt>
                <c:pt idx="1" c:formatCode="General">
                  <c:v>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列23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 c:formatCode="General">
                  <c:v>7</c:v>
                </c:pt>
                <c:pt idx="1" c:formatCode="General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9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0472D1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rgbClr val="FFFFFF"/>
              </a:solidFill>
              <a:ln w="9525">
                <a:noFill/>
              </a:ln>
              <a:effectLst/>
            </c:spPr>
          </c:marker>
          <c:cat>
            <c:strRef>
              <c:f>Sheet1!$A$3:$A$11</c:f>
              <c:strCache>
                <c:ptCount val="9"/>
                <c:pt idx="0">
                  <c:v>D1</c:v>
                </c:pt>
                <c:pt idx="1">
                  <c:v>D2</c:v>
                </c:pt>
                <c:pt idx="2">
                  <c:v>D3</c:v>
                </c:pt>
                <c:pt idx="3">
                  <c:v>D4</c:v>
                </c:pt>
                <c:pt idx="4">
                  <c:v>D5</c:v>
                </c:pt>
                <c:pt idx="5">
                  <c:v>D6</c:v>
                </c:pt>
                <c:pt idx="6">
                  <c:v>D7</c:v>
                </c:pt>
                <c:pt idx="7">
                  <c:v>D8</c:v>
                </c:pt>
                <c:pt idx="8">
                  <c:v>D9</c:v>
                </c:pt>
              </c:strCache>
            </c:strRef>
          </c:cat>
          <c:val>
            <c:numRef>
              <c:f>Sheet1!$B$3:$B$11</c:f>
              <c:numCache>
                <c:formatCode>General</c:formatCode>
                <c:ptCount val="9"/>
                <c:pt idx="0" c:formatCode="General">
                  <c:v>2.5</c:v>
                </c:pt>
                <c:pt idx="1" c:formatCode="General">
                  <c:v>3.5</c:v>
                </c:pt>
                <c:pt idx="2" c:formatCode="General">
                  <c:v>4.5</c:v>
                </c:pt>
                <c:pt idx="3" c:formatCode="General">
                  <c:v>6</c:v>
                </c:pt>
                <c:pt idx="4" c:formatCode="General">
                  <c:v>4</c:v>
                </c:pt>
                <c:pt idx="5" c:formatCode="General">
                  <c:v>3.8</c:v>
                </c:pt>
                <c:pt idx="6" c:formatCode="General">
                  <c:v>4.6</c:v>
                </c:pt>
                <c:pt idx="7" c:formatCode="General">
                  <c:v>3</c:v>
                </c:pt>
                <c:pt idx="8" c:formatCode="General">
                  <c:v>1</c:v>
                </c:pt>
              </c:numCache>
            </c:numRef>
          </c:val>
          <c:smooth val="0"/>
        </c:ser>
        <c:dLbls>
          <c:dLblPos val="r"/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6973928"/>
        <c:axId val="466975104"/>
      </c:lineChart>
      <c:catAx>
        <c:axId val="466973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LS" panose="02000303000000000000" pitchFamily="50" charset="0"/>
                <a:ea typeface="+mn-ea"/>
                <a:cs typeface="+mn-cs"/>
              </a:defRPr>
            </a:pPr>
          </a:p>
        </c:txPr>
        <c:crossAx val="466975104"/>
        <c:crosses val="autoZero"/>
        <c:auto val="1"/>
        <c:lblAlgn val="ctr"/>
        <c:lblOffset val="100"/>
        <c:tickMarkSkip val="1"/>
        <c:noMultiLvlLbl val="0"/>
      </c:catAx>
      <c:valAx>
        <c:axId val="4669751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/>
            </a:pPr>
          </a:p>
        </c:txPr>
        <c:crossAx val="46697392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0.23022</cdr:x>
      <cdr:y>0.21709</cdr:y>
    </cdr:from>
    <cdr:to>
      <cdr:x>0.87816</cdr:x>
      <cdr:y>0.51268</cdr:y>
    </cdr:to>
    <cdr:sp>
      <cdr:nvSpPr>
        <cdr:cNvPr id="2" name="任意多边形 1"/>
        <cdr:cNvSpPr/>
      </cdr:nvSpPr>
      <cdr:spPr xmlns:a="http://schemas.openxmlformats.org/drawingml/2006/main">
        <a:xfrm xmlns:a="http://schemas.openxmlformats.org/drawingml/2006/main">
          <a:off x="969667" y="609602"/>
          <a:ext cx="2729133" cy="829994"/>
        </a:xfrm>
        <a:custGeom>
          <a:avLst/>
          <a:gdLst>
            <a:gd name="connsiteX0" fmla="*/ 0 w 2729133"/>
            <a:gd name="connsiteY0" fmla="*/ 365760 h 829994"/>
            <a:gd name="connsiteX1" fmla="*/ 1266093 w 2729133"/>
            <a:gd name="connsiteY1" fmla="*/ 0 h 829994"/>
            <a:gd name="connsiteX2" fmla="*/ 2096086 w 2729133"/>
            <a:gd name="connsiteY2" fmla="*/ 829994 h 829994"/>
            <a:gd name="connsiteX3" fmla="*/ 2729133 w 2729133"/>
            <a:gd name="connsiteY3" fmla="*/ 478301 h 829994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</a:cxnLst>
          <a:rect l="l" t="t" r="r" b="b"/>
          <a:pathLst>
            <a:path w="2729133" h="829994">
              <a:moveTo>
                <a:pt x="0" y="365760"/>
              </a:moveTo>
              <a:lnTo>
                <a:pt x="1266093" y="0"/>
              </a:lnTo>
              <a:lnTo>
                <a:pt x="2096086" y="829994"/>
              </a:lnTo>
              <a:lnTo>
                <a:pt x="2729133" y="478301"/>
              </a:lnTo>
            </a:path>
          </a:pathLst>
        </a:custGeom>
        <a:noFill/>
        <a:ln w="25400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E72F4-B39C-4AD5-A123-A8D2A1A405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4E4144-8B4B-49FC-A483-ACBE8E8AD46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AC81F-4DC4-4EA9-B273-A0A9BF5C70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E9313-948D-481E-A8A2-2D4CC2EFF6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AC81F-4DC4-4EA9-B273-A0A9BF5C70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E9313-948D-481E-A8A2-2D4CC2EFF6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AC81F-4DC4-4EA9-B273-A0A9BF5C70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E9313-948D-481E-A8A2-2D4CC2EFF6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AC81F-4DC4-4EA9-B273-A0A9BF5C70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E9313-948D-481E-A8A2-2D4CC2EFF6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AC81F-4DC4-4EA9-B273-A0A9BF5C70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E9313-948D-481E-A8A2-2D4CC2EFF6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AC81F-4DC4-4EA9-B273-A0A9BF5C70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E9313-948D-481E-A8A2-2D4CC2EFF6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AC81F-4DC4-4EA9-B273-A0A9BF5C70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E9313-948D-481E-A8A2-2D4CC2EFF6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AC81F-4DC4-4EA9-B273-A0A9BF5C70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E9313-948D-481E-A8A2-2D4CC2EFF6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AC81F-4DC4-4EA9-B273-A0A9BF5C70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E9313-948D-481E-A8A2-2D4CC2EFF6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AC81F-4DC4-4EA9-B273-A0A9BF5C70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E9313-948D-481E-A8A2-2D4CC2EFF6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AC81F-4DC4-4EA9-B273-A0A9BF5C70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E9313-948D-481E-A8A2-2D4CC2EFF6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AC81F-4DC4-4EA9-B273-A0A9BF5C70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E9313-948D-481E-A8A2-2D4CC2EFF6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chart" Target="../charts/char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rot="2656255">
            <a:off x="5399651" y="6046587"/>
            <a:ext cx="1477108" cy="1566553"/>
            <a:chOff x="5303521" y="4474523"/>
            <a:chExt cx="1477108" cy="1566553"/>
          </a:xfrm>
        </p:grpSpPr>
        <p:sp>
          <p:nvSpPr>
            <p:cNvPr id="2" name="矩形 1"/>
            <p:cNvSpPr/>
            <p:nvPr/>
          </p:nvSpPr>
          <p:spPr>
            <a:xfrm>
              <a:off x="5303521" y="4563968"/>
              <a:ext cx="1477108" cy="1477108"/>
            </a:xfrm>
            <a:prstGeom prst="rect">
              <a:avLst/>
            </a:prstGeom>
            <a:solidFill>
              <a:srgbClr val="0472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5628074" y="4474523"/>
              <a:ext cx="828000" cy="82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矩形 3"/>
            <p:cNvSpPr>
              <a:spLocks noChangeAspect="1"/>
            </p:cNvSpPr>
            <p:nvPr/>
          </p:nvSpPr>
          <p:spPr>
            <a:xfrm>
              <a:off x="5682074" y="4942523"/>
              <a:ext cx="720000" cy="720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597909" y="171026"/>
          <a:ext cx="6480000" cy="370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20000"/>
                <a:gridCol w="1620000"/>
                <a:gridCol w="1620000"/>
                <a:gridCol w="1620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bg1"/>
                          </a:solidFill>
                          <a:latin typeface="LS" panose="02000303000000000000" pitchFamily="50" charset="0"/>
                          <a:ea typeface="ZnikomitSC" panose="02000203000000000000" pitchFamily="50" charset="2"/>
                        </a:rPr>
                        <a:t>Tony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LS" panose="02000303000000000000" pitchFamily="50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bg1"/>
                          </a:solidFill>
                          <a:latin typeface="LS" panose="02000303000000000000" pitchFamily="50" charset="0"/>
                          <a:ea typeface="ZnikomitSC" panose="02000203000000000000" pitchFamily="50" charset="2"/>
                        </a:rPr>
                        <a:t>Jerry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LS" panose="02000303000000000000" pitchFamily="50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bg1"/>
                          </a:solidFill>
                          <a:latin typeface="LS" panose="02000303000000000000" pitchFamily="50" charset="0"/>
                          <a:ea typeface="ZnikomitSC" panose="02000203000000000000" pitchFamily="50" charset="2"/>
                        </a:rPr>
                        <a:t>Tom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LS" panose="02000303000000000000" pitchFamily="50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bg1"/>
                          </a:solidFill>
                          <a:latin typeface="LS" panose="02000303000000000000" pitchFamily="50" charset="0"/>
                          <a:ea typeface="ZnikomitSC" panose="02000203000000000000" pitchFamily="50" charset="2"/>
                        </a:rPr>
                        <a:t>Me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LS" panose="02000303000000000000" pitchFamily="50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676360" y="-31005"/>
            <a:ext cx="1106905" cy="782053"/>
          </a:xfrm>
          <a:prstGeom prst="rect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52946" y="36855"/>
            <a:ext cx="753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LS" panose="02000303000000000000" pitchFamily="50" charset="0"/>
                <a:ea typeface="ZnikomitSC" panose="02000203000000000000" pitchFamily="50" charset="2"/>
              </a:rPr>
              <a:t>ALL</a:t>
            </a:r>
            <a:endParaRPr lang="zh-CN" altLang="en-US" sz="36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000238" y="1811941"/>
            <a:ext cx="2216700" cy="1015663"/>
            <a:chOff x="4797268" y="2233972"/>
            <a:chExt cx="2216700" cy="1015663"/>
          </a:xfrm>
        </p:grpSpPr>
        <p:sp>
          <p:nvSpPr>
            <p:cNvPr id="9" name="椭圆 8"/>
            <p:cNvSpPr/>
            <p:nvPr/>
          </p:nvSpPr>
          <p:spPr>
            <a:xfrm>
              <a:off x="5158264" y="2504049"/>
              <a:ext cx="422031" cy="42203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6227735" y="2504049"/>
              <a:ext cx="422031" cy="42203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797268" y="2233972"/>
              <a:ext cx="364202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latin typeface="LS" panose="02000303000000000000" pitchFamily="50" charset="0"/>
                </a:rPr>
                <a:t>(</a:t>
              </a:r>
              <a:endParaRPr lang="zh-CN" altLang="en-US" sz="6000" dirty="0">
                <a:latin typeface="LS" panose="02000303000000000000" pitchFamily="50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649766" y="2233972"/>
              <a:ext cx="364202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latin typeface="LS" panose="02000303000000000000" pitchFamily="50" charset="0"/>
                </a:rPr>
                <a:t>)</a:t>
              </a:r>
              <a:endParaRPr lang="zh-CN" altLang="en-US" sz="6000" dirty="0">
                <a:latin typeface="LS" panose="02000303000000000000" pitchFamily="50" charset="0"/>
              </a:endParaRPr>
            </a:p>
          </p:txBody>
        </p:sp>
      </p:grpSp>
      <p:sp>
        <p:nvSpPr>
          <p:cNvPr id="20" name="任意多边形 19"/>
          <p:cNvSpPr>
            <a:spLocks noChangeAspect="1"/>
          </p:cNvSpPr>
          <p:nvPr/>
        </p:nvSpPr>
        <p:spPr>
          <a:xfrm>
            <a:off x="3181894" y="2990111"/>
            <a:ext cx="5850182" cy="2052000"/>
          </a:xfrm>
          <a:custGeom>
            <a:avLst/>
            <a:gdLst>
              <a:gd name="connsiteX0" fmla="*/ 205270 w 5850182"/>
              <a:gd name="connsiteY0" fmla="*/ 214415 h 2052000"/>
              <a:gd name="connsiteX1" fmla="*/ 205270 w 5850182"/>
              <a:gd name="connsiteY1" fmla="*/ 1837585 h 2052000"/>
              <a:gd name="connsiteX2" fmla="*/ 5644912 w 5850182"/>
              <a:gd name="connsiteY2" fmla="*/ 1837585 h 2052000"/>
              <a:gd name="connsiteX3" fmla="*/ 5644912 w 5850182"/>
              <a:gd name="connsiteY3" fmla="*/ 214415 h 2052000"/>
              <a:gd name="connsiteX4" fmla="*/ 0 w 5850182"/>
              <a:gd name="connsiteY4" fmla="*/ 0 h 2052000"/>
              <a:gd name="connsiteX5" fmla="*/ 5850182 w 5850182"/>
              <a:gd name="connsiteY5" fmla="*/ 0 h 2052000"/>
              <a:gd name="connsiteX6" fmla="*/ 5850182 w 5850182"/>
              <a:gd name="connsiteY6" fmla="*/ 2052000 h 2052000"/>
              <a:gd name="connsiteX7" fmla="*/ 0 w 5850182"/>
              <a:gd name="connsiteY7" fmla="*/ 2052000 h 205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50182" h="2052000">
                <a:moveTo>
                  <a:pt x="205270" y="214415"/>
                </a:moveTo>
                <a:lnTo>
                  <a:pt x="205270" y="1837585"/>
                </a:lnTo>
                <a:lnTo>
                  <a:pt x="5644912" y="1837585"/>
                </a:lnTo>
                <a:lnTo>
                  <a:pt x="5644912" y="214415"/>
                </a:lnTo>
                <a:close/>
                <a:moveTo>
                  <a:pt x="0" y="0"/>
                </a:moveTo>
                <a:lnTo>
                  <a:pt x="5850182" y="0"/>
                </a:lnTo>
                <a:lnTo>
                  <a:pt x="5850182" y="2052000"/>
                </a:lnTo>
                <a:lnTo>
                  <a:pt x="0" y="2052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449848" y="3411415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说好的主题</a:t>
            </a:r>
            <a:endParaRPr lang="zh-CN" altLang="en-US" sz="8000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533751" y="5122529"/>
            <a:ext cx="11464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LS" panose="02000303000000000000" pitchFamily="50" charset="0"/>
              </a:rPr>
              <a:t>THEME</a:t>
            </a:r>
            <a:endParaRPr lang="zh-CN" altLang="en-US" sz="32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450888" y="1447801"/>
            <a:ext cx="2778212" cy="4630738"/>
            <a:chOff x="1361988" y="1295400"/>
            <a:chExt cx="2778212" cy="4630738"/>
          </a:xfrm>
        </p:grpSpPr>
        <p:sp>
          <p:nvSpPr>
            <p:cNvPr id="5" name="直角三角形 3"/>
            <p:cNvSpPr/>
            <p:nvPr/>
          </p:nvSpPr>
          <p:spPr>
            <a:xfrm rot="10800000">
              <a:off x="2808200" y="5549900"/>
              <a:ext cx="1332000" cy="363538"/>
            </a:xfrm>
            <a:custGeom>
              <a:avLst/>
              <a:gdLst>
                <a:gd name="connsiteX0" fmla="*/ 0 w 1332000"/>
                <a:gd name="connsiteY0" fmla="*/ 566738 h 566738"/>
                <a:gd name="connsiteX1" fmla="*/ 0 w 1332000"/>
                <a:gd name="connsiteY1" fmla="*/ 0 h 566738"/>
                <a:gd name="connsiteX2" fmla="*/ 1332000 w 1332000"/>
                <a:gd name="connsiteY2" fmla="*/ 566738 h 566738"/>
                <a:gd name="connsiteX3" fmla="*/ 0 w 1332000"/>
                <a:gd name="connsiteY3" fmla="*/ 566738 h 566738"/>
                <a:gd name="connsiteX0-1" fmla="*/ 0 w 1332000"/>
                <a:gd name="connsiteY0-2" fmla="*/ 363538 h 363538"/>
                <a:gd name="connsiteX1-3" fmla="*/ 12700 w 1332000"/>
                <a:gd name="connsiteY1-4" fmla="*/ 0 h 363538"/>
                <a:gd name="connsiteX2-5" fmla="*/ 1332000 w 1332000"/>
                <a:gd name="connsiteY2-6" fmla="*/ 363538 h 363538"/>
                <a:gd name="connsiteX3-7" fmla="*/ 0 w 1332000"/>
                <a:gd name="connsiteY3-8" fmla="*/ 363538 h 3635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32000" h="363538">
                  <a:moveTo>
                    <a:pt x="0" y="363538"/>
                  </a:moveTo>
                  <a:lnTo>
                    <a:pt x="12700" y="0"/>
                  </a:lnTo>
                  <a:lnTo>
                    <a:pt x="1332000" y="363538"/>
                  </a:lnTo>
                  <a:lnTo>
                    <a:pt x="0" y="36353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4"/>
            <p:cNvSpPr/>
            <p:nvPr/>
          </p:nvSpPr>
          <p:spPr>
            <a:xfrm rot="10800000" flipH="1">
              <a:off x="1361988" y="5549900"/>
              <a:ext cx="1332000" cy="376238"/>
            </a:xfrm>
            <a:custGeom>
              <a:avLst/>
              <a:gdLst>
                <a:gd name="connsiteX0" fmla="*/ 0 w 1332000"/>
                <a:gd name="connsiteY0" fmla="*/ 566738 h 566738"/>
                <a:gd name="connsiteX1" fmla="*/ 0 w 1332000"/>
                <a:gd name="connsiteY1" fmla="*/ 0 h 566738"/>
                <a:gd name="connsiteX2" fmla="*/ 1332000 w 1332000"/>
                <a:gd name="connsiteY2" fmla="*/ 566738 h 566738"/>
                <a:gd name="connsiteX3" fmla="*/ 0 w 1332000"/>
                <a:gd name="connsiteY3" fmla="*/ 566738 h 566738"/>
                <a:gd name="connsiteX0-1" fmla="*/ 0 w 1332000"/>
                <a:gd name="connsiteY0-2" fmla="*/ 376238 h 376238"/>
                <a:gd name="connsiteX1-3" fmla="*/ 0 w 1332000"/>
                <a:gd name="connsiteY1-4" fmla="*/ 0 h 376238"/>
                <a:gd name="connsiteX2-5" fmla="*/ 1332000 w 1332000"/>
                <a:gd name="connsiteY2-6" fmla="*/ 376238 h 376238"/>
                <a:gd name="connsiteX3-7" fmla="*/ 0 w 1332000"/>
                <a:gd name="connsiteY3-8" fmla="*/ 376238 h 3762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32000" h="376238">
                  <a:moveTo>
                    <a:pt x="0" y="376238"/>
                  </a:moveTo>
                  <a:lnTo>
                    <a:pt x="0" y="0"/>
                  </a:lnTo>
                  <a:lnTo>
                    <a:pt x="1332000" y="376238"/>
                  </a:lnTo>
                  <a:lnTo>
                    <a:pt x="0" y="37623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409700" y="1295400"/>
              <a:ext cx="2664000" cy="4457700"/>
            </a:xfrm>
            <a:prstGeom prst="rect">
              <a:avLst/>
            </a:prstGeom>
            <a:solidFill>
              <a:srgbClr val="0472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94062" y="1447801"/>
            <a:ext cx="2778212" cy="4630738"/>
            <a:chOff x="1361988" y="1295400"/>
            <a:chExt cx="2778212" cy="4630738"/>
          </a:xfrm>
        </p:grpSpPr>
        <p:sp>
          <p:nvSpPr>
            <p:cNvPr id="11" name="直角三角形 3"/>
            <p:cNvSpPr/>
            <p:nvPr/>
          </p:nvSpPr>
          <p:spPr>
            <a:xfrm rot="10800000">
              <a:off x="2808200" y="5549900"/>
              <a:ext cx="1332000" cy="363538"/>
            </a:xfrm>
            <a:custGeom>
              <a:avLst/>
              <a:gdLst>
                <a:gd name="connsiteX0" fmla="*/ 0 w 1332000"/>
                <a:gd name="connsiteY0" fmla="*/ 566738 h 566738"/>
                <a:gd name="connsiteX1" fmla="*/ 0 w 1332000"/>
                <a:gd name="connsiteY1" fmla="*/ 0 h 566738"/>
                <a:gd name="connsiteX2" fmla="*/ 1332000 w 1332000"/>
                <a:gd name="connsiteY2" fmla="*/ 566738 h 566738"/>
                <a:gd name="connsiteX3" fmla="*/ 0 w 1332000"/>
                <a:gd name="connsiteY3" fmla="*/ 566738 h 566738"/>
                <a:gd name="connsiteX0-1" fmla="*/ 0 w 1332000"/>
                <a:gd name="connsiteY0-2" fmla="*/ 363538 h 363538"/>
                <a:gd name="connsiteX1-3" fmla="*/ 12700 w 1332000"/>
                <a:gd name="connsiteY1-4" fmla="*/ 0 h 363538"/>
                <a:gd name="connsiteX2-5" fmla="*/ 1332000 w 1332000"/>
                <a:gd name="connsiteY2-6" fmla="*/ 363538 h 363538"/>
                <a:gd name="connsiteX3-7" fmla="*/ 0 w 1332000"/>
                <a:gd name="connsiteY3-8" fmla="*/ 363538 h 3635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32000" h="363538">
                  <a:moveTo>
                    <a:pt x="0" y="363538"/>
                  </a:moveTo>
                  <a:lnTo>
                    <a:pt x="12700" y="0"/>
                  </a:lnTo>
                  <a:lnTo>
                    <a:pt x="1332000" y="363538"/>
                  </a:lnTo>
                  <a:lnTo>
                    <a:pt x="0" y="36353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直角三角形 4"/>
            <p:cNvSpPr/>
            <p:nvPr/>
          </p:nvSpPr>
          <p:spPr>
            <a:xfrm rot="10800000" flipH="1">
              <a:off x="1361988" y="5549900"/>
              <a:ext cx="1332000" cy="376238"/>
            </a:xfrm>
            <a:custGeom>
              <a:avLst/>
              <a:gdLst>
                <a:gd name="connsiteX0" fmla="*/ 0 w 1332000"/>
                <a:gd name="connsiteY0" fmla="*/ 566738 h 566738"/>
                <a:gd name="connsiteX1" fmla="*/ 0 w 1332000"/>
                <a:gd name="connsiteY1" fmla="*/ 0 h 566738"/>
                <a:gd name="connsiteX2" fmla="*/ 1332000 w 1332000"/>
                <a:gd name="connsiteY2" fmla="*/ 566738 h 566738"/>
                <a:gd name="connsiteX3" fmla="*/ 0 w 1332000"/>
                <a:gd name="connsiteY3" fmla="*/ 566738 h 566738"/>
                <a:gd name="connsiteX0-1" fmla="*/ 0 w 1332000"/>
                <a:gd name="connsiteY0-2" fmla="*/ 376238 h 376238"/>
                <a:gd name="connsiteX1-3" fmla="*/ 0 w 1332000"/>
                <a:gd name="connsiteY1-4" fmla="*/ 0 h 376238"/>
                <a:gd name="connsiteX2-5" fmla="*/ 1332000 w 1332000"/>
                <a:gd name="connsiteY2-6" fmla="*/ 376238 h 376238"/>
                <a:gd name="connsiteX3-7" fmla="*/ 0 w 1332000"/>
                <a:gd name="connsiteY3-8" fmla="*/ 376238 h 3762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32000" h="376238">
                  <a:moveTo>
                    <a:pt x="0" y="376238"/>
                  </a:moveTo>
                  <a:lnTo>
                    <a:pt x="0" y="0"/>
                  </a:lnTo>
                  <a:lnTo>
                    <a:pt x="1332000" y="376238"/>
                  </a:lnTo>
                  <a:lnTo>
                    <a:pt x="0" y="37623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09700" y="1295400"/>
              <a:ext cx="2664000" cy="4457700"/>
            </a:xfrm>
            <a:prstGeom prst="rect">
              <a:avLst/>
            </a:prstGeom>
            <a:solidFill>
              <a:srgbClr val="0472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937237" y="1447801"/>
            <a:ext cx="2778212" cy="4630738"/>
            <a:chOff x="1361988" y="1295400"/>
            <a:chExt cx="2778212" cy="4630738"/>
          </a:xfrm>
        </p:grpSpPr>
        <p:sp>
          <p:nvSpPr>
            <p:cNvPr id="15" name="直角三角形 3"/>
            <p:cNvSpPr/>
            <p:nvPr/>
          </p:nvSpPr>
          <p:spPr>
            <a:xfrm rot="10800000">
              <a:off x="2808200" y="5549900"/>
              <a:ext cx="1332000" cy="363538"/>
            </a:xfrm>
            <a:custGeom>
              <a:avLst/>
              <a:gdLst>
                <a:gd name="connsiteX0" fmla="*/ 0 w 1332000"/>
                <a:gd name="connsiteY0" fmla="*/ 566738 h 566738"/>
                <a:gd name="connsiteX1" fmla="*/ 0 w 1332000"/>
                <a:gd name="connsiteY1" fmla="*/ 0 h 566738"/>
                <a:gd name="connsiteX2" fmla="*/ 1332000 w 1332000"/>
                <a:gd name="connsiteY2" fmla="*/ 566738 h 566738"/>
                <a:gd name="connsiteX3" fmla="*/ 0 w 1332000"/>
                <a:gd name="connsiteY3" fmla="*/ 566738 h 566738"/>
                <a:gd name="connsiteX0-1" fmla="*/ 0 w 1332000"/>
                <a:gd name="connsiteY0-2" fmla="*/ 363538 h 363538"/>
                <a:gd name="connsiteX1-3" fmla="*/ 12700 w 1332000"/>
                <a:gd name="connsiteY1-4" fmla="*/ 0 h 363538"/>
                <a:gd name="connsiteX2-5" fmla="*/ 1332000 w 1332000"/>
                <a:gd name="connsiteY2-6" fmla="*/ 363538 h 363538"/>
                <a:gd name="connsiteX3-7" fmla="*/ 0 w 1332000"/>
                <a:gd name="connsiteY3-8" fmla="*/ 363538 h 3635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32000" h="363538">
                  <a:moveTo>
                    <a:pt x="0" y="363538"/>
                  </a:moveTo>
                  <a:lnTo>
                    <a:pt x="12700" y="0"/>
                  </a:lnTo>
                  <a:lnTo>
                    <a:pt x="1332000" y="363538"/>
                  </a:lnTo>
                  <a:lnTo>
                    <a:pt x="0" y="36353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直角三角形 4"/>
            <p:cNvSpPr/>
            <p:nvPr/>
          </p:nvSpPr>
          <p:spPr>
            <a:xfrm rot="10800000" flipH="1">
              <a:off x="1361988" y="5549900"/>
              <a:ext cx="1332000" cy="376238"/>
            </a:xfrm>
            <a:custGeom>
              <a:avLst/>
              <a:gdLst>
                <a:gd name="connsiteX0" fmla="*/ 0 w 1332000"/>
                <a:gd name="connsiteY0" fmla="*/ 566738 h 566738"/>
                <a:gd name="connsiteX1" fmla="*/ 0 w 1332000"/>
                <a:gd name="connsiteY1" fmla="*/ 0 h 566738"/>
                <a:gd name="connsiteX2" fmla="*/ 1332000 w 1332000"/>
                <a:gd name="connsiteY2" fmla="*/ 566738 h 566738"/>
                <a:gd name="connsiteX3" fmla="*/ 0 w 1332000"/>
                <a:gd name="connsiteY3" fmla="*/ 566738 h 566738"/>
                <a:gd name="connsiteX0-1" fmla="*/ 0 w 1332000"/>
                <a:gd name="connsiteY0-2" fmla="*/ 376238 h 376238"/>
                <a:gd name="connsiteX1-3" fmla="*/ 0 w 1332000"/>
                <a:gd name="connsiteY1-4" fmla="*/ 0 h 376238"/>
                <a:gd name="connsiteX2-5" fmla="*/ 1332000 w 1332000"/>
                <a:gd name="connsiteY2-6" fmla="*/ 376238 h 376238"/>
                <a:gd name="connsiteX3-7" fmla="*/ 0 w 1332000"/>
                <a:gd name="connsiteY3-8" fmla="*/ 376238 h 3762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32000" h="376238">
                  <a:moveTo>
                    <a:pt x="0" y="376238"/>
                  </a:moveTo>
                  <a:lnTo>
                    <a:pt x="0" y="0"/>
                  </a:lnTo>
                  <a:lnTo>
                    <a:pt x="1332000" y="376238"/>
                  </a:lnTo>
                  <a:lnTo>
                    <a:pt x="0" y="37623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409700" y="1295400"/>
              <a:ext cx="2664000" cy="4457700"/>
            </a:xfrm>
            <a:prstGeom prst="rect">
              <a:avLst/>
            </a:prstGeom>
            <a:solidFill>
              <a:srgbClr val="0472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77" r="16777"/>
          <a:stretch>
            <a:fillRect/>
          </a:stretch>
        </p:blipFill>
        <p:spPr>
          <a:xfrm>
            <a:off x="1750600" y="1636395"/>
            <a:ext cx="2160000" cy="2160000"/>
          </a:xfrm>
          <a:prstGeom prst="ellipse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77" r="16777"/>
          <a:stretch>
            <a:fillRect/>
          </a:stretch>
        </p:blipFill>
        <p:spPr>
          <a:xfrm>
            <a:off x="4993774" y="1636395"/>
            <a:ext cx="2160000" cy="2160000"/>
          </a:xfrm>
          <a:prstGeom prst="ellipse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77" r="16777"/>
          <a:stretch>
            <a:fillRect/>
          </a:stretch>
        </p:blipFill>
        <p:spPr>
          <a:xfrm>
            <a:off x="8236949" y="1636395"/>
            <a:ext cx="2160000" cy="2160000"/>
          </a:xfrm>
          <a:prstGeom prst="ellipse">
            <a:avLst/>
          </a:prstGeom>
        </p:spPr>
      </p:pic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6506159" y="3256395"/>
            <a:ext cx="600227" cy="540000"/>
            <a:chOff x="281667" y="2078761"/>
            <a:chExt cx="760287" cy="684000"/>
          </a:xfrm>
        </p:grpSpPr>
        <p:grpSp>
          <p:nvGrpSpPr>
            <p:cNvPr id="25" name="组合 24"/>
            <p:cNvGrpSpPr>
              <a:grpSpLocks noChangeAspect="1"/>
            </p:cNvGrpSpPr>
            <p:nvPr/>
          </p:nvGrpSpPr>
          <p:grpSpPr>
            <a:xfrm>
              <a:off x="281667" y="2078761"/>
              <a:ext cx="684000" cy="684000"/>
              <a:chOff x="4548554" y="2419643"/>
              <a:chExt cx="1547446" cy="1547446"/>
            </a:xfrm>
          </p:grpSpPr>
          <p:sp>
            <p:nvSpPr>
              <p:cNvPr id="27" name="圆角矩形 26"/>
              <p:cNvSpPr/>
              <p:nvPr/>
            </p:nvSpPr>
            <p:spPr>
              <a:xfrm rot="749765"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F7CF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F7CF03">
                  <a:alpha val="58000"/>
                </a:srgbClr>
              </a:solidFill>
              <a:ln>
                <a:solidFill>
                  <a:srgbClr val="F7CF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任意多边形 25"/>
            <p:cNvSpPr>
              <a:spLocks noChangeAspect="1"/>
            </p:cNvSpPr>
            <p:nvPr/>
          </p:nvSpPr>
          <p:spPr>
            <a:xfrm rot="2870294">
              <a:off x="483158" y="1926032"/>
              <a:ext cx="397592" cy="720000"/>
            </a:xfrm>
            <a:custGeom>
              <a:avLst/>
              <a:gdLst>
                <a:gd name="connsiteX0" fmla="*/ 518909 w 773354"/>
                <a:gd name="connsiteY0" fmla="*/ 67044 h 1203204"/>
                <a:gd name="connsiteX1" fmla="*/ 773354 w 773354"/>
                <a:gd name="connsiteY1" fmla="*/ 0 h 1203204"/>
                <a:gd name="connsiteX2" fmla="*/ 773354 w 773354"/>
                <a:gd name="connsiteY2" fmla="*/ 1203204 h 1203204"/>
                <a:gd name="connsiteX3" fmla="*/ 11164 w 773354"/>
                <a:gd name="connsiteY3" fmla="*/ 1203204 h 1203204"/>
                <a:gd name="connsiteX4" fmla="*/ 0 w 773354"/>
                <a:gd name="connsiteY4" fmla="*/ 967249 h 1203204"/>
                <a:gd name="connsiteX5" fmla="*/ 544385 w 773354"/>
                <a:gd name="connsiteY5" fmla="*/ 945581 h 1203204"/>
                <a:gd name="connsiteX0-1" fmla="*/ 651320 w 773354"/>
                <a:gd name="connsiteY0-2" fmla="*/ 76012 h 1203204"/>
                <a:gd name="connsiteX1-3" fmla="*/ 773354 w 773354"/>
                <a:gd name="connsiteY1-4" fmla="*/ 0 h 1203204"/>
                <a:gd name="connsiteX2-5" fmla="*/ 773354 w 773354"/>
                <a:gd name="connsiteY2-6" fmla="*/ 1203204 h 1203204"/>
                <a:gd name="connsiteX3-7" fmla="*/ 11164 w 773354"/>
                <a:gd name="connsiteY3-8" fmla="*/ 1203204 h 1203204"/>
                <a:gd name="connsiteX4-9" fmla="*/ 0 w 773354"/>
                <a:gd name="connsiteY4-10" fmla="*/ 967249 h 1203204"/>
                <a:gd name="connsiteX5-11" fmla="*/ 544385 w 773354"/>
                <a:gd name="connsiteY5-12" fmla="*/ 945581 h 1203204"/>
                <a:gd name="connsiteX6" fmla="*/ 651320 w 773354"/>
                <a:gd name="connsiteY6" fmla="*/ 76012 h 1203204"/>
                <a:gd name="connsiteX0-13" fmla="*/ 640156 w 762190"/>
                <a:gd name="connsiteY0-14" fmla="*/ 76012 h 1203204"/>
                <a:gd name="connsiteX1-15" fmla="*/ 762190 w 762190"/>
                <a:gd name="connsiteY1-16" fmla="*/ 0 h 1203204"/>
                <a:gd name="connsiteX2-17" fmla="*/ 762190 w 762190"/>
                <a:gd name="connsiteY2-18" fmla="*/ 1203204 h 1203204"/>
                <a:gd name="connsiteX3-19" fmla="*/ 0 w 762190"/>
                <a:gd name="connsiteY3-20" fmla="*/ 1203204 h 1203204"/>
                <a:gd name="connsiteX4-21" fmla="*/ 145259 w 762190"/>
                <a:gd name="connsiteY4-22" fmla="*/ 1063035 h 1203204"/>
                <a:gd name="connsiteX5-23" fmla="*/ 533221 w 762190"/>
                <a:gd name="connsiteY5-24" fmla="*/ 945581 h 1203204"/>
                <a:gd name="connsiteX6-25" fmla="*/ 640156 w 762190"/>
                <a:gd name="connsiteY6-26" fmla="*/ 76012 h 1203204"/>
                <a:gd name="connsiteX0-27" fmla="*/ 640156 w 762190"/>
                <a:gd name="connsiteY0-28" fmla="*/ 76012 h 1203204"/>
                <a:gd name="connsiteX1-29" fmla="*/ 762190 w 762190"/>
                <a:gd name="connsiteY1-30" fmla="*/ 0 h 1203204"/>
                <a:gd name="connsiteX2-31" fmla="*/ 752730 w 762190"/>
                <a:gd name="connsiteY2-32" fmla="*/ 1144273 h 1203204"/>
                <a:gd name="connsiteX3-33" fmla="*/ 0 w 762190"/>
                <a:gd name="connsiteY3-34" fmla="*/ 1203204 h 1203204"/>
                <a:gd name="connsiteX4-35" fmla="*/ 145259 w 762190"/>
                <a:gd name="connsiteY4-36" fmla="*/ 1063035 h 1203204"/>
                <a:gd name="connsiteX5-37" fmla="*/ 533221 w 762190"/>
                <a:gd name="connsiteY5-38" fmla="*/ 945581 h 1203204"/>
                <a:gd name="connsiteX6-39" fmla="*/ 640156 w 762190"/>
                <a:gd name="connsiteY6-40" fmla="*/ 76012 h 1203204"/>
                <a:gd name="connsiteX0-41" fmla="*/ 494897 w 616931"/>
                <a:gd name="connsiteY0-42" fmla="*/ 76012 h 1197620"/>
                <a:gd name="connsiteX1-43" fmla="*/ 616931 w 616931"/>
                <a:gd name="connsiteY1-44" fmla="*/ 0 h 1197620"/>
                <a:gd name="connsiteX2-45" fmla="*/ 607471 w 616931"/>
                <a:gd name="connsiteY2-46" fmla="*/ 1144273 h 1197620"/>
                <a:gd name="connsiteX3-47" fmla="*/ 15041 w 616931"/>
                <a:gd name="connsiteY3-48" fmla="*/ 1197620 h 1197620"/>
                <a:gd name="connsiteX4-49" fmla="*/ 0 w 616931"/>
                <a:gd name="connsiteY4-50" fmla="*/ 1063035 h 1197620"/>
                <a:gd name="connsiteX5-51" fmla="*/ 387962 w 616931"/>
                <a:gd name="connsiteY5-52" fmla="*/ 945581 h 1197620"/>
                <a:gd name="connsiteX6-53" fmla="*/ 494897 w 616931"/>
                <a:gd name="connsiteY6-54" fmla="*/ 76012 h 1197620"/>
                <a:gd name="connsiteX0-55" fmla="*/ 494897 w 619362"/>
                <a:gd name="connsiteY0-56" fmla="*/ 0 h 1121608"/>
                <a:gd name="connsiteX1-57" fmla="*/ 619362 w 619362"/>
                <a:gd name="connsiteY1-58" fmla="*/ 64645 h 1121608"/>
                <a:gd name="connsiteX2-59" fmla="*/ 607471 w 619362"/>
                <a:gd name="connsiteY2-60" fmla="*/ 1068261 h 1121608"/>
                <a:gd name="connsiteX3-61" fmla="*/ 15041 w 619362"/>
                <a:gd name="connsiteY3-62" fmla="*/ 1121608 h 1121608"/>
                <a:gd name="connsiteX4-63" fmla="*/ 0 w 619362"/>
                <a:gd name="connsiteY4-64" fmla="*/ 987023 h 1121608"/>
                <a:gd name="connsiteX5-65" fmla="*/ 387962 w 619362"/>
                <a:gd name="connsiteY5-66" fmla="*/ 869569 h 1121608"/>
                <a:gd name="connsiteX6-67" fmla="*/ 494897 w 619362"/>
                <a:gd name="connsiteY6-68" fmla="*/ 0 h 1121608"/>
                <a:gd name="connsiteX0-69" fmla="*/ 494897 w 619362"/>
                <a:gd name="connsiteY0-70" fmla="*/ 0 h 1121608"/>
                <a:gd name="connsiteX1-71" fmla="*/ 619362 w 619362"/>
                <a:gd name="connsiteY1-72" fmla="*/ 64645 h 1121608"/>
                <a:gd name="connsiteX2-73" fmla="*/ 607471 w 619362"/>
                <a:gd name="connsiteY2-74" fmla="*/ 1068261 h 1121608"/>
                <a:gd name="connsiteX3-75" fmla="*/ 15041 w 619362"/>
                <a:gd name="connsiteY3-76" fmla="*/ 1121608 h 1121608"/>
                <a:gd name="connsiteX4-77" fmla="*/ 0 w 619362"/>
                <a:gd name="connsiteY4-78" fmla="*/ 987023 h 1121608"/>
                <a:gd name="connsiteX5-79" fmla="*/ 422157 w 619362"/>
                <a:gd name="connsiteY5-80" fmla="*/ 894304 h 1121608"/>
                <a:gd name="connsiteX6-81" fmla="*/ 494897 w 619362"/>
                <a:gd name="connsiteY6-82" fmla="*/ 0 h 1121608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</a:cxnLst>
              <a:rect l="l" t="t" r="r" b="b"/>
              <a:pathLst>
                <a:path w="619362" h="1121608">
                  <a:moveTo>
                    <a:pt x="494897" y="0"/>
                  </a:moveTo>
                  <a:lnTo>
                    <a:pt x="619362" y="64645"/>
                  </a:lnTo>
                  <a:cubicBezTo>
                    <a:pt x="616209" y="446069"/>
                    <a:pt x="610624" y="686837"/>
                    <a:pt x="607471" y="1068261"/>
                  </a:cubicBezTo>
                  <a:lnTo>
                    <a:pt x="15041" y="1121608"/>
                  </a:lnTo>
                  <a:lnTo>
                    <a:pt x="0" y="987023"/>
                  </a:lnTo>
                  <a:lnTo>
                    <a:pt x="422157" y="894304"/>
                  </a:lnTo>
                  <a:cubicBezTo>
                    <a:pt x="413665" y="601458"/>
                    <a:pt x="503389" y="292846"/>
                    <a:pt x="4948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>
            <a:grpSpLocks noChangeAspect="1"/>
          </p:cNvGrpSpPr>
          <p:nvPr/>
        </p:nvGrpSpPr>
        <p:grpSpPr>
          <a:xfrm>
            <a:off x="9796722" y="3204370"/>
            <a:ext cx="600227" cy="540000"/>
            <a:chOff x="281667" y="2078761"/>
            <a:chExt cx="760287" cy="684000"/>
          </a:xfrm>
        </p:grpSpPr>
        <p:grpSp>
          <p:nvGrpSpPr>
            <p:cNvPr id="30" name="组合 29"/>
            <p:cNvGrpSpPr>
              <a:grpSpLocks noChangeAspect="1"/>
            </p:cNvGrpSpPr>
            <p:nvPr/>
          </p:nvGrpSpPr>
          <p:grpSpPr>
            <a:xfrm>
              <a:off x="281667" y="2078761"/>
              <a:ext cx="684000" cy="684000"/>
              <a:chOff x="4548554" y="2419643"/>
              <a:chExt cx="1547446" cy="1547446"/>
            </a:xfrm>
          </p:grpSpPr>
          <p:sp>
            <p:nvSpPr>
              <p:cNvPr id="32" name="圆角矩形 31"/>
              <p:cNvSpPr/>
              <p:nvPr/>
            </p:nvSpPr>
            <p:spPr>
              <a:xfrm rot="749765"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F7CF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F7CF03">
                  <a:alpha val="58000"/>
                </a:srgbClr>
              </a:solidFill>
              <a:ln>
                <a:solidFill>
                  <a:srgbClr val="F7CF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任意多边形 30"/>
            <p:cNvSpPr>
              <a:spLocks noChangeAspect="1"/>
            </p:cNvSpPr>
            <p:nvPr/>
          </p:nvSpPr>
          <p:spPr>
            <a:xfrm rot="2870294">
              <a:off x="483158" y="1926032"/>
              <a:ext cx="397592" cy="720000"/>
            </a:xfrm>
            <a:custGeom>
              <a:avLst/>
              <a:gdLst>
                <a:gd name="connsiteX0" fmla="*/ 518909 w 773354"/>
                <a:gd name="connsiteY0" fmla="*/ 67044 h 1203204"/>
                <a:gd name="connsiteX1" fmla="*/ 773354 w 773354"/>
                <a:gd name="connsiteY1" fmla="*/ 0 h 1203204"/>
                <a:gd name="connsiteX2" fmla="*/ 773354 w 773354"/>
                <a:gd name="connsiteY2" fmla="*/ 1203204 h 1203204"/>
                <a:gd name="connsiteX3" fmla="*/ 11164 w 773354"/>
                <a:gd name="connsiteY3" fmla="*/ 1203204 h 1203204"/>
                <a:gd name="connsiteX4" fmla="*/ 0 w 773354"/>
                <a:gd name="connsiteY4" fmla="*/ 967249 h 1203204"/>
                <a:gd name="connsiteX5" fmla="*/ 544385 w 773354"/>
                <a:gd name="connsiteY5" fmla="*/ 945581 h 1203204"/>
                <a:gd name="connsiteX0-1" fmla="*/ 651320 w 773354"/>
                <a:gd name="connsiteY0-2" fmla="*/ 76012 h 1203204"/>
                <a:gd name="connsiteX1-3" fmla="*/ 773354 w 773354"/>
                <a:gd name="connsiteY1-4" fmla="*/ 0 h 1203204"/>
                <a:gd name="connsiteX2-5" fmla="*/ 773354 w 773354"/>
                <a:gd name="connsiteY2-6" fmla="*/ 1203204 h 1203204"/>
                <a:gd name="connsiteX3-7" fmla="*/ 11164 w 773354"/>
                <a:gd name="connsiteY3-8" fmla="*/ 1203204 h 1203204"/>
                <a:gd name="connsiteX4-9" fmla="*/ 0 w 773354"/>
                <a:gd name="connsiteY4-10" fmla="*/ 967249 h 1203204"/>
                <a:gd name="connsiteX5-11" fmla="*/ 544385 w 773354"/>
                <a:gd name="connsiteY5-12" fmla="*/ 945581 h 1203204"/>
                <a:gd name="connsiteX6" fmla="*/ 651320 w 773354"/>
                <a:gd name="connsiteY6" fmla="*/ 76012 h 1203204"/>
                <a:gd name="connsiteX0-13" fmla="*/ 640156 w 762190"/>
                <a:gd name="connsiteY0-14" fmla="*/ 76012 h 1203204"/>
                <a:gd name="connsiteX1-15" fmla="*/ 762190 w 762190"/>
                <a:gd name="connsiteY1-16" fmla="*/ 0 h 1203204"/>
                <a:gd name="connsiteX2-17" fmla="*/ 762190 w 762190"/>
                <a:gd name="connsiteY2-18" fmla="*/ 1203204 h 1203204"/>
                <a:gd name="connsiteX3-19" fmla="*/ 0 w 762190"/>
                <a:gd name="connsiteY3-20" fmla="*/ 1203204 h 1203204"/>
                <a:gd name="connsiteX4-21" fmla="*/ 145259 w 762190"/>
                <a:gd name="connsiteY4-22" fmla="*/ 1063035 h 1203204"/>
                <a:gd name="connsiteX5-23" fmla="*/ 533221 w 762190"/>
                <a:gd name="connsiteY5-24" fmla="*/ 945581 h 1203204"/>
                <a:gd name="connsiteX6-25" fmla="*/ 640156 w 762190"/>
                <a:gd name="connsiteY6-26" fmla="*/ 76012 h 1203204"/>
                <a:gd name="connsiteX0-27" fmla="*/ 640156 w 762190"/>
                <a:gd name="connsiteY0-28" fmla="*/ 76012 h 1203204"/>
                <a:gd name="connsiteX1-29" fmla="*/ 762190 w 762190"/>
                <a:gd name="connsiteY1-30" fmla="*/ 0 h 1203204"/>
                <a:gd name="connsiteX2-31" fmla="*/ 752730 w 762190"/>
                <a:gd name="connsiteY2-32" fmla="*/ 1144273 h 1203204"/>
                <a:gd name="connsiteX3-33" fmla="*/ 0 w 762190"/>
                <a:gd name="connsiteY3-34" fmla="*/ 1203204 h 1203204"/>
                <a:gd name="connsiteX4-35" fmla="*/ 145259 w 762190"/>
                <a:gd name="connsiteY4-36" fmla="*/ 1063035 h 1203204"/>
                <a:gd name="connsiteX5-37" fmla="*/ 533221 w 762190"/>
                <a:gd name="connsiteY5-38" fmla="*/ 945581 h 1203204"/>
                <a:gd name="connsiteX6-39" fmla="*/ 640156 w 762190"/>
                <a:gd name="connsiteY6-40" fmla="*/ 76012 h 1203204"/>
                <a:gd name="connsiteX0-41" fmla="*/ 494897 w 616931"/>
                <a:gd name="connsiteY0-42" fmla="*/ 76012 h 1197620"/>
                <a:gd name="connsiteX1-43" fmla="*/ 616931 w 616931"/>
                <a:gd name="connsiteY1-44" fmla="*/ 0 h 1197620"/>
                <a:gd name="connsiteX2-45" fmla="*/ 607471 w 616931"/>
                <a:gd name="connsiteY2-46" fmla="*/ 1144273 h 1197620"/>
                <a:gd name="connsiteX3-47" fmla="*/ 15041 w 616931"/>
                <a:gd name="connsiteY3-48" fmla="*/ 1197620 h 1197620"/>
                <a:gd name="connsiteX4-49" fmla="*/ 0 w 616931"/>
                <a:gd name="connsiteY4-50" fmla="*/ 1063035 h 1197620"/>
                <a:gd name="connsiteX5-51" fmla="*/ 387962 w 616931"/>
                <a:gd name="connsiteY5-52" fmla="*/ 945581 h 1197620"/>
                <a:gd name="connsiteX6-53" fmla="*/ 494897 w 616931"/>
                <a:gd name="connsiteY6-54" fmla="*/ 76012 h 1197620"/>
                <a:gd name="connsiteX0-55" fmla="*/ 494897 w 619362"/>
                <a:gd name="connsiteY0-56" fmla="*/ 0 h 1121608"/>
                <a:gd name="connsiteX1-57" fmla="*/ 619362 w 619362"/>
                <a:gd name="connsiteY1-58" fmla="*/ 64645 h 1121608"/>
                <a:gd name="connsiteX2-59" fmla="*/ 607471 w 619362"/>
                <a:gd name="connsiteY2-60" fmla="*/ 1068261 h 1121608"/>
                <a:gd name="connsiteX3-61" fmla="*/ 15041 w 619362"/>
                <a:gd name="connsiteY3-62" fmla="*/ 1121608 h 1121608"/>
                <a:gd name="connsiteX4-63" fmla="*/ 0 w 619362"/>
                <a:gd name="connsiteY4-64" fmla="*/ 987023 h 1121608"/>
                <a:gd name="connsiteX5-65" fmla="*/ 387962 w 619362"/>
                <a:gd name="connsiteY5-66" fmla="*/ 869569 h 1121608"/>
                <a:gd name="connsiteX6-67" fmla="*/ 494897 w 619362"/>
                <a:gd name="connsiteY6-68" fmla="*/ 0 h 1121608"/>
                <a:gd name="connsiteX0-69" fmla="*/ 494897 w 619362"/>
                <a:gd name="connsiteY0-70" fmla="*/ 0 h 1121608"/>
                <a:gd name="connsiteX1-71" fmla="*/ 619362 w 619362"/>
                <a:gd name="connsiteY1-72" fmla="*/ 64645 h 1121608"/>
                <a:gd name="connsiteX2-73" fmla="*/ 607471 w 619362"/>
                <a:gd name="connsiteY2-74" fmla="*/ 1068261 h 1121608"/>
                <a:gd name="connsiteX3-75" fmla="*/ 15041 w 619362"/>
                <a:gd name="connsiteY3-76" fmla="*/ 1121608 h 1121608"/>
                <a:gd name="connsiteX4-77" fmla="*/ 0 w 619362"/>
                <a:gd name="connsiteY4-78" fmla="*/ 987023 h 1121608"/>
                <a:gd name="connsiteX5-79" fmla="*/ 422157 w 619362"/>
                <a:gd name="connsiteY5-80" fmla="*/ 894304 h 1121608"/>
                <a:gd name="connsiteX6-81" fmla="*/ 494897 w 619362"/>
                <a:gd name="connsiteY6-82" fmla="*/ 0 h 1121608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</a:cxnLst>
              <a:rect l="l" t="t" r="r" b="b"/>
              <a:pathLst>
                <a:path w="619362" h="1121608">
                  <a:moveTo>
                    <a:pt x="494897" y="0"/>
                  </a:moveTo>
                  <a:lnTo>
                    <a:pt x="619362" y="64645"/>
                  </a:lnTo>
                  <a:cubicBezTo>
                    <a:pt x="616209" y="446069"/>
                    <a:pt x="610624" y="686837"/>
                    <a:pt x="607471" y="1068261"/>
                  </a:cubicBezTo>
                  <a:lnTo>
                    <a:pt x="15041" y="1121608"/>
                  </a:lnTo>
                  <a:lnTo>
                    <a:pt x="0" y="987023"/>
                  </a:lnTo>
                  <a:lnTo>
                    <a:pt x="422157" y="894304"/>
                  </a:lnTo>
                  <a:cubicBezTo>
                    <a:pt x="413665" y="601458"/>
                    <a:pt x="503389" y="292846"/>
                    <a:pt x="4948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2387829" y="3848420"/>
            <a:ext cx="853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CE503"/>
                </a:solidFill>
                <a:latin typeface="LS" panose="02000303000000000000" pitchFamily="50" charset="0"/>
              </a:rPr>
              <a:t>TEXT</a:t>
            </a:r>
            <a:endParaRPr lang="zh-CN" altLang="en-US" sz="2800" dirty="0">
              <a:solidFill>
                <a:srgbClr val="FCE503"/>
              </a:solidFill>
              <a:latin typeface="LS" panose="02000303000000000000" pitchFamily="50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964332" y="3848420"/>
            <a:ext cx="853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CE503"/>
                </a:solidFill>
                <a:latin typeface="LS" panose="02000303000000000000" pitchFamily="50" charset="0"/>
              </a:rPr>
              <a:t>TEXT</a:t>
            </a:r>
            <a:endParaRPr lang="zh-CN" altLang="en-US" sz="2800" dirty="0">
              <a:solidFill>
                <a:srgbClr val="FCE503"/>
              </a:solidFill>
              <a:latin typeface="LS" panose="02000303000000000000" pitchFamily="50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673588" y="3848420"/>
            <a:ext cx="853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CE503"/>
                </a:solidFill>
                <a:latin typeface="LS" panose="02000303000000000000" pitchFamily="50" charset="0"/>
              </a:rPr>
              <a:t>TEXT</a:t>
            </a:r>
            <a:endParaRPr lang="zh-CN" altLang="en-US" sz="2800" dirty="0">
              <a:solidFill>
                <a:srgbClr val="FCE503"/>
              </a:solidFill>
              <a:latin typeface="LS" panose="02000303000000000000" pitchFamily="50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413830" y="4452045"/>
            <a:ext cx="28335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LS" panose="02000303000000000000" pitchFamily="50" charset="0"/>
              </a:rPr>
              <a:t>The world won’t care about your self-</a:t>
            </a:r>
            <a:r>
              <a:rPr lang="en-US" altLang="zh-CN" sz="1600" dirty="0" err="1">
                <a:solidFill>
                  <a:schemeClr val="bg1"/>
                </a:solidFill>
                <a:latin typeface="LS" panose="02000303000000000000" pitchFamily="50" charset="0"/>
              </a:rPr>
              <a:t>esteem.The</a:t>
            </a:r>
            <a:r>
              <a:rPr lang="en-US" altLang="zh-CN" sz="1600" dirty="0">
                <a:solidFill>
                  <a:schemeClr val="bg1"/>
                </a:solidFill>
                <a:latin typeface="LS" panose="02000303000000000000" pitchFamily="50" charset="0"/>
              </a:rPr>
              <a:t> world only care if you get something when you feel good about yourself </a:t>
            </a:r>
            <a:endParaRPr lang="zh-CN" altLang="en-US" sz="16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675275" y="4489726"/>
            <a:ext cx="28335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LS" panose="02000303000000000000" pitchFamily="50" charset="0"/>
              </a:rPr>
              <a:t>The world won’t care about your self-</a:t>
            </a:r>
            <a:r>
              <a:rPr lang="en-US" altLang="zh-CN" sz="1600" dirty="0" err="1">
                <a:solidFill>
                  <a:schemeClr val="bg1"/>
                </a:solidFill>
                <a:latin typeface="LS" panose="02000303000000000000" pitchFamily="50" charset="0"/>
              </a:rPr>
              <a:t>esteem.The</a:t>
            </a:r>
            <a:r>
              <a:rPr lang="en-US" altLang="zh-CN" sz="1600" dirty="0">
                <a:solidFill>
                  <a:schemeClr val="bg1"/>
                </a:solidFill>
                <a:latin typeface="LS" panose="02000303000000000000" pitchFamily="50" charset="0"/>
              </a:rPr>
              <a:t> world only care if you get something when you feel good about yourself </a:t>
            </a:r>
            <a:endParaRPr lang="zh-CN" altLang="en-US" sz="16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922270" y="4484071"/>
            <a:ext cx="28335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LS" panose="02000303000000000000" pitchFamily="50" charset="0"/>
              </a:rPr>
              <a:t>The world won’t care about your self-</a:t>
            </a:r>
            <a:r>
              <a:rPr lang="en-US" altLang="zh-CN" sz="1600" dirty="0" err="1">
                <a:solidFill>
                  <a:schemeClr val="bg1"/>
                </a:solidFill>
                <a:latin typeface="LS" panose="02000303000000000000" pitchFamily="50" charset="0"/>
              </a:rPr>
              <a:t>esteem.The</a:t>
            </a:r>
            <a:r>
              <a:rPr lang="en-US" altLang="zh-CN" sz="1600" dirty="0">
                <a:solidFill>
                  <a:schemeClr val="bg1"/>
                </a:solidFill>
                <a:latin typeface="LS" panose="02000303000000000000" pitchFamily="50" charset="0"/>
              </a:rPr>
              <a:t> world only care if you get something when you feel good about yourself </a:t>
            </a:r>
            <a:endParaRPr lang="zh-CN" altLang="en-US" sz="16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694819" y="669411"/>
            <a:ext cx="86623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LS" panose="02000303000000000000" pitchFamily="50" charset="0"/>
              </a:rPr>
              <a:t>The world won’t care about your self-</a:t>
            </a:r>
            <a:r>
              <a:rPr lang="en-US" altLang="zh-CN" dirty="0" err="1">
                <a:solidFill>
                  <a:schemeClr val="bg1"/>
                </a:solidFill>
                <a:latin typeface="LS" panose="02000303000000000000" pitchFamily="50" charset="0"/>
              </a:rPr>
              <a:t>esteem.The</a:t>
            </a:r>
            <a:r>
              <a:rPr lang="en-US" altLang="zh-CN" dirty="0">
                <a:solidFill>
                  <a:schemeClr val="bg1"/>
                </a:solidFill>
                <a:latin typeface="LS" panose="02000303000000000000" pitchFamily="50" charset="0"/>
              </a:rPr>
              <a:t> world only care if you get something when you feel good about yourself </a:t>
            </a:r>
            <a:endParaRPr lang="zh-CN" altLang="en-US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213967" y="133315"/>
            <a:ext cx="37561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472D1"/>
                </a:solidFill>
                <a:latin typeface="LS" panose="02000303000000000000" pitchFamily="50" charset="0"/>
              </a:rPr>
              <a:t>TEXT HERE </a:t>
            </a:r>
            <a:r>
              <a:rPr lang="en-US" altLang="zh-CN" sz="2800" dirty="0" smtClean="0">
                <a:latin typeface="LS" panose="02000303000000000000" pitchFamily="50" charset="0"/>
              </a:rPr>
              <a:t>IS NOT A WORD</a:t>
            </a:r>
            <a:endParaRPr lang="zh-CN" altLang="en-US" sz="2800" dirty="0">
              <a:latin typeface="LS" panose="02000303000000000000" pitchFamily="50" charset="0"/>
            </a:endParaRPr>
          </a:p>
        </p:txBody>
      </p:sp>
      <p:sp>
        <p:nvSpPr>
          <p:cNvPr id="42" name="矩形 41"/>
          <p:cNvSpPr/>
          <p:nvPr/>
        </p:nvSpPr>
        <p:spPr>
          <a:xfrm rot="2734171">
            <a:off x="5803900" y="6578600"/>
            <a:ext cx="599434" cy="599434"/>
          </a:xfrm>
          <a:prstGeom prst="rect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41379" y="2287303"/>
            <a:ext cx="2719477" cy="1795706"/>
            <a:chOff x="4755447" y="3778481"/>
            <a:chExt cx="2719477" cy="1795706"/>
          </a:xfrm>
        </p:grpSpPr>
        <p:sp>
          <p:nvSpPr>
            <p:cNvPr id="14" name="空心弧 13"/>
            <p:cNvSpPr>
              <a:spLocks noChangeAspect="1"/>
            </p:cNvSpPr>
            <p:nvPr/>
          </p:nvSpPr>
          <p:spPr>
            <a:xfrm rot="9074632">
              <a:off x="4755447" y="4062187"/>
              <a:ext cx="1512000" cy="1512000"/>
            </a:xfrm>
            <a:prstGeom prst="blockArc">
              <a:avLst>
                <a:gd name="adj1" fmla="val 10800000"/>
                <a:gd name="adj2" fmla="val 3600000"/>
                <a:gd name="adj3" fmla="val 17353"/>
              </a:avLst>
            </a:prstGeom>
            <a:solidFill>
              <a:srgbClr val="0472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空心弧 14"/>
            <p:cNvSpPr>
              <a:spLocks noChangeAspect="1"/>
            </p:cNvSpPr>
            <p:nvPr/>
          </p:nvSpPr>
          <p:spPr>
            <a:xfrm rot="7788915">
              <a:off x="5962924" y="3778481"/>
              <a:ext cx="1512000" cy="1512000"/>
            </a:xfrm>
            <a:prstGeom prst="blockArc">
              <a:avLst>
                <a:gd name="adj1" fmla="val 10800000"/>
                <a:gd name="adj2" fmla="val 3600000"/>
                <a:gd name="adj3" fmla="val 1735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339052" y="-17319"/>
            <a:ext cx="2684746" cy="2877561"/>
            <a:chOff x="2339052" y="1079960"/>
            <a:chExt cx="2684746" cy="28775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94813">
              <a:off x="2719310" y="1079960"/>
              <a:ext cx="2304488" cy="2877561"/>
            </a:xfrm>
            <a:prstGeom prst="rect">
              <a:avLst/>
            </a:prstGeom>
          </p:spPr>
        </p:pic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3319962" y="1983542"/>
              <a:ext cx="1188000" cy="1188000"/>
            </a:xfrm>
            <a:prstGeom prst="ellipse">
              <a:avLst/>
            </a:prstGeom>
            <a:noFill/>
            <a:ln w="793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3598970" y="2234418"/>
              <a:ext cx="540000" cy="540000"/>
            </a:xfrm>
            <a:prstGeom prst="ellipse">
              <a:avLst/>
            </a:prstGeom>
            <a:solidFill>
              <a:schemeClr val="bg1"/>
            </a:solidFill>
            <a:ln w="793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" name="矩形 9"/>
            <p:cNvSpPr>
              <a:spLocks noChangeAspect="1"/>
            </p:cNvSpPr>
            <p:nvPr/>
          </p:nvSpPr>
          <p:spPr>
            <a:xfrm rot="20094813">
              <a:off x="2339052" y="1092081"/>
              <a:ext cx="2401410" cy="1512000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flipH="1">
            <a:off x="6528881" y="-301018"/>
            <a:ext cx="2684746" cy="2877561"/>
            <a:chOff x="2339052" y="1079960"/>
            <a:chExt cx="2684746" cy="2877561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94813">
              <a:off x="2719310" y="1079960"/>
              <a:ext cx="2304488" cy="2877561"/>
            </a:xfrm>
            <a:prstGeom prst="rect">
              <a:avLst/>
            </a:prstGeom>
          </p:spPr>
        </p:pic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3319962" y="1983542"/>
              <a:ext cx="1188000" cy="1188000"/>
            </a:xfrm>
            <a:prstGeom prst="ellipse">
              <a:avLst/>
            </a:prstGeom>
            <a:noFill/>
            <a:ln w="793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3598970" y="2234418"/>
              <a:ext cx="540000" cy="540000"/>
            </a:xfrm>
            <a:prstGeom prst="ellipse">
              <a:avLst/>
            </a:prstGeom>
            <a:solidFill>
              <a:schemeClr val="bg1"/>
            </a:solidFill>
            <a:ln w="793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2" name="矩形 21"/>
            <p:cNvSpPr>
              <a:spLocks noChangeAspect="1"/>
            </p:cNvSpPr>
            <p:nvPr/>
          </p:nvSpPr>
          <p:spPr>
            <a:xfrm rot="20094813">
              <a:off x="2339052" y="1092081"/>
              <a:ext cx="2401410" cy="1512000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51508" y="4515731"/>
            <a:ext cx="4169492" cy="1855209"/>
            <a:chOff x="4009304" y="4811155"/>
            <a:chExt cx="4169492" cy="1855209"/>
          </a:xfrm>
        </p:grpSpPr>
        <p:grpSp>
          <p:nvGrpSpPr>
            <p:cNvPr id="26" name="组合 25"/>
            <p:cNvGrpSpPr/>
            <p:nvPr/>
          </p:nvGrpSpPr>
          <p:grpSpPr>
            <a:xfrm>
              <a:off x="4009304" y="4811155"/>
              <a:ext cx="4169492" cy="1855209"/>
              <a:chOff x="4051503" y="4698611"/>
              <a:chExt cx="4712671" cy="1855209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4224642" y="4835550"/>
                <a:ext cx="4366392" cy="1581330"/>
              </a:xfrm>
              <a:prstGeom prst="rect">
                <a:avLst/>
              </a:prstGeom>
              <a:noFill/>
              <a:ln w="117475">
                <a:solidFill>
                  <a:schemeClr val="bg1">
                    <a:alpha val="7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>
                <a:spLocks noChangeAspect="1"/>
              </p:cNvSpPr>
              <p:nvPr/>
            </p:nvSpPr>
            <p:spPr>
              <a:xfrm>
                <a:off x="4051503" y="4698611"/>
                <a:ext cx="4712671" cy="1855209"/>
              </a:xfrm>
              <a:prstGeom prst="rect">
                <a:avLst/>
              </a:prstGeom>
              <a:noFill/>
              <a:ln w="44450">
                <a:solidFill>
                  <a:schemeClr val="bg1">
                    <a:alpha val="7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262514" y="5036229"/>
              <a:ext cx="3629464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dirty="0" smtClean="0">
                  <a:solidFill>
                    <a:schemeClr val="bg1"/>
                  </a:solidFill>
                  <a:latin typeface="方正小标宋简体" panose="02010601030101010101" pitchFamily="2" charset="-122"/>
                  <a:ea typeface="方正小标宋简体" panose="02010601030101010101" pitchFamily="2" charset="-122"/>
                </a:rPr>
                <a:t>我超可爱</a:t>
              </a:r>
              <a:endParaRPr lang="en-US" altLang="zh-CN" sz="60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endParaRPr>
            </a:p>
            <a:p>
              <a:pPr algn="dist"/>
              <a:r>
                <a:rPr lang="zh-CN" altLang="en-US" sz="3200" dirty="0" smtClean="0">
                  <a:solidFill>
                    <a:schemeClr val="bg1"/>
                  </a:solidFill>
                  <a:latin typeface="方正小标宋简体" panose="02010601030101010101" pitchFamily="2" charset="-122"/>
                  <a:ea typeface="方正小标宋简体" panose="02010601030101010101" pitchFamily="2" charset="-122"/>
                </a:rPr>
                <a:t>就随便欺负我啊</a:t>
              </a:r>
              <a:endParaRPr lang="zh-CN" altLang="en-US" sz="3200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5261316" y="3894334"/>
            <a:ext cx="17988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LS" panose="02000303000000000000" pitchFamily="50" charset="0"/>
              </a:rPr>
              <a:t>Because</a:t>
            </a:r>
            <a:endParaRPr lang="zh-CN" altLang="en-US" sz="40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678887" y="6384315"/>
            <a:ext cx="1072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LS" panose="02000303000000000000" pitchFamily="50" charset="0"/>
              </a:rPr>
              <a:t>UNFAIR</a:t>
            </a:r>
            <a:endParaRPr lang="zh-CN" altLang="en-US" sz="28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92834" y="5886718"/>
            <a:ext cx="685800" cy="685800"/>
          </a:xfrm>
          <a:prstGeom prst="ellipse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1149071" y="4248277"/>
            <a:ext cx="1044000" cy="1044000"/>
          </a:xfrm>
          <a:prstGeom prst="ellipse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2977062" y="3121031"/>
            <a:ext cx="468000" cy="468000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0550974" y="4515731"/>
            <a:ext cx="685800" cy="685800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10781094" y="2179530"/>
            <a:ext cx="936000" cy="936000"/>
          </a:xfrm>
          <a:prstGeom prst="ellipse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927660" y="6028040"/>
            <a:ext cx="685800" cy="685800"/>
          </a:xfrm>
          <a:prstGeom prst="ellipse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83473" y="4515731"/>
            <a:ext cx="848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LS" panose="02000303000000000000" pitchFamily="50" charset="0"/>
              </a:rPr>
              <a:t>Text.</a:t>
            </a:r>
            <a:endParaRPr lang="zh-CN" altLang="en-US" sz="2800" dirty="0">
              <a:latin typeface="LS" panose="02000303000000000000" pitchFamily="50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13323" y="6052415"/>
            <a:ext cx="6591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LS" panose="02000303000000000000" pitchFamily="50" charset="0"/>
              </a:rPr>
              <a:t>Text.</a:t>
            </a:r>
            <a:endParaRPr lang="zh-CN" altLang="en-US" sz="2000" dirty="0">
              <a:latin typeface="LS" panose="02000303000000000000" pitchFamily="50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0824939" y="2385920"/>
            <a:ext cx="848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LS" panose="02000303000000000000" pitchFamily="50" charset="0"/>
              </a:rPr>
              <a:t>Text.</a:t>
            </a:r>
            <a:endParaRPr lang="zh-CN" altLang="en-US" sz="2800" dirty="0">
              <a:latin typeface="LS" panose="02000303000000000000" pitchFamily="50" charset="0"/>
            </a:endParaRPr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2680119" y="3781598"/>
            <a:ext cx="1620000" cy="1620000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8406023" y="2647530"/>
            <a:ext cx="1620000" cy="1620000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0328108" y="5721178"/>
            <a:ext cx="685800" cy="685800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414277" y="437640"/>
            <a:ext cx="685800" cy="685800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886326" y="2145219"/>
            <a:ext cx="22878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LS" panose="02000303000000000000" pitchFamily="50" charset="0"/>
              </a:rPr>
              <a:t>TEXT</a:t>
            </a:r>
            <a:endParaRPr lang="zh-CN" altLang="en-US" sz="88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2905390" y="1988817"/>
            <a:ext cx="612000" cy="612000"/>
            <a:chOff x="4548554" y="2419643"/>
            <a:chExt cx="1547446" cy="1547446"/>
          </a:xfrm>
        </p:grpSpPr>
        <p:sp>
          <p:nvSpPr>
            <p:cNvPr id="20" name="圆角矩形 19"/>
            <p:cNvSpPr/>
            <p:nvPr/>
          </p:nvSpPr>
          <p:spPr>
            <a:xfrm rot="749765">
              <a:off x="4548554" y="2419643"/>
              <a:ext cx="1547446" cy="1547446"/>
            </a:xfrm>
            <a:prstGeom prst="roundRect">
              <a:avLst>
                <a:gd name="adj" fmla="val 10303"/>
              </a:avLst>
            </a:prstGeom>
            <a:solidFill>
              <a:srgbClr val="0472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4548554" y="2419643"/>
              <a:ext cx="1547446" cy="1547446"/>
            </a:xfrm>
            <a:prstGeom prst="roundRect">
              <a:avLst>
                <a:gd name="adj" fmla="val 10303"/>
              </a:avLst>
            </a:prstGeom>
            <a:solidFill>
              <a:srgbClr val="0472D1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>
            <a:spLocks noChangeAspect="1"/>
          </p:cNvSpPr>
          <p:nvPr/>
        </p:nvSpPr>
        <p:spPr>
          <a:xfrm>
            <a:off x="8640000" y="2592000"/>
            <a:ext cx="1692000" cy="1692000"/>
          </a:xfrm>
          <a:prstGeom prst="ellipse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844986" y="5414007"/>
            <a:ext cx="52820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latin typeface="LS" panose="02000303000000000000" pitchFamily="50" charset="0"/>
              </a:rPr>
              <a:t>The world won’t care about your </a:t>
            </a:r>
            <a:r>
              <a:rPr lang="en-US" altLang="zh-CN" sz="2000" dirty="0" smtClean="0">
                <a:latin typeface="LS" panose="02000303000000000000" pitchFamily="50" charset="0"/>
              </a:rPr>
              <a:t>self-</a:t>
            </a:r>
            <a:r>
              <a:rPr lang="en-US" altLang="zh-CN" sz="2000" dirty="0" err="1" smtClean="0">
                <a:latin typeface="LS" panose="02000303000000000000" pitchFamily="50" charset="0"/>
              </a:rPr>
              <a:t>esteem.The</a:t>
            </a:r>
            <a:r>
              <a:rPr lang="en-US" altLang="zh-CN" sz="2000" dirty="0" smtClean="0">
                <a:latin typeface="LS" panose="02000303000000000000" pitchFamily="50" charset="0"/>
              </a:rPr>
              <a:t> </a:t>
            </a:r>
            <a:r>
              <a:rPr lang="en-US" altLang="zh-CN" sz="2000" dirty="0">
                <a:latin typeface="LS" panose="02000303000000000000" pitchFamily="50" charset="0"/>
              </a:rPr>
              <a:t>world only care if you get something when you feel good about yourself </a:t>
            </a:r>
            <a:endParaRPr lang="zh-CN" altLang="en-US" sz="2000" dirty="0">
              <a:latin typeface="LS" panose="02000303000000000000" pitchFamily="50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572194" y="1150034"/>
            <a:ext cx="5832000" cy="4209109"/>
            <a:chOff x="5446950" y="576357"/>
            <a:chExt cx="5832000" cy="4209109"/>
          </a:xfrm>
        </p:grpSpPr>
        <p:graphicFrame>
          <p:nvGraphicFramePr>
            <p:cNvPr id="28" name="图表 27"/>
            <p:cNvGraphicFramePr>
              <a:graphicFrameLocks noChangeAspect="1"/>
            </p:cNvGraphicFramePr>
            <p:nvPr/>
          </p:nvGraphicFramePr>
          <p:xfrm>
            <a:off x="5446950" y="897466"/>
            <a:ext cx="5832000" cy="3888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2" name="文本框 1"/>
            <p:cNvSpPr txBox="1"/>
            <p:nvPr/>
          </p:nvSpPr>
          <p:spPr>
            <a:xfrm>
              <a:off x="7489153" y="2124220"/>
              <a:ext cx="1747593" cy="12618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chemeClr val="bg1"/>
                  </a:solidFill>
                  <a:latin typeface="LS" panose="02000303000000000000" pitchFamily="50" charset="0"/>
                </a:rPr>
                <a:t>TEXT</a:t>
              </a:r>
              <a:endParaRPr lang="en-US" altLang="zh-CN" sz="4000" b="1" dirty="0" smtClean="0">
                <a:solidFill>
                  <a:schemeClr val="bg1"/>
                </a:solidFill>
                <a:latin typeface="LS" panose="02000303000000000000" pitchFamily="50" charset="0"/>
              </a:endParaRP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LS" panose="02000303000000000000" pitchFamily="50" charset="0"/>
                </a:rPr>
                <a:t>The world won’t</a:t>
              </a:r>
              <a:endParaRPr lang="en-US" altLang="zh-CN" dirty="0" smtClean="0">
                <a:solidFill>
                  <a:schemeClr val="bg1"/>
                </a:solidFill>
                <a:latin typeface="LS" panose="02000303000000000000" pitchFamily="50" charset="0"/>
              </a:endParaRP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LS" panose="02000303000000000000" pitchFamily="50" charset="0"/>
                </a:rPr>
                <a:t> care about your</a:t>
              </a:r>
              <a:endParaRPr lang="zh-CN" altLang="en-US" dirty="0">
                <a:solidFill>
                  <a:schemeClr val="bg1"/>
                </a:solidFill>
                <a:latin typeface="LS" panose="02000303000000000000" pitchFamily="50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9433311" y="576357"/>
              <a:ext cx="63991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FFFFFF"/>
                  </a:solidFill>
                  <a:latin typeface="LS" panose="02000303000000000000" pitchFamily="50" charset="0"/>
                </a:rPr>
                <a:t>TEXT</a:t>
              </a:r>
              <a:endParaRPr lang="en-US" altLang="zh-CN" b="1" dirty="0">
                <a:solidFill>
                  <a:srgbClr val="FFFFFF"/>
                </a:solidFill>
                <a:latin typeface="LS" panose="02000303000000000000" pitchFamily="50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9753270" y="1925485"/>
              <a:ext cx="63991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00B0F0"/>
                  </a:solidFill>
                  <a:latin typeface="LS" panose="02000303000000000000" pitchFamily="50" charset="0"/>
                </a:rPr>
                <a:t>TEXT</a:t>
              </a:r>
              <a:endParaRPr lang="en-US" altLang="zh-CN" b="1" dirty="0">
                <a:solidFill>
                  <a:srgbClr val="00B0F0"/>
                </a:solidFill>
                <a:latin typeface="LS" panose="02000303000000000000" pitchFamily="50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9113352" y="1754888"/>
              <a:ext cx="63991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0472D1"/>
                  </a:solidFill>
                  <a:latin typeface="LS" panose="02000303000000000000" pitchFamily="50" charset="0"/>
                </a:rPr>
                <a:t>TEXT</a:t>
              </a:r>
              <a:endParaRPr lang="en-US" altLang="zh-CN" b="1" dirty="0">
                <a:solidFill>
                  <a:srgbClr val="0472D1"/>
                </a:solidFill>
                <a:latin typeface="LS" panose="02000303000000000000" pitchFamily="50" charset="0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9433312" y="2138288"/>
              <a:ext cx="0" cy="673146"/>
            </a:xfrm>
            <a:prstGeom prst="line">
              <a:avLst/>
            </a:prstGeom>
            <a:ln>
              <a:solidFill>
                <a:srgbClr val="0472D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9753271" y="954813"/>
              <a:ext cx="0" cy="1856937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0024916" y="2321172"/>
              <a:ext cx="0" cy="468000"/>
            </a:xfrm>
            <a:prstGeom prst="line">
              <a:avLst/>
            </a:prstGeom>
            <a:ln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任意多边形 21"/>
          <p:cNvSpPr>
            <a:spLocks noChangeAspect="1"/>
          </p:cNvSpPr>
          <p:nvPr/>
        </p:nvSpPr>
        <p:spPr>
          <a:xfrm rot="2870294">
            <a:off x="3073911" y="1883546"/>
            <a:ext cx="313888" cy="568421"/>
          </a:xfrm>
          <a:custGeom>
            <a:avLst/>
            <a:gdLst>
              <a:gd name="connsiteX0" fmla="*/ 518909 w 773354"/>
              <a:gd name="connsiteY0" fmla="*/ 67044 h 1203204"/>
              <a:gd name="connsiteX1" fmla="*/ 773354 w 773354"/>
              <a:gd name="connsiteY1" fmla="*/ 0 h 1203204"/>
              <a:gd name="connsiteX2" fmla="*/ 773354 w 773354"/>
              <a:gd name="connsiteY2" fmla="*/ 1203204 h 1203204"/>
              <a:gd name="connsiteX3" fmla="*/ 11164 w 773354"/>
              <a:gd name="connsiteY3" fmla="*/ 1203204 h 1203204"/>
              <a:gd name="connsiteX4" fmla="*/ 0 w 773354"/>
              <a:gd name="connsiteY4" fmla="*/ 967249 h 1203204"/>
              <a:gd name="connsiteX5" fmla="*/ 544385 w 773354"/>
              <a:gd name="connsiteY5" fmla="*/ 945581 h 1203204"/>
              <a:gd name="connsiteX0-1" fmla="*/ 651320 w 773354"/>
              <a:gd name="connsiteY0-2" fmla="*/ 76012 h 1203204"/>
              <a:gd name="connsiteX1-3" fmla="*/ 773354 w 773354"/>
              <a:gd name="connsiteY1-4" fmla="*/ 0 h 1203204"/>
              <a:gd name="connsiteX2-5" fmla="*/ 773354 w 773354"/>
              <a:gd name="connsiteY2-6" fmla="*/ 1203204 h 1203204"/>
              <a:gd name="connsiteX3-7" fmla="*/ 11164 w 773354"/>
              <a:gd name="connsiteY3-8" fmla="*/ 1203204 h 1203204"/>
              <a:gd name="connsiteX4-9" fmla="*/ 0 w 773354"/>
              <a:gd name="connsiteY4-10" fmla="*/ 967249 h 1203204"/>
              <a:gd name="connsiteX5-11" fmla="*/ 544385 w 773354"/>
              <a:gd name="connsiteY5-12" fmla="*/ 945581 h 1203204"/>
              <a:gd name="connsiteX6" fmla="*/ 651320 w 773354"/>
              <a:gd name="connsiteY6" fmla="*/ 76012 h 1203204"/>
              <a:gd name="connsiteX0-13" fmla="*/ 640156 w 762190"/>
              <a:gd name="connsiteY0-14" fmla="*/ 76012 h 1203204"/>
              <a:gd name="connsiteX1-15" fmla="*/ 762190 w 762190"/>
              <a:gd name="connsiteY1-16" fmla="*/ 0 h 1203204"/>
              <a:gd name="connsiteX2-17" fmla="*/ 762190 w 762190"/>
              <a:gd name="connsiteY2-18" fmla="*/ 1203204 h 1203204"/>
              <a:gd name="connsiteX3-19" fmla="*/ 0 w 762190"/>
              <a:gd name="connsiteY3-20" fmla="*/ 1203204 h 1203204"/>
              <a:gd name="connsiteX4-21" fmla="*/ 145259 w 762190"/>
              <a:gd name="connsiteY4-22" fmla="*/ 1063035 h 1203204"/>
              <a:gd name="connsiteX5-23" fmla="*/ 533221 w 762190"/>
              <a:gd name="connsiteY5-24" fmla="*/ 945581 h 1203204"/>
              <a:gd name="connsiteX6-25" fmla="*/ 640156 w 762190"/>
              <a:gd name="connsiteY6-26" fmla="*/ 76012 h 1203204"/>
              <a:gd name="connsiteX0-27" fmla="*/ 640156 w 762190"/>
              <a:gd name="connsiteY0-28" fmla="*/ 76012 h 1203204"/>
              <a:gd name="connsiteX1-29" fmla="*/ 762190 w 762190"/>
              <a:gd name="connsiteY1-30" fmla="*/ 0 h 1203204"/>
              <a:gd name="connsiteX2-31" fmla="*/ 752730 w 762190"/>
              <a:gd name="connsiteY2-32" fmla="*/ 1144273 h 1203204"/>
              <a:gd name="connsiteX3-33" fmla="*/ 0 w 762190"/>
              <a:gd name="connsiteY3-34" fmla="*/ 1203204 h 1203204"/>
              <a:gd name="connsiteX4-35" fmla="*/ 145259 w 762190"/>
              <a:gd name="connsiteY4-36" fmla="*/ 1063035 h 1203204"/>
              <a:gd name="connsiteX5-37" fmla="*/ 533221 w 762190"/>
              <a:gd name="connsiteY5-38" fmla="*/ 945581 h 1203204"/>
              <a:gd name="connsiteX6-39" fmla="*/ 640156 w 762190"/>
              <a:gd name="connsiteY6-40" fmla="*/ 76012 h 1203204"/>
              <a:gd name="connsiteX0-41" fmla="*/ 494897 w 616931"/>
              <a:gd name="connsiteY0-42" fmla="*/ 76012 h 1197620"/>
              <a:gd name="connsiteX1-43" fmla="*/ 616931 w 616931"/>
              <a:gd name="connsiteY1-44" fmla="*/ 0 h 1197620"/>
              <a:gd name="connsiteX2-45" fmla="*/ 607471 w 616931"/>
              <a:gd name="connsiteY2-46" fmla="*/ 1144273 h 1197620"/>
              <a:gd name="connsiteX3-47" fmla="*/ 15041 w 616931"/>
              <a:gd name="connsiteY3-48" fmla="*/ 1197620 h 1197620"/>
              <a:gd name="connsiteX4-49" fmla="*/ 0 w 616931"/>
              <a:gd name="connsiteY4-50" fmla="*/ 1063035 h 1197620"/>
              <a:gd name="connsiteX5-51" fmla="*/ 387962 w 616931"/>
              <a:gd name="connsiteY5-52" fmla="*/ 945581 h 1197620"/>
              <a:gd name="connsiteX6-53" fmla="*/ 494897 w 616931"/>
              <a:gd name="connsiteY6-54" fmla="*/ 76012 h 1197620"/>
              <a:gd name="connsiteX0-55" fmla="*/ 494897 w 619362"/>
              <a:gd name="connsiteY0-56" fmla="*/ 0 h 1121608"/>
              <a:gd name="connsiteX1-57" fmla="*/ 619362 w 619362"/>
              <a:gd name="connsiteY1-58" fmla="*/ 64645 h 1121608"/>
              <a:gd name="connsiteX2-59" fmla="*/ 607471 w 619362"/>
              <a:gd name="connsiteY2-60" fmla="*/ 1068261 h 1121608"/>
              <a:gd name="connsiteX3-61" fmla="*/ 15041 w 619362"/>
              <a:gd name="connsiteY3-62" fmla="*/ 1121608 h 1121608"/>
              <a:gd name="connsiteX4-63" fmla="*/ 0 w 619362"/>
              <a:gd name="connsiteY4-64" fmla="*/ 987023 h 1121608"/>
              <a:gd name="connsiteX5-65" fmla="*/ 387962 w 619362"/>
              <a:gd name="connsiteY5-66" fmla="*/ 869569 h 1121608"/>
              <a:gd name="connsiteX6-67" fmla="*/ 494897 w 619362"/>
              <a:gd name="connsiteY6-68" fmla="*/ 0 h 1121608"/>
              <a:gd name="connsiteX0-69" fmla="*/ 494897 w 619362"/>
              <a:gd name="connsiteY0-70" fmla="*/ 0 h 1121608"/>
              <a:gd name="connsiteX1-71" fmla="*/ 619362 w 619362"/>
              <a:gd name="connsiteY1-72" fmla="*/ 64645 h 1121608"/>
              <a:gd name="connsiteX2-73" fmla="*/ 607471 w 619362"/>
              <a:gd name="connsiteY2-74" fmla="*/ 1068261 h 1121608"/>
              <a:gd name="connsiteX3-75" fmla="*/ 15041 w 619362"/>
              <a:gd name="connsiteY3-76" fmla="*/ 1121608 h 1121608"/>
              <a:gd name="connsiteX4-77" fmla="*/ 0 w 619362"/>
              <a:gd name="connsiteY4-78" fmla="*/ 987023 h 1121608"/>
              <a:gd name="connsiteX5-79" fmla="*/ 422157 w 619362"/>
              <a:gd name="connsiteY5-80" fmla="*/ 894304 h 1121608"/>
              <a:gd name="connsiteX6-81" fmla="*/ 494897 w 619362"/>
              <a:gd name="connsiteY6-82" fmla="*/ 0 h 1121608"/>
            </a:gdLst>
            <a:ahLst/>
            <a:cxnLst>
              <a:cxn ang="0">
                <a:pos x="connsiteX0-69" y="connsiteY0-70"/>
              </a:cxn>
              <a:cxn ang="0">
                <a:pos x="connsiteX1-71" y="connsiteY1-72"/>
              </a:cxn>
              <a:cxn ang="0">
                <a:pos x="connsiteX2-73" y="connsiteY2-74"/>
              </a:cxn>
              <a:cxn ang="0">
                <a:pos x="connsiteX3-75" y="connsiteY3-76"/>
              </a:cxn>
              <a:cxn ang="0">
                <a:pos x="connsiteX4-77" y="connsiteY4-78"/>
              </a:cxn>
              <a:cxn ang="0">
                <a:pos x="connsiteX5-79" y="connsiteY5-80"/>
              </a:cxn>
              <a:cxn ang="0">
                <a:pos x="connsiteX6-81" y="connsiteY6-82"/>
              </a:cxn>
            </a:cxnLst>
            <a:rect l="l" t="t" r="r" b="b"/>
            <a:pathLst>
              <a:path w="619362" h="1121608">
                <a:moveTo>
                  <a:pt x="494897" y="0"/>
                </a:moveTo>
                <a:lnTo>
                  <a:pt x="619362" y="64645"/>
                </a:lnTo>
                <a:cubicBezTo>
                  <a:pt x="616209" y="446069"/>
                  <a:pt x="610624" y="686837"/>
                  <a:pt x="607471" y="1068261"/>
                </a:cubicBezTo>
                <a:lnTo>
                  <a:pt x="15041" y="1121608"/>
                </a:lnTo>
                <a:lnTo>
                  <a:pt x="0" y="987023"/>
                </a:lnTo>
                <a:lnTo>
                  <a:pt x="422157" y="894304"/>
                </a:lnTo>
                <a:cubicBezTo>
                  <a:pt x="413665" y="601458"/>
                  <a:pt x="503389" y="292846"/>
                  <a:pt x="4948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20363" y="3599203"/>
            <a:ext cx="513294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LS" panose="02000303000000000000" pitchFamily="50" charset="0"/>
              </a:rPr>
              <a:t>The world won’t care about your </a:t>
            </a:r>
            <a:r>
              <a:rPr lang="en-US" altLang="zh-CN" sz="2400" dirty="0" smtClean="0">
                <a:latin typeface="LS" panose="02000303000000000000" pitchFamily="50" charset="0"/>
              </a:rPr>
              <a:t>self-</a:t>
            </a:r>
            <a:r>
              <a:rPr lang="en-US" altLang="zh-CN" sz="2400" dirty="0" err="1" smtClean="0">
                <a:latin typeface="LS" panose="02000303000000000000" pitchFamily="50" charset="0"/>
              </a:rPr>
              <a:t>esteem.The</a:t>
            </a:r>
            <a:r>
              <a:rPr lang="en-US" altLang="zh-CN" sz="2400" dirty="0" smtClean="0">
                <a:latin typeface="LS" panose="02000303000000000000" pitchFamily="50" charset="0"/>
              </a:rPr>
              <a:t> </a:t>
            </a:r>
            <a:r>
              <a:rPr lang="en-US" altLang="zh-CN" sz="2400" dirty="0">
                <a:latin typeface="LS" panose="02000303000000000000" pitchFamily="50" charset="0"/>
              </a:rPr>
              <a:t>world only care if you get something when you feel good about yourself . The world won’t care about your self-</a:t>
            </a:r>
            <a:r>
              <a:rPr lang="en-US" altLang="zh-CN" sz="2400" dirty="0" err="1">
                <a:latin typeface="LS" panose="02000303000000000000" pitchFamily="50" charset="0"/>
              </a:rPr>
              <a:t>esteem.The</a:t>
            </a:r>
            <a:r>
              <a:rPr lang="en-US" altLang="zh-CN" sz="2400" dirty="0">
                <a:latin typeface="LS" panose="02000303000000000000" pitchFamily="50" charset="0"/>
              </a:rPr>
              <a:t> world only care if you get something when you feel good about yourself </a:t>
            </a:r>
            <a:endParaRPr lang="zh-CN" altLang="en-US" sz="2400" dirty="0">
              <a:latin typeface="LS" panose="02000303000000000000" pitchFamily="50" charset="0"/>
            </a:endParaRPr>
          </a:p>
          <a:p>
            <a:endParaRPr lang="zh-CN" altLang="en-US" sz="24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625486" y="-297599"/>
            <a:ext cx="936000" cy="1427420"/>
            <a:chOff x="5625486" y="-297599"/>
            <a:chExt cx="936000" cy="1427420"/>
          </a:xfrm>
        </p:grpSpPr>
        <p:sp>
          <p:nvSpPr>
            <p:cNvPr id="17" name="矩形 16"/>
            <p:cNvSpPr>
              <a:spLocks noChangeAspect="1"/>
            </p:cNvSpPr>
            <p:nvPr/>
          </p:nvSpPr>
          <p:spPr>
            <a:xfrm rot="2734171">
              <a:off x="5625486" y="193821"/>
              <a:ext cx="936000" cy="936000"/>
            </a:xfrm>
            <a:prstGeom prst="rect">
              <a:avLst/>
            </a:prstGeom>
            <a:noFill/>
            <a:ln w="666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7" name="矩形 26"/>
            <p:cNvSpPr/>
            <p:nvPr/>
          </p:nvSpPr>
          <p:spPr>
            <a:xfrm rot="2734171">
              <a:off x="5796283" y="-61739"/>
              <a:ext cx="599434" cy="5994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2734171">
              <a:off x="5793770" y="-297599"/>
              <a:ext cx="599434" cy="599434"/>
            </a:xfrm>
            <a:prstGeom prst="rect">
              <a:avLst/>
            </a:prstGeom>
            <a:solidFill>
              <a:srgbClr val="0472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5145468" y="1921422"/>
            <a:ext cx="708189" cy="1080000"/>
            <a:chOff x="5625486" y="-297599"/>
            <a:chExt cx="936000" cy="1427420"/>
          </a:xfrm>
        </p:grpSpPr>
        <p:sp>
          <p:nvSpPr>
            <p:cNvPr id="32" name="矩形 31"/>
            <p:cNvSpPr>
              <a:spLocks noChangeAspect="1"/>
            </p:cNvSpPr>
            <p:nvPr/>
          </p:nvSpPr>
          <p:spPr>
            <a:xfrm rot="2734171">
              <a:off x="5625486" y="193821"/>
              <a:ext cx="936000" cy="936000"/>
            </a:xfrm>
            <a:prstGeom prst="rect">
              <a:avLst/>
            </a:prstGeom>
            <a:noFill/>
            <a:ln w="666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3" name="矩形 32"/>
            <p:cNvSpPr/>
            <p:nvPr/>
          </p:nvSpPr>
          <p:spPr>
            <a:xfrm rot="2734171">
              <a:off x="5796283" y="-61739"/>
              <a:ext cx="599434" cy="5994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rot="2734171">
              <a:off x="5793770" y="-297599"/>
              <a:ext cx="599434" cy="599434"/>
            </a:xfrm>
            <a:prstGeom prst="rect">
              <a:avLst/>
            </a:prstGeom>
            <a:solidFill>
              <a:srgbClr val="0472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6397189" y="3841307"/>
            <a:ext cx="613765" cy="936000"/>
            <a:chOff x="5625486" y="-297599"/>
            <a:chExt cx="936000" cy="1427420"/>
          </a:xfrm>
        </p:grpSpPr>
        <p:sp>
          <p:nvSpPr>
            <p:cNvPr id="36" name="矩形 35"/>
            <p:cNvSpPr>
              <a:spLocks noChangeAspect="1"/>
            </p:cNvSpPr>
            <p:nvPr/>
          </p:nvSpPr>
          <p:spPr>
            <a:xfrm rot="2734171">
              <a:off x="5625486" y="193821"/>
              <a:ext cx="936000" cy="936000"/>
            </a:xfrm>
            <a:prstGeom prst="rect">
              <a:avLst/>
            </a:prstGeom>
            <a:noFill/>
            <a:ln w="666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7" name="矩形 36"/>
            <p:cNvSpPr/>
            <p:nvPr/>
          </p:nvSpPr>
          <p:spPr>
            <a:xfrm rot="2734171">
              <a:off x="5796283" y="-61739"/>
              <a:ext cx="599434" cy="5994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rot="2734171">
              <a:off x="5793770" y="-297599"/>
              <a:ext cx="599434" cy="599434"/>
            </a:xfrm>
            <a:prstGeom prst="rect">
              <a:avLst/>
            </a:prstGeom>
            <a:solidFill>
              <a:srgbClr val="0472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6917876" y="1446651"/>
            <a:ext cx="542947" cy="828000"/>
            <a:chOff x="5625486" y="-297599"/>
            <a:chExt cx="936000" cy="1427420"/>
          </a:xfrm>
        </p:grpSpPr>
        <p:sp>
          <p:nvSpPr>
            <p:cNvPr id="40" name="矩形 39"/>
            <p:cNvSpPr>
              <a:spLocks noChangeAspect="1"/>
            </p:cNvSpPr>
            <p:nvPr/>
          </p:nvSpPr>
          <p:spPr>
            <a:xfrm rot="2734171">
              <a:off x="5625486" y="193821"/>
              <a:ext cx="936000" cy="936000"/>
            </a:xfrm>
            <a:prstGeom prst="rect">
              <a:avLst/>
            </a:prstGeom>
            <a:noFill/>
            <a:ln w="666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1" name="矩形 40"/>
            <p:cNvSpPr/>
            <p:nvPr/>
          </p:nvSpPr>
          <p:spPr>
            <a:xfrm rot="2734171">
              <a:off x="5796283" y="-61739"/>
              <a:ext cx="599434" cy="5994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2734171">
              <a:off x="5793770" y="-297599"/>
              <a:ext cx="599434" cy="599434"/>
            </a:xfrm>
            <a:prstGeom prst="rect">
              <a:avLst/>
            </a:prstGeom>
            <a:solidFill>
              <a:srgbClr val="0472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964994" y="1804151"/>
            <a:ext cx="604653" cy="461665"/>
          </a:xfrm>
          <a:prstGeom prst="rect">
            <a:avLst/>
          </a:prstGeom>
          <a:solidFill>
            <a:srgbClr val="0472D1"/>
          </a:solidFill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LS" panose="02000303000000000000" pitchFamily="50" charset="0"/>
              </a:rPr>
              <a:t>THE</a:t>
            </a:r>
            <a:endParaRPr lang="en-US" altLang="zh-CN" sz="24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/>
        </p:nvSpPr>
        <p:spPr>
          <a:xfrm>
            <a:off x="2663702" y="5770516"/>
            <a:ext cx="76471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LS" panose="02000303000000000000" pitchFamily="50" charset="0"/>
              </a:rPr>
              <a:t>The world won’t care about your </a:t>
            </a:r>
            <a:r>
              <a:rPr lang="en-US" altLang="zh-CN" sz="2000" dirty="0" smtClean="0">
                <a:latin typeface="LS" panose="02000303000000000000" pitchFamily="50" charset="0"/>
              </a:rPr>
              <a:t>self-</a:t>
            </a:r>
            <a:r>
              <a:rPr lang="en-US" altLang="zh-CN" sz="2000" dirty="0" err="1" smtClean="0">
                <a:latin typeface="LS" panose="02000303000000000000" pitchFamily="50" charset="0"/>
              </a:rPr>
              <a:t>esteem.The</a:t>
            </a:r>
            <a:r>
              <a:rPr lang="en-US" altLang="zh-CN" sz="2000" dirty="0" smtClean="0">
                <a:latin typeface="LS" panose="02000303000000000000" pitchFamily="50" charset="0"/>
              </a:rPr>
              <a:t> </a:t>
            </a:r>
            <a:r>
              <a:rPr lang="en-US" altLang="zh-CN" sz="2000" dirty="0">
                <a:latin typeface="LS" panose="02000303000000000000" pitchFamily="50" charset="0"/>
              </a:rPr>
              <a:t>world only care if you get something when you feel good about yourself </a:t>
            </a:r>
            <a:endParaRPr lang="zh-CN" altLang="en-US" sz="2000" dirty="0">
              <a:latin typeface="LS" panose="02000303000000000000" pitchFamily="50" charset="0"/>
            </a:endParaRPr>
          </a:p>
        </p:txBody>
      </p:sp>
      <p:sp>
        <p:nvSpPr>
          <p:cNvPr id="124" name="五边形 123"/>
          <p:cNvSpPr>
            <a:spLocks noChangeAspect="1"/>
          </p:cNvSpPr>
          <p:nvPr/>
        </p:nvSpPr>
        <p:spPr>
          <a:xfrm>
            <a:off x="1596287" y="5661025"/>
            <a:ext cx="1451647" cy="900000"/>
          </a:xfrm>
          <a:prstGeom prst="homePlate">
            <a:avLst/>
          </a:prstGeom>
          <a:solidFill>
            <a:schemeClr val="tx1">
              <a:lumMod val="50000"/>
              <a:lumOff val="50000"/>
              <a:alpha val="49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1446561" y="1920748"/>
            <a:ext cx="4065211" cy="3384000"/>
            <a:chOff x="1865661" y="2044024"/>
            <a:chExt cx="4065211" cy="3384000"/>
          </a:xfrm>
        </p:grpSpPr>
        <p:sp>
          <p:nvSpPr>
            <p:cNvPr id="2" name="Freeform 1066"/>
            <p:cNvSpPr/>
            <p:nvPr/>
          </p:nvSpPr>
          <p:spPr bwMode="auto">
            <a:xfrm rot="356891">
              <a:off x="4817434" y="4468492"/>
              <a:ext cx="344654" cy="443091"/>
            </a:xfrm>
            <a:custGeom>
              <a:avLst/>
              <a:gdLst>
                <a:gd name="T0" fmla="*/ 0 w 369"/>
                <a:gd name="T1" fmla="*/ 261 h 465"/>
                <a:gd name="T2" fmla="*/ 9 w 369"/>
                <a:gd name="T3" fmla="*/ 201 h 465"/>
                <a:gd name="T4" fmla="*/ 18 w 369"/>
                <a:gd name="T5" fmla="*/ 187 h 465"/>
                <a:gd name="T6" fmla="*/ 23 w 369"/>
                <a:gd name="T7" fmla="*/ 171 h 465"/>
                <a:gd name="T8" fmla="*/ 33 w 369"/>
                <a:gd name="T9" fmla="*/ 146 h 465"/>
                <a:gd name="T10" fmla="*/ 27 w 369"/>
                <a:gd name="T11" fmla="*/ 136 h 465"/>
                <a:gd name="T12" fmla="*/ 28 w 369"/>
                <a:gd name="T13" fmla="*/ 116 h 465"/>
                <a:gd name="T14" fmla="*/ 54 w 369"/>
                <a:gd name="T15" fmla="*/ 86 h 465"/>
                <a:gd name="T16" fmla="*/ 52 w 369"/>
                <a:gd name="T17" fmla="*/ 63 h 465"/>
                <a:gd name="T18" fmla="*/ 69 w 369"/>
                <a:gd name="T19" fmla="*/ 33 h 465"/>
                <a:gd name="T20" fmla="*/ 86 w 369"/>
                <a:gd name="T21" fmla="*/ 39 h 465"/>
                <a:gd name="T22" fmla="*/ 118 w 369"/>
                <a:gd name="T23" fmla="*/ 13 h 465"/>
                <a:gd name="T24" fmla="*/ 125 w 369"/>
                <a:gd name="T25" fmla="*/ 0 h 465"/>
                <a:gd name="T26" fmla="*/ 145 w 369"/>
                <a:gd name="T27" fmla="*/ 3 h 465"/>
                <a:gd name="T28" fmla="*/ 155 w 369"/>
                <a:gd name="T29" fmla="*/ 32 h 465"/>
                <a:gd name="T30" fmla="*/ 164 w 369"/>
                <a:gd name="T31" fmla="*/ 51 h 465"/>
                <a:gd name="T32" fmla="*/ 186 w 369"/>
                <a:gd name="T33" fmla="*/ 51 h 465"/>
                <a:gd name="T34" fmla="*/ 199 w 369"/>
                <a:gd name="T35" fmla="*/ 33 h 465"/>
                <a:gd name="T36" fmla="*/ 218 w 369"/>
                <a:gd name="T37" fmla="*/ 55 h 465"/>
                <a:gd name="T38" fmla="*/ 254 w 369"/>
                <a:gd name="T39" fmla="*/ 41 h 465"/>
                <a:gd name="T40" fmla="*/ 232 w 369"/>
                <a:gd name="T41" fmla="*/ 96 h 465"/>
                <a:gd name="T42" fmla="*/ 218 w 369"/>
                <a:gd name="T43" fmla="*/ 90 h 465"/>
                <a:gd name="T44" fmla="*/ 210 w 369"/>
                <a:gd name="T45" fmla="*/ 95 h 465"/>
                <a:gd name="T46" fmla="*/ 210 w 369"/>
                <a:gd name="T47" fmla="*/ 100 h 465"/>
                <a:gd name="T48" fmla="*/ 219 w 369"/>
                <a:gd name="T49" fmla="*/ 114 h 465"/>
                <a:gd name="T50" fmla="*/ 217 w 369"/>
                <a:gd name="T51" fmla="*/ 165 h 465"/>
                <a:gd name="T52" fmla="*/ 219 w 369"/>
                <a:gd name="T53" fmla="*/ 181 h 465"/>
                <a:gd name="T54" fmla="*/ 217 w 369"/>
                <a:gd name="T55" fmla="*/ 185 h 465"/>
                <a:gd name="T56" fmla="*/ 203 w 369"/>
                <a:gd name="T57" fmla="*/ 182 h 465"/>
                <a:gd name="T58" fmla="*/ 194 w 369"/>
                <a:gd name="T59" fmla="*/ 193 h 465"/>
                <a:gd name="T60" fmla="*/ 201 w 369"/>
                <a:gd name="T61" fmla="*/ 205 h 465"/>
                <a:gd name="T62" fmla="*/ 184 w 369"/>
                <a:gd name="T63" fmla="*/ 223 h 465"/>
                <a:gd name="T64" fmla="*/ 186 w 369"/>
                <a:gd name="T65" fmla="*/ 229 h 465"/>
                <a:gd name="T66" fmla="*/ 170 w 369"/>
                <a:gd name="T67" fmla="*/ 239 h 465"/>
                <a:gd name="T68" fmla="*/ 173 w 369"/>
                <a:gd name="T69" fmla="*/ 250 h 465"/>
                <a:gd name="T70" fmla="*/ 167 w 369"/>
                <a:gd name="T71" fmla="*/ 259 h 465"/>
                <a:gd name="T72" fmla="*/ 145 w 369"/>
                <a:gd name="T73" fmla="*/ 259 h 465"/>
                <a:gd name="T74" fmla="*/ 133 w 369"/>
                <a:gd name="T75" fmla="*/ 269 h 465"/>
                <a:gd name="T76" fmla="*/ 131 w 369"/>
                <a:gd name="T77" fmla="*/ 275 h 465"/>
                <a:gd name="T78" fmla="*/ 141 w 369"/>
                <a:gd name="T79" fmla="*/ 283 h 465"/>
                <a:gd name="T80" fmla="*/ 130 w 369"/>
                <a:gd name="T81" fmla="*/ 302 h 465"/>
                <a:gd name="T82" fmla="*/ 114 w 369"/>
                <a:gd name="T83" fmla="*/ 323 h 465"/>
                <a:gd name="T84" fmla="*/ 109 w 369"/>
                <a:gd name="T85" fmla="*/ 322 h 465"/>
                <a:gd name="T86" fmla="*/ 92 w 369"/>
                <a:gd name="T87" fmla="*/ 340 h 465"/>
                <a:gd name="T88" fmla="*/ 74 w 369"/>
                <a:gd name="T89" fmla="*/ 297 h 465"/>
                <a:gd name="T90" fmla="*/ 57 w 369"/>
                <a:gd name="T91" fmla="*/ 275 h 465"/>
                <a:gd name="T92" fmla="*/ 46 w 369"/>
                <a:gd name="T93" fmla="*/ 276 h 465"/>
                <a:gd name="T94" fmla="*/ 39 w 369"/>
                <a:gd name="T95" fmla="*/ 269 h 465"/>
                <a:gd name="T96" fmla="*/ 0 w 369"/>
                <a:gd name="T97" fmla="*/ 261 h 465"/>
                <a:gd name="T98" fmla="*/ 0 w 369"/>
                <a:gd name="T99" fmla="*/ 261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3" name="Freeform 1067"/>
            <p:cNvSpPr/>
            <p:nvPr/>
          </p:nvSpPr>
          <p:spPr bwMode="auto">
            <a:xfrm rot="356891">
              <a:off x="4644354" y="5015416"/>
              <a:ext cx="66605" cy="45472"/>
            </a:xfrm>
            <a:custGeom>
              <a:avLst/>
              <a:gdLst>
                <a:gd name="T0" fmla="*/ 4 w 72"/>
                <a:gd name="T1" fmla="*/ 9 h 50"/>
                <a:gd name="T2" fmla="*/ 20 w 72"/>
                <a:gd name="T3" fmla="*/ 13 h 50"/>
                <a:gd name="T4" fmla="*/ 39 w 72"/>
                <a:gd name="T5" fmla="*/ 0 h 50"/>
                <a:gd name="T6" fmla="*/ 47 w 72"/>
                <a:gd name="T7" fmla="*/ 23 h 50"/>
                <a:gd name="T8" fmla="*/ 28 w 72"/>
                <a:gd name="T9" fmla="*/ 31 h 50"/>
                <a:gd name="T10" fmla="*/ 4 w 72"/>
                <a:gd name="T11" fmla="*/ 29 h 50"/>
                <a:gd name="T12" fmla="*/ 0 w 72"/>
                <a:gd name="T13" fmla="*/ 13 h 50"/>
                <a:gd name="T14" fmla="*/ 4 w 72"/>
                <a:gd name="T15" fmla="*/ 9 h 50"/>
                <a:gd name="T16" fmla="*/ 4 w 72"/>
                <a:gd name="T17" fmla="*/ 9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4" name="Freeform 1068"/>
            <p:cNvSpPr/>
            <p:nvPr/>
          </p:nvSpPr>
          <p:spPr bwMode="auto">
            <a:xfrm rot="356891">
              <a:off x="5178330" y="4721620"/>
              <a:ext cx="120522" cy="322537"/>
            </a:xfrm>
            <a:custGeom>
              <a:avLst/>
              <a:gdLst>
                <a:gd name="T0" fmla="*/ 88 w 129"/>
                <a:gd name="T1" fmla="*/ 68 h 338"/>
                <a:gd name="T2" fmla="*/ 70 w 129"/>
                <a:gd name="T3" fmla="*/ 176 h 338"/>
                <a:gd name="T4" fmla="*/ 62 w 129"/>
                <a:gd name="T5" fmla="*/ 210 h 338"/>
                <a:gd name="T6" fmla="*/ 62 w 129"/>
                <a:gd name="T7" fmla="*/ 238 h 338"/>
                <a:gd name="T8" fmla="*/ 54 w 129"/>
                <a:gd name="T9" fmla="*/ 247 h 338"/>
                <a:gd name="T10" fmla="*/ 36 w 129"/>
                <a:gd name="T11" fmla="*/ 217 h 338"/>
                <a:gd name="T12" fmla="*/ 16 w 129"/>
                <a:gd name="T13" fmla="*/ 201 h 338"/>
                <a:gd name="T14" fmla="*/ 0 w 129"/>
                <a:gd name="T15" fmla="*/ 154 h 338"/>
                <a:gd name="T16" fmla="*/ 2 w 129"/>
                <a:gd name="T17" fmla="*/ 109 h 338"/>
                <a:gd name="T18" fmla="*/ 30 w 129"/>
                <a:gd name="T19" fmla="*/ 30 h 338"/>
                <a:gd name="T20" fmla="*/ 63 w 129"/>
                <a:gd name="T21" fmla="*/ 0 h 338"/>
                <a:gd name="T22" fmla="*/ 84 w 129"/>
                <a:gd name="T23" fmla="*/ 11 h 338"/>
                <a:gd name="T24" fmla="*/ 88 w 129"/>
                <a:gd name="T25" fmla="*/ 68 h 338"/>
                <a:gd name="T26" fmla="*/ 88 w 129"/>
                <a:gd name="T27" fmla="*/ 68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solidFill>
              <a:srgbClr val="0472D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5" name="Freeform 1069"/>
            <p:cNvSpPr/>
            <p:nvPr/>
          </p:nvSpPr>
          <p:spPr bwMode="auto">
            <a:xfrm rot="356891">
              <a:off x="4300230" y="4739040"/>
              <a:ext cx="608959" cy="519232"/>
            </a:xfrm>
            <a:custGeom>
              <a:avLst/>
              <a:gdLst>
                <a:gd name="T0" fmla="*/ 132 w 648"/>
                <a:gd name="T1" fmla="*/ 58 h 546"/>
                <a:gd name="T2" fmla="*/ 139 w 648"/>
                <a:gd name="T3" fmla="*/ 31 h 546"/>
                <a:gd name="T4" fmla="*/ 180 w 648"/>
                <a:gd name="T5" fmla="*/ 47 h 546"/>
                <a:gd name="T6" fmla="*/ 180 w 648"/>
                <a:gd name="T7" fmla="*/ 25 h 546"/>
                <a:gd name="T8" fmla="*/ 197 w 648"/>
                <a:gd name="T9" fmla="*/ 4 h 546"/>
                <a:gd name="T10" fmla="*/ 244 w 648"/>
                <a:gd name="T11" fmla="*/ 0 h 546"/>
                <a:gd name="T12" fmla="*/ 285 w 648"/>
                <a:gd name="T13" fmla="*/ 4 h 546"/>
                <a:gd name="T14" fmla="*/ 281 w 648"/>
                <a:gd name="T15" fmla="*/ 29 h 546"/>
                <a:gd name="T16" fmla="*/ 267 w 648"/>
                <a:gd name="T17" fmla="*/ 59 h 546"/>
                <a:gd name="T18" fmla="*/ 338 w 648"/>
                <a:gd name="T19" fmla="*/ 40 h 546"/>
                <a:gd name="T20" fmla="*/ 365 w 648"/>
                <a:gd name="T21" fmla="*/ 47 h 546"/>
                <a:gd name="T22" fmla="*/ 360 w 648"/>
                <a:gd name="T23" fmla="*/ 24 h 546"/>
                <a:gd name="T24" fmla="*/ 408 w 648"/>
                <a:gd name="T25" fmla="*/ 39 h 546"/>
                <a:gd name="T26" fmla="*/ 436 w 648"/>
                <a:gd name="T27" fmla="*/ 59 h 546"/>
                <a:gd name="T28" fmla="*/ 441 w 648"/>
                <a:gd name="T29" fmla="*/ 111 h 546"/>
                <a:gd name="T30" fmla="*/ 421 w 648"/>
                <a:gd name="T31" fmla="*/ 134 h 546"/>
                <a:gd name="T32" fmla="*/ 382 w 648"/>
                <a:gd name="T33" fmla="*/ 170 h 546"/>
                <a:gd name="T34" fmla="*/ 362 w 648"/>
                <a:gd name="T35" fmla="*/ 177 h 546"/>
                <a:gd name="T36" fmla="*/ 352 w 648"/>
                <a:gd name="T37" fmla="*/ 182 h 546"/>
                <a:gd name="T38" fmla="*/ 320 w 648"/>
                <a:gd name="T39" fmla="*/ 192 h 546"/>
                <a:gd name="T40" fmla="*/ 295 w 648"/>
                <a:gd name="T41" fmla="*/ 196 h 546"/>
                <a:gd name="T42" fmla="*/ 235 w 648"/>
                <a:gd name="T43" fmla="*/ 188 h 546"/>
                <a:gd name="T44" fmla="*/ 242 w 648"/>
                <a:gd name="T45" fmla="*/ 233 h 546"/>
                <a:gd name="T46" fmla="*/ 203 w 648"/>
                <a:gd name="T47" fmla="*/ 263 h 546"/>
                <a:gd name="T48" fmla="*/ 164 w 648"/>
                <a:gd name="T49" fmla="*/ 277 h 546"/>
                <a:gd name="T50" fmla="*/ 117 w 648"/>
                <a:gd name="T51" fmla="*/ 295 h 546"/>
                <a:gd name="T52" fmla="*/ 44 w 648"/>
                <a:gd name="T53" fmla="*/ 331 h 546"/>
                <a:gd name="T54" fmla="*/ 54 w 648"/>
                <a:gd name="T55" fmla="*/ 381 h 546"/>
                <a:gd name="T56" fmla="*/ 20 w 648"/>
                <a:gd name="T57" fmla="*/ 394 h 546"/>
                <a:gd name="T58" fmla="*/ 4 w 648"/>
                <a:gd name="T59" fmla="*/ 324 h 546"/>
                <a:gd name="T60" fmla="*/ 19 w 648"/>
                <a:gd name="T61" fmla="*/ 284 h 546"/>
                <a:gd name="T62" fmla="*/ 37 w 648"/>
                <a:gd name="T63" fmla="*/ 264 h 546"/>
                <a:gd name="T64" fmla="*/ 60 w 648"/>
                <a:gd name="T65" fmla="*/ 231 h 546"/>
                <a:gd name="T66" fmla="*/ 94 w 648"/>
                <a:gd name="T67" fmla="*/ 164 h 546"/>
                <a:gd name="T68" fmla="*/ 121 w 648"/>
                <a:gd name="T69" fmla="*/ 112 h 546"/>
                <a:gd name="T70" fmla="*/ 121 w 648"/>
                <a:gd name="T71" fmla="*/ 68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6" name="Freeform 1070"/>
            <p:cNvSpPr/>
            <p:nvPr/>
          </p:nvSpPr>
          <p:spPr bwMode="auto">
            <a:xfrm rot="356891">
              <a:off x="3851970" y="4641303"/>
              <a:ext cx="632216" cy="465297"/>
            </a:xfrm>
            <a:custGeom>
              <a:avLst/>
              <a:gdLst>
                <a:gd name="T0" fmla="*/ 21 w 673"/>
                <a:gd name="T1" fmla="*/ 137 h 490"/>
                <a:gd name="T2" fmla="*/ 52 w 673"/>
                <a:gd name="T3" fmla="*/ 123 h 490"/>
                <a:gd name="T4" fmla="*/ 102 w 673"/>
                <a:gd name="T5" fmla="*/ 136 h 490"/>
                <a:gd name="T6" fmla="*/ 110 w 673"/>
                <a:gd name="T7" fmla="*/ 113 h 490"/>
                <a:gd name="T8" fmla="*/ 179 w 673"/>
                <a:gd name="T9" fmla="*/ 86 h 490"/>
                <a:gd name="T10" fmla="*/ 235 w 673"/>
                <a:gd name="T11" fmla="*/ 70 h 490"/>
                <a:gd name="T12" fmla="*/ 259 w 673"/>
                <a:gd name="T13" fmla="*/ 75 h 490"/>
                <a:gd name="T14" fmla="*/ 276 w 673"/>
                <a:gd name="T15" fmla="*/ 62 h 490"/>
                <a:gd name="T16" fmla="*/ 284 w 673"/>
                <a:gd name="T17" fmla="*/ 48 h 490"/>
                <a:gd name="T18" fmla="*/ 307 w 673"/>
                <a:gd name="T19" fmla="*/ 31 h 490"/>
                <a:gd name="T20" fmla="*/ 338 w 673"/>
                <a:gd name="T21" fmla="*/ 13 h 490"/>
                <a:gd name="T22" fmla="*/ 350 w 673"/>
                <a:gd name="T23" fmla="*/ 29 h 490"/>
                <a:gd name="T24" fmla="*/ 380 w 673"/>
                <a:gd name="T25" fmla="*/ 6 h 490"/>
                <a:gd name="T26" fmla="*/ 412 w 673"/>
                <a:gd name="T27" fmla="*/ 6 h 490"/>
                <a:gd name="T28" fmla="*/ 427 w 673"/>
                <a:gd name="T29" fmla="*/ 32 h 490"/>
                <a:gd name="T30" fmla="*/ 408 w 673"/>
                <a:gd name="T31" fmla="*/ 78 h 490"/>
                <a:gd name="T32" fmla="*/ 408 w 673"/>
                <a:gd name="T33" fmla="*/ 99 h 490"/>
                <a:gd name="T34" fmla="*/ 439 w 673"/>
                <a:gd name="T35" fmla="*/ 115 h 490"/>
                <a:gd name="T36" fmla="*/ 463 w 673"/>
                <a:gd name="T37" fmla="*/ 107 h 490"/>
                <a:gd name="T38" fmla="*/ 463 w 673"/>
                <a:gd name="T39" fmla="*/ 152 h 490"/>
                <a:gd name="T40" fmla="*/ 435 w 673"/>
                <a:gd name="T41" fmla="*/ 202 h 490"/>
                <a:gd name="T42" fmla="*/ 402 w 673"/>
                <a:gd name="T43" fmla="*/ 269 h 490"/>
                <a:gd name="T44" fmla="*/ 379 w 673"/>
                <a:gd name="T45" fmla="*/ 303 h 490"/>
                <a:gd name="T46" fmla="*/ 361 w 673"/>
                <a:gd name="T47" fmla="*/ 322 h 490"/>
                <a:gd name="T48" fmla="*/ 306 w 673"/>
                <a:gd name="T49" fmla="*/ 354 h 490"/>
                <a:gd name="T50" fmla="*/ 262 w 673"/>
                <a:gd name="T51" fmla="*/ 329 h 490"/>
                <a:gd name="T52" fmla="*/ 217 w 673"/>
                <a:gd name="T53" fmla="*/ 352 h 490"/>
                <a:gd name="T54" fmla="*/ 148 w 673"/>
                <a:gd name="T55" fmla="*/ 325 h 490"/>
                <a:gd name="T56" fmla="*/ 150 w 673"/>
                <a:gd name="T57" fmla="*/ 274 h 490"/>
                <a:gd name="T58" fmla="*/ 118 w 673"/>
                <a:gd name="T59" fmla="*/ 263 h 490"/>
                <a:gd name="T60" fmla="*/ 93 w 673"/>
                <a:gd name="T61" fmla="*/ 263 h 490"/>
                <a:gd name="T62" fmla="*/ 82 w 673"/>
                <a:gd name="T63" fmla="*/ 225 h 490"/>
                <a:gd name="T64" fmla="*/ 103 w 673"/>
                <a:gd name="T65" fmla="*/ 220 h 490"/>
                <a:gd name="T66" fmla="*/ 102 w 673"/>
                <a:gd name="T67" fmla="*/ 188 h 490"/>
                <a:gd name="T68" fmla="*/ 40 w 673"/>
                <a:gd name="T69" fmla="*/ 163 h 490"/>
                <a:gd name="T70" fmla="*/ 11 w 673"/>
                <a:gd name="T71" fmla="*/ 163 h 490"/>
                <a:gd name="T72" fmla="*/ 2 w 673"/>
                <a:gd name="T73" fmla="*/ 136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7" name="Freeform 1071"/>
            <p:cNvSpPr/>
            <p:nvPr/>
          </p:nvSpPr>
          <p:spPr bwMode="auto">
            <a:xfrm rot="356891">
              <a:off x="4185540" y="5239791"/>
              <a:ext cx="201929" cy="188233"/>
            </a:xfrm>
            <a:custGeom>
              <a:avLst/>
              <a:gdLst>
                <a:gd name="T0" fmla="*/ 152 w 214"/>
                <a:gd name="T1" fmla="*/ 24 h 199"/>
                <a:gd name="T2" fmla="*/ 123 w 214"/>
                <a:gd name="T3" fmla="*/ 75 h 199"/>
                <a:gd name="T4" fmla="*/ 123 w 214"/>
                <a:gd name="T5" fmla="*/ 96 h 199"/>
                <a:gd name="T6" fmla="*/ 68 w 214"/>
                <a:gd name="T7" fmla="*/ 141 h 199"/>
                <a:gd name="T8" fmla="*/ 10 w 214"/>
                <a:gd name="T9" fmla="*/ 123 h 199"/>
                <a:gd name="T10" fmla="*/ 0 w 214"/>
                <a:gd name="T11" fmla="*/ 80 h 199"/>
                <a:gd name="T12" fmla="*/ 4 w 214"/>
                <a:gd name="T13" fmla="*/ 61 h 199"/>
                <a:gd name="T14" fmla="*/ 33 w 214"/>
                <a:gd name="T15" fmla="*/ 30 h 199"/>
                <a:gd name="T16" fmla="*/ 44 w 214"/>
                <a:gd name="T17" fmla="*/ 20 h 199"/>
                <a:gd name="T18" fmla="*/ 96 w 214"/>
                <a:gd name="T19" fmla="*/ 11 h 199"/>
                <a:gd name="T20" fmla="*/ 119 w 214"/>
                <a:gd name="T21" fmla="*/ 9 h 199"/>
                <a:gd name="T22" fmla="*/ 127 w 214"/>
                <a:gd name="T23" fmla="*/ 0 h 199"/>
                <a:gd name="T24" fmla="*/ 144 w 214"/>
                <a:gd name="T25" fmla="*/ 4 h 199"/>
                <a:gd name="T26" fmla="*/ 152 w 214"/>
                <a:gd name="T27" fmla="*/ 24 h 199"/>
                <a:gd name="T28" fmla="*/ 152 w 214"/>
                <a:gd name="T29" fmla="*/ 2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8" name="Freeform 1072"/>
            <p:cNvSpPr/>
            <p:nvPr/>
          </p:nvSpPr>
          <p:spPr bwMode="auto">
            <a:xfrm rot="356891">
              <a:off x="3286397" y="4341368"/>
              <a:ext cx="725252" cy="765627"/>
            </a:xfrm>
            <a:custGeom>
              <a:avLst/>
              <a:gdLst>
                <a:gd name="T0" fmla="*/ 472 w 773"/>
                <a:gd name="T1" fmla="*/ 91 h 806"/>
                <a:gd name="T2" fmla="*/ 436 w 773"/>
                <a:gd name="T3" fmla="*/ 101 h 806"/>
                <a:gd name="T4" fmla="*/ 419 w 773"/>
                <a:gd name="T5" fmla="*/ 72 h 806"/>
                <a:gd name="T6" fmla="*/ 410 w 773"/>
                <a:gd name="T7" fmla="*/ 51 h 806"/>
                <a:gd name="T8" fmla="*/ 382 w 773"/>
                <a:gd name="T9" fmla="*/ 52 h 806"/>
                <a:gd name="T10" fmla="*/ 369 w 773"/>
                <a:gd name="T11" fmla="*/ 75 h 806"/>
                <a:gd name="T12" fmla="*/ 369 w 773"/>
                <a:gd name="T13" fmla="*/ 102 h 806"/>
                <a:gd name="T14" fmla="*/ 337 w 773"/>
                <a:gd name="T15" fmla="*/ 202 h 806"/>
                <a:gd name="T16" fmla="*/ 310 w 773"/>
                <a:gd name="T17" fmla="*/ 210 h 806"/>
                <a:gd name="T18" fmla="*/ 259 w 773"/>
                <a:gd name="T19" fmla="*/ 224 h 806"/>
                <a:gd name="T20" fmla="*/ 184 w 773"/>
                <a:gd name="T21" fmla="*/ 101 h 806"/>
                <a:gd name="T22" fmla="*/ 158 w 773"/>
                <a:gd name="T23" fmla="*/ 82 h 806"/>
                <a:gd name="T24" fmla="*/ 153 w 773"/>
                <a:gd name="T25" fmla="*/ 52 h 806"/>
                <a:gd name="T26" fmla="*/ 116 w 773"/>
                <a:gd name="T27" fmla="*/ 72 h 806"/>
                <a:gd name="T28" fmla="*/ 101 w 773"/>
                <a:gd name="T29" fmla="*/ 0 h 806"/>
                <a:gd name="T30" fmla="*/ 75 w 773"/>
                <a:gd name="T31" fmla="*/ 29 h 806"/>
                <a:gd name="T32" fmla="*/ 72 w 773"/>
                <a:gd name="T33" fmla="*/ 74 h 806"/>
                <a:gd name="T34" fmla="*/ 55 w 773"/>
                <a:gd name="T35" fmla="*/ 66 h 806"/>
                <a:gd name="T36" fmla="*/ 55 w 773"/>
                <a:gd name="T37" fmla="*/ 118 h 806"/>
                <a:gd name="T38" fmla="*/ 75 w 773"/>
                <a:gd name="T39" fmla="*/ 125 h 806"/>
                <a:gd name="T40" fmla="*/ 74 w 773"/>
                <a:gd name="T41" fmla="*/ 239 h 806"/>
                <a:gd name="T42" fmla="*/ 12 w 773"/>
                <a:gd name="T43" fmla="*/ 313 h 806"/>
                <a:gd name="T44" fmla="*/ 0 w 773"/>
                <a:gd name="T45" fmla="*/ 333 h 806"/>
                <a:gd name="T46" fmla="*/ 2 w 773"/>
                <a:gd name="T47" fmla="*/ 378 h 806"/>
                <a:gd name="T48" fmla="*/ 35 w 773"/>
                <a:gd name="T49" fmla="*/ 374 h 806"/>
                <a:gd name="T50" fmla="*/ 72 w 773"/>
                <a:gd name="T51" fmla="*/ 388 h 806"/>
                <a:gd name="T52" fmla="*/ 82 w 773"/>
                <a:gd name="T53" fmla="*/ 428 h 806"/>
                <a:gd name="T54" fmla="*/ 112 w 773"/>
                <a:gd name="T55" fmla="*/ 438 h 806"/>
                <a:gd name="T56" fmla="*/ 110 w 773"/>
                <a:gd name="T57" fmla="*/ 463 h 806"/>
                <a:gd name="T58" fmla="*/ 99 w 773"/>
                <a:gd name="T59" fmla="*/ 504 h 806"/>
                <a:gd name="T60" fmla="*/ 121 w 773"/>
                <a:gd name="T61" fmla="*/ 513 h 806"/>
                <a:gd name="T62" fmla="*/ 144 w 773"/>
                <a:gd name="T63" fmla="*/ 532 h 806"/>
                <a:gd name="T64" fmla="*/ 185 w 773"/>
                <a:gd name="T65" fmla="*/ 559 h 806"/>
                <a:gd name="T66" fmla="*/ 226 w 773"/>
                <a:gd name="T67" fmla="*/ 546 h 806"/>
                <a:gd name="T68" fmla="*/ 229 w 773"/>
                <a:gd name="T69" fmla="*/ 574 h 806"/>
                <a:gd name="T70" fmla="*/ 255 w 773"/>
                <a:gd name="T71" fmla="*/ 579 h 806"/>
                <a:gd name="T72" fmla="*/ 266 w 773"/>
                <a:gd name="T73" fmla="*/ 577 h 806"/>
                <a:gd name="T74" fmla="*/ 256 w 773"/>
                <a:gd name="T75" fmla="*/ 504 h 806"/>
                <a:gd name="T76" fmla="*/ 289 w 773"/>
                <a:gd name="T77" fmla="*/ 490 h 806"/>
                <a:gd name="T78" fmla="*/ 310 w 773"/>
                <a:gd name="T79" fmla="*/ 472 h 806"/>
                <a:gd name="T80" fmla="*/ 361 w 773"/>
                <a:gd name="T81" fmla="*/ 472 h 806"/>
                <a:gd name="T82" fmla="*/ 384 w 773"/>
                <a:gd name="T83" fmla="*/ 470 h 806"/>
                <a:gd name="T84" fmla="*/ 405 w 773"/>
                <a:gd name="T85" fmla="*/ 485 h 806"/>
                <a:gd name="T86" fmla="*/ 422 w 773"/>
                <a:gd name="T87" fmla="*/ 464 h 806"/>
                <a:gd name="T88" fmla="*/ 445 w 773"/>
                <a:gd name="T89" fmla="*/ 465 h 806"/>
                <a:gd name="T90" fmla="*/ 475 w 773"/>
                <a:gd name="T91" fmla="*/ 430 h 806"/>
                <a:gd name="T92" fmla="*/ 506 w 773"/>
                <a:gd name="T93" fmla="*/ 437 h 806"/>
                <a:gd name="T94" fmla="*/ 529 w 773"/>
                <a:gd name="T95" fmla="*/ 411 h 806"/>
                <a:gd name="T96" fmla="*/ 540 w 773"/>
                <a:gd name="T97" fmla="*/ 387 h 806"/>
                <a:gd name="T98" fmla="*/ 481 w 773"/>
                <a:gd name="T99" fmla="*/ 366 h 806"/>
                <a:gd name="T100" fmla="*/ 457 w 773"/>
                <a:gd name="T101" fmla="*/ 350 h 806"/>
                <a:gd name="T102" fmla="*/ 431 w 773"/>
                <a:gd name="T103" fmla="*/ 332 h 806"/>
                <a:gd name="T104" fmla="*/ 439 w 773"/>
                <a:gd name="T105" fmla="*/ 284 h 806"/>
                <a:gd name="T106" fmla="*/ 436 w 773"/>
                <a:gd name="T107" fmla="*/ 196 h 806"/>
                <a:gd name="T108" fmla="*/ 390 w 773"/>
                <a:gd name="T109" fmla="*/ 199 h 806"/>
                <a:gd name="T110" fmla="*/ 382 w 773"/>
                <a:gd name="T111" fmla="*/ 167 h 806"/>
                <a:gd name="T112" fmla="*/ 392 w 773"/>
                <a:gd name="T113" fmla="*/ 136 h 806"/>
                <a:gd name="T114" fmla="*/ 419 w 773"/>
                <a:gd name="T115" fmla="*/ 134 h 806"/>
                <a:gd name="T116" fmla="*/ 467 w 773"/>
                <a:gd name="T117" fmla="*/ 134 h 806"/>
                <a:gd name="T118" fmla="*/ 477 w 773"/>
                <a:gd name="T119" fmla="*/ 107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solidFill>
              <a:srgbClr val="0472D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9" name="Freeform 1073"/>
            <p:cNvSpPr/>
            <p:nvPr/>
          </p:nvSpPr>
          <p:spPr bwMode="auto">
            <a:xfrm rot="356891">
              <a:off x="4618779" y="4309573"/>
              <a:ext cx="380599" cy="536151"/>
            </a:xfrm>
            <a:custGeom>
              <a:avLst/>
              <a:gdLst>
                <a:gd name="T0" fmla="*/ 6 w 404"/>
                <a:gd name="T1" fmla="*/ 89 h 566"/>
                <a:gd name="T2" fmla="*/ 25 w 404"/>
                <a:gd name="T3" fmla="*/ 125 h 566"/>
                <a:gd name="T4" fmla="*/ 26 w 404"/>
                <a:gd name="T5" fmla="*/ 144 h 566"/>
                <a:gd name="T6" fmla="*/ 16 w 404"/>
                <a:gd name="T7" fmla="*/ 163 h 566"/>
                <a:gd name="T8" fmla="*/ 4 w 404"/>
                <a:gd name="T9" fmla="*/ 174 h 566"/>
                <a:gd name="T10" fmla="*/ 0 w 404"/>
                <a:gd name="T11" fmla="*/ 210 h 566"/>
                <a:gd name="T12" fmla="*/ 4 w 404"/>
                <a:gd name="T13" fmla="*/ 214 h 566"/>
                <a:gd name="T14" fmla="*/ 12 w 404"/>
                <a:gd name="T15" fmla="*/ 211 h 566"/>
                <a:gd name="T16" fmla="*/ 16 w 404"/>
                <a:gd name="T17" fmla="*/ 214 h 566"/>
                <a:gd name="T18" fmla="*/ 16 w 404"/>
                <a:gd name="T19" fmla="*/ 236 h 566"/>
                <a:gd name="T20" fmla="*/ 26 w 404"/>
                <a:gd name="T21" fmla="*/ 261 h 566"/>
                <a:gd name="T22" fmla="*/ 37 w 404"/>
                <a:gd name="T23" fmla="*/ 265 h 566"/>
                <a:gd name="T24" fmla="*/ 38 w 404"/>
                <a:gd name="T25" fmla="*/ 304 h 566"/>
                <a:gd name="T26" fmla="*/ 33 w 404"/>
                <a:gd name="T27" fmla="*/ 330 h 566"/>
                <a:gd name="T28" fmla="*/ 38 w 404"/>
                <a:gd name="T29" fmla="*/ 341 h 566"/>
                <a:gd name="T30" fmla="*/ 50 w 404"/>
                <a:gd name="T31" fmla="*/ 353 h 566"/>
                <a:gd name="T32" fmla="*/ 81 w 404"/>
                <a:gd name="T33" fmla="*/ 345 h 566"/>
                <a:gd name="T34" fmla="*/ 87 w 404"/>
                <a:gd name="T35" fmla="*/ 356 h 566"/>
                <a:gd name="T36" fmla="*/ 77 w 404"/>
                <a:gd name="T37" fmla="*/ 369 h 566"/>
                <a:gd name="T38" fmla="*/ 62 w 404"/>
                <a:gd name="T39" fmla="*/ 392 h 566"/>
                <a:gd name="T40" fmla="*/ 62 w 404"/>
                <a:gd name="T41" fmla="*/ 399 h 566"/>
                <a:gd name="T42" fmla="*/ 70 w 404"/>
                <a:gd name="T43" fmla="*/ 406 h 566"/>
                <a:gd name="T44" fmla="*/ 134 w 404"/>
                <a:gd name="T45" fmla="*/ 381 h 566"/>
                <a:gd name="T46" fmla="*/ 155 w 404"/>
                <a:gd name="T47" fmla="*/ 392 h 566"/>
                <a:gd name="T48" fmla="*/ 161 w 404"/>
                <a:gd name="T49" fmla="*/ 387 h 566"/>
                <a:gd name="T50" fmla="*/ 155 w 404"/>
                <a:gd name="T51" fmla="*/ 372 h 566"/>
                <a:gd name="T52" fmla="*/ 157 w 404"/>
                <a:gd name="T53" fmla="*/ 365 h 566"/>
                <a:gd name="T54" fmla="*/ 166 w 404"/>
                <a:gd name="T55" fmla="*/ 305 h 566"/>
                <a:gd name="T56" fmla="*/ 175 w 404"/>
                <a:gd name="T57" fmla="*/ 292 h 566"/>
                <a:gd name="T58" fmla="*/ 179 w 404"/>
                <a:gd name="T59" fmla="*/ 276 h 566"/>
                <a:gd name="T60" fmla="*/ 191 w 404"/>
                <a:gd name="T61" fmla="*/ 252 h 566"/>
                <a:gd name="T62" fmla="*/ 184 w 404"/>
                <a:gd name="T63" fmla="*/ 243 h 566"/>
                <a:gd name="T64" fmla="*/ 185 w 404"/>
                <a:gd name="T65" fmla="*/ 222 h 566"/>
                <a:gd name="T66" fmla="*/ 212 w 404"/>
                <a:gd name="T67" fmla="*/ 191 h 566"/>
                <a:gd name="T68" fmla="*/ 210 w 404"/>
                <a:gd name="T69" fmla="*/ 171 h 566"/>
                <a:gd name="T70" fmla="*/ 227 w 404"/>
                <a:gd name="T71" fmla="*/ 142 h 566"/>
                <a:gd name="T72" fmla="*/ 244 w 404"/>
                <a:gd name="T73" fmla="*/ 146 h 566"/>
                <a:gd name="T74" fmla="*/ 278 w 404"/>
                <a:gd name="T75" fmla="*/ 120 h 566"/>
                <a:gd name="T76" fmla="*/ 285 w 404"/>
                <a:gd name="T77" fmla="*/ 107 h 566"/>
                <a:gd name="T78" fmla="*/ 263 w 404"/>
                <a:gd name="T79" fmla="*/ 66 h 566"/>
                <a:gd name="T80" fmla="*/ 250 w 404"/>
                <a:gd name="T81" fmla="*/ 46 h 566"/>
                <a:gd name="T82" fmla="*/ 259 w 404"/>
                <a:gd name="T83" fmla="*/ 36 h 566"/>
                <a:gd name="T84" fmla="*/ 246 w 404"/>
                <a:gd name="T85" fmla="*/ 24 h 566"/>
                <a:gd name="T86" fmla="*/ 214 w 404"/>
                <a:gd name="T87" fmla="*/ 24 h 566"/>
                <a:gd name="T88" fmla="*/ 199 w 404"/>
                <a:gd name="T89" fmla="*/ 8 h 566"/>
                <a:gd name="T90" fmla="*/ 173 w 404"/>
                <a:gd name="T91" fmla="*/ 35 h 566"/>
                <a:gd name="T92" fmla="*/ 164 w 404"/>
                <a:gd name="T93" fmla="*/ 30 h 566"/>
                <a:gd name="T94" fmla="*/ 175 w 404"/>
                <a:gd name="T95" fmla="*/ 10 h 566"/>
                <a:gd name="T96" fmla="*/ 173 w 404"/>
                <a:gd name="T97" fmla="*/ 4 h 566"/>
                <a:gd name="T98" fmla="*/ 164 w 404"/>
                <a:gd name="T99" fmla="*/ 0 h 566"/>
                <a:gd name="T100" fmla="*/ 134 w 404"/>
                <a:gd name="T101" fmla="*/ 17 h 566"/>
                <a:gd name="T102" fmla="*/ 107 w 404"/>
                <a:gd name="T103" fmla="*/ 25 h 566"/>
                <a:gd name="T104" fmla="*/ 87 w 404"/>
                <a:gd name="T105" fmla="*/ 24 h 566"/>
                <a:gd name="T106" fmla="*/ 45 w 404"/>
                <a:gd name="T107" fmla="*/ 65 h 566"/>
                <a:gd name="T108" fmla="*/ 21 w 404"/>
                <a:gd name="T109" fmla="*/ 73 h 566"/>
                <a:gd name="T110" fmla="*/ 6 w 404"/>
                <a:gd name="T111" fmla="*/ 89 h 566"/>
                <a:gd name="T112" fmla="*/ 6 w 404"/>
                <a:gd name="T113" fmla="*/ 89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10" name="Freeform 1074"/>
            <p:cNvSpPr/>
            <p:nvPr/>
          </p:nvSpPr>
          <p:spPr bwMode="auto">
            <a:xfrm rot="356891">
              <a:off x="4233639" y="4323241"/>
              <a:ext cx="435574" cy="498082"/>
            </a:xfrm>
            <a:custGeom>
              <a:avLst/>
              <a:gdLst>
                <a:gd name="T0" fmla="*/ 277 w 465"/>
                <a:gd name="T1" fmla="*/ 47 h 524"/>
                <a:gd name="T2" fmla="*/ 271 w 465"/>
                <a:gd name="T3" fmla="*/ 13 h 524"/>
                <a:gd name="T4" fmla="*/ 247 w 465"/>
                <a:gd name="T5" fmla="*/ 19 h 524"/>
                <a:gd name="T6" fmla="*/ 229 w 465"/>
                <a:gd name="T7" fmla="*/ 31 h 524"/>
                <a:gd name="T8" fmla="*/ 213 w 465"/>
                <a:gd name="T9" fmla="*/ 18 h 524"/>
                <a:gd name="T10" fmla="*/ 183 w 465"/>
                <a:gd name="T11" fmla="*/ 22 h 524"/>
                <a:gd name="T12" fmla="*/ 88 w 465"/>
                <a:gd name="T13" fmla="*/ 0 h 524"/>
                <a:gd name="T14" fmla="*/ 94 w 465"/>
                <a:gd name="T15" fmla="*/ 25 h 524"/>
                <a:gd name="T16" fmla="*/ 51 w 465"/>
                <a:gd name="T17" fmla="*/ 25 h 524"/>
                <a:gd name="T18" fmla="*/ 15 w 465"/>
                <a:gd name="T19" fmla="*/ 72 h 524"/>
                <a:gd name="T20" fmla="*/ 30 w 465"/>
                <a:gd name="T21" fmla="*/ 181 h 524"/>
                <a:gd name="T22" fmla="*/ 4 w 465"/>
                <a:gd name="T23" fmla="*/ 221 h 524"/>
                <a:gd name="T24" fmla="*/ 40 w 465"/>
                <a:gd name="T25" fmla="*/ 227 h 524"/>
                <a:gd name="T26" fmla="*/ 46 w 465"/>
                <a:gd name="T27" fmla="*/ 295 h 524"/>
                <a:gd name="T28" fmla="*/ 78 w 465"/>
                <a:gd name="T29" fmla="*/ 277 h 524"/>
                <a:gd name="T30" fmla="*/ 89 w 465"/>
                <a:gd name="T31" fmla="*/ 293 h 524"/>
                <a:gd name="T32" fmla="*/ 120 w 465"/>
                <a:gd name="T33" fmla="*/ 271 h 524"/>
                <a:gd name="T34" fmla="*/ 151 w 465"/>
                <a:gd name="T35" fmla="*/ 271 h 524"/>
                <a:gd name="T36" fmla="*/ 166 w 465"/>
                <a:gd name="T37" fmla="*/ 297 h 524"/>
                <a:gd name="T38" fmla="*/ 148 w 465"/>
                <a:gd name="T39" fmla="*/ 342 h 524"/>
                <a:gd name="T40" fmla="*/ 148 w 465"/>
                <a:gd name="T41" fmla="*/ 363 h 524"/>
                <a:gd name="T42" fmla="*/ 178 w 465"/>
                <a:gd name="T43" fmla="*/ 379 h 524"/>
                <a:gd name="T44" fmla="*/ 201 w 465"/>
                <a:gd name="T45" fmla="*/ 371 h 524"/>
                <a:gd name="T46" fmla="*/ 213 w 465"/>
                <a:gd name="T47" fmla="*/ 342 h 524"/>
                <a:gd name="T48" fmla="*/ 235 w 465"/>
                <a:gd name="T49" fmla="*/ 338 h 524"/>
                <a:gd name="T50" fmla="*/ 265 w 465"/>
                <a:gd name="T51" fmla="*/ 341 h 524"/>
                <a:gd name="T52" fmla="*/ 260 w 465"/>
                <a:gd name="T53" fmla="*/ 322 h 524"/>
                <a:gd name="T54" fmla="*/ 307 w 465"/>
                <a:gd name="T55" fmla="*/ 315 h 524"/>
                <a:gd name="T56" fmla="*/ 317 w 465"/>
                <a:gd name="T57" fmla="*/ 293 h 524"/>
                <a:gd name="T58" fmla="*/ 320 w 465"/>
                <a:gd name="T59" fmla="*/ 228 h 524"/>
                <a:gd name="T60" fmla="*/ 301 w 465"/>
                <a:gd name="T61" fmla="*/ 199 h 524"/>
                <a:gd name="T62" fmla="*/ 297 w 465"/>
                <a:gd name="T63" fmla="*/ 173 h 524"/>
                <a:gd name="T64" fmla="*/ 284 w 465"/>
                <a:gd name="T65" fmla="*/ 172 h 524"/>
                <a:gd name="T66" fmla="*/ 301 w 465"/>
                <a:gd name="T67" fmla="*/ 125 h 524"/>
                <a:gd name="T68" fmla="*/ 308 w 465"/>
                <a:gd name="T69" fmla="*/ 86 h 524"/>
                <a:gd name="T70" fmla="*/ 291 w 465"/>
                <a:gd name="T71" fmla="*/ 50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11" name="Freeform 1075"/>
            <p:cNvSpPr/>
            <p:nvPr/>
          </p:nvSpPr>
          <p:spPr bwMode="auto">
            <a:xfrm rot="356891">
              <a:off x="3807203" y="4378039"/>
              <a:ext cx="486321" cy="435688"/>
            </a:xfrm>
            <a:custGeom>
              <a:avLst/>
              <a:gdLst>
                <a:gd name="T0" fmla="*/ 100 w 520"/>
                <a:gd name="T1" fmla="*/ 110 h 459"/>
                <a:gd name="T2" fmla="*/ 91 w 520"/>
                <a:gd name="T3" fmla="*/ 137 h 459"/>
                <a:gd name="T4" fmla="*/ 75 w 520"/>
                <a:gd name="T5" fmla="*/ 143 h 459"/>
                <a:gd name="T6" fmla="*/ 42 w 520"/>
                <a:gd name="T7" fmla="*/ 137 h 459"/>
                <a:gd name="T8" fmla="*/ 35 w 520"/>
                <a:gd name="T9" fmla="*/ 145 h 459"/>
                <a:gd name="T10" fmla="*/ 17 w 520"/>
                <a:gd name="T11" fmla="*/ 138 h 459"/>
                <a:gd name="T12" fmla="*/ 0 w 520"/>
                <a:gd name="T13" fmla="*/ 163 h 459"/>
                <a:gd name="T14" fmla="*/ 8 w 520"/>
                <a:gd name="T15" fmla="*/ 171 h 459"/>
                <a:gd name="T16" fmla="*/ 8 w 520"/>
                <a:gd name="T17" fmla="*/ 187 h 459"/>
                <a:gd name="T18" fmla="*/ 15 w 520"/>
                <a:gd name="T19" fmla="*/ 201 h 459"/>
                <a:gd name="T20" fmla="*/ 49 w 520"/>
                <a:gd name="T21" fmla="*/ 190 h 459"/>
                <a:gd name="T22" fmla="*/ 58 w 520"/>
                <a:gd name="T23" fmla="*/ 200 h 459"/>
                <a:gd name="T24" fmla="*/ 44 w 520"/>
                <a:gd name="T25" fmla="*/ 267 h 459"/>
                <a:gd name="T26" fmla="*/ 64 w 520"/>
                <a:gd name="T27" fmla="*/ 287 h 459"/>
                <a:gd name="T28" fmla="*/ 58 w 520"/>
                <a:gd name="T29" fmla="*/ 327 h 459"/>
                <a:gd name="T30" fmla="*/ 78 w 520"/>
                <a:gd name="T31" fmla="*/ 328 h 459"/>
                <a:gd name="T32" fmla="*/ 98 w 520"/>
                <a:gd name="T33" fmla="*/ 307 h 459"/>
                <a:gd name="T34" fmla="*/ 107 w 520"/>
                <a:gd name="T35" fmla="*/ 313 h 459"/>
                <a:gd name="T36" fmla="*/ 148 w 520"/>
                <a:gd name="T37" fmla="*/ 331 h 459"/>
                <a:gd name="T38" fmla="*/ 157 w 520"/>
                <a:gd name="T39" fmla="*/ 327 h 459"/>
                <a:gd name="T40" fmla="*/ 158 w 520"/>
                <a:gd name="T41" fmla="*/ 311 h 459"/>
                <a:gd name="T42" fmla="*/ 165 w 520"/>
                <a:gd name="T43" fmla="*/ 302 h 459"/>
                <a:gd name="T44" fmla="*/ 223 w 520"/>
                <a:gd name="T45" fmla="*/ 264 h 459"/>
                <a:gd name="T46" fmla="*/ 234 w 520"/>
                <a:gd name="T47" fmla="*/ 277 h 459"/>
                <a:gd name="T48" fmla="*/ 268 w 520"/>
                <a:gd name="T49" fmla="*/ 287 h 459"/>
                <a:gd name="T50" fmla="*/ 288 w 520"/>
                <a:gd name="T51" fmla="*/ 261 h 459"/>
                <a:gd name="T52" fmla="*/ 296 w 520"/>
                <a:gd name="T53" fmla="*/ 267 h 459"/>
                <a:gd name="T54" fmla="*/ 311 w 520"/>
                <a:gd name="T55" fmla="*/ 267 h 459"/>
                <a:gd name="T56" fmla="*/ 311 w 520"/>
                <a:gd name="T57" fmla="*/ 259 h 459"/>
                <a:gd name="T58" fmla="*/ 329 w 520"/>
                <a:gd name="T59" fmla="*/ 252 h 459"/>
                <a:gd name="T60" fmla="*/ 329 w 520"/>
                <a:gd name="T61" fmla="*/ 246 h 459"/>
                <a:gd name="T62" fmla="*/ 336 w 520"/>
                <a:gd name="T63" fmla="*/ 238 h 459"/>
                <a:gd name="T64" fmla="*/ 341 w 520"/>
                <a:gd name="T65" fmla="*/ 240 h 459"/>
                <a:gd name="T66" fmla="*/ 359 w 520"/>
                <a:gd name="T67" fmla="*/ 221 h 459"/>
                <a:gd name="T68" fmla="*/ 344 w 520"/>
                <a:gd name="T69" fmla="*/ 192 h 459"/>
                <a:gd name="T70" fmla="*/ 351 w 520"/>
                <a:gd name="T71" fmla="*/ 152 h 459"/>
                <a:gd name="T72" fmla="*/ 342 w 520"/>
                <a:gd name="T73" fmla="*/ 138 h 459"/>
                <a:gd name="T74" fmla="*/ 315 w 520"/>
                <a:gd name="T75" fmla="*/ 147 h 459"/>
                <a:gd name="T76" fmla="*/ 312 w 520"/>
                <a:gd name="T77" fmla="*/ 143 h 459"/>
                <a:gd name="T78" fmla="*/ 342 w 520"/>
                <a:gd name="T79" fmla="*/ 107 h 459"/>
                <a:gd name="T80" fmla="*/ 329 w 520"/>
                <a:gd name="T81" fmla="*/ 51 h 459"/>
                <a:gd name="T82" fmla="*/ 309 w 520"/>
                <a:gd name="T83" fmla="*/ 67 h 459"/>
                <a:gd name="T84" fmla="*/ 291 w 520"/>
                <a:gd name="T85" fmla="*/ 48 h 459"/>
                <a:gd name="T86" fmla="*/ 274 w 520"/>
                <a:gd name="T87" fmla="*/ 24 h 459"/>
                <a:gd name="T88" fmla="*/ 273 w 520"/>
                <a:gd name="T89" fmla="*/ 10 h 459"/>
                <a:gd name="T90" fmla="*/ 261 w 520"/>
                <a:gd name="T91" fmla="*/ 6 h 459"/>
                <a:gd name="T92" fmla="*/ 248 w 520"/>
                <a:gd name="T93" fmla="*/ 12 h 459"/>
                <a:gd name="T94" fmla="*/ 225 w 520"/>
                <a:gd name="T95" fmla="*/ 0 h 459"/>
                <a:gd name="T96" fmla="*/ 213 w 520"/>
                <a:gd name="T97" fmla="*/ 28 h 459"/>
                <a:gd name="T98" fmla="*/ 195 w 520"/>
                <a:gd name="T99" fmla="*/ 29 h 459"/>
                <a:gd name="T100" fmla="*/ 180 w 520"/>
                <a:gd name="T101" fmla="*/ 51 h 459"/>
                <a:gd name="T102" fmla="*/ 172 w 520"/>
                <a:gd name="T103" fmla="*/ 46 h 459"/>
                <a:gd name="T104" fmla="*/ 158 w 520"/>
                <a:gd name="T105" fmla="*/ 51 h 459"/>
                <a:gd name="T106" fmla="*/ 136 w 520"/>
                <a:gd name="T107" fmla="*/ 39 h 459"/>
                <a:gd name="T108" fmla="*/ 119 w 520"/>
                <a:gd name="T109" fmla="*/ 59 h 459"/>
                <a:gd name="T110" fmla="*/ 119 w 520"/>
                <a:gd name="T111" fmla="*/ 68 h 459"/>
                <a:gd name="T112" fmla="*/ 152 w 520"/>
                <a:gd name="T113" fmla="*/ 89 h 459"/>
                <a:gd name="T114" fmla="*/ 160 w 520"/>
                <a:gd name="T115" fmla="*/ 102 h 459"/>
                <a:gd name="T116" fmla="*/ 136 w 520"/>
                <a:gd name="T117" fmla="*/ 111 h 459"/>
                <a:gd name="T118" fmla="*/ 100 w 520"/>
                <a:gd name="T119" fmla="*/ 110 h 459"/>
                <a:gd name="T120" fmla="*/ 100 w 520"/>
                <a:gd name="T121" fmla="*/ 110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12" name="Freeform 1076"/>
            <p:cNvSpPr/>
            <p:nvPr/>
          </p:nvSpPr>
          <p:spPr bwMode="auto">
            <a:xfrm rot="356891">
              <a:off x="4973596" y="4192302"/>
              <a:ext cx="306593" cy="362722"/>
            </a:xfrm>
            <a:custGeom>
              <a:avLst/>
              <a:gdLst>
                <a:gd name="T0" fmla="*/ 164 w 327"/>
                <a:gd name="T1" fmla="*/ 264 h 381"/>
                <a:gd name="T2" fmla="*/ 129 w 327"/>
                <a:gd name="T3" fmla="*/ 277 h 381"/>
                <a:gd name="T4" fmla="*/ 109 w 327"/>
                <a:gd name="T5" fmla="*/ 256 h 381"/>
                <a:gd name="T6" fmla="*/ 97 w 327"/>
                <a:gd name="T7" fmla="*/ 274 h 381"/>
                <a:gd name="T8" fmla="*/ 74 w 327"/>
                <a:gd name="T9" fmla="*/ 274 h 381"/>
                <a:gd name="T10" fmla="*/ 65 w 327"/>
                <a:gd name="T11" fmla="*/ 254 h 381"/>
                <a:gd name="T12" fmla="*/ 54 w 327"/>
                <a:gd name="T13" fmla="*/ 224 h 381"/>
                <a:gd name="T14" fmla="*/ 35 w 327"/>
                <a:gd name="T15" fmla="*/ 223 h 381"/>
                <a:gd name="T16" fmla="*/ 13 w 327"/>
                <a:gd name="T17" fmla="*/ 180 h 381"/>
                <a:gd name="T18" fmla="*/ 0 w 327"/>
                <a:gd name="T19" fmla="*/ 158 h 381"/>
                <a:gd name="T20" fmla="*/ 10 w 327"/>
                <a:gd name="T21" fmla="*/ 149 h 381"/>
                <a:gd name="T22" fmla="*/ 13 w 327"/>
                <a:gd name="T23" fmla="*/ 145 h 381"/>
                <a:gd name="T24" fmla="*/ 36 w 327"/>
                <a:gd name="T25" fmla="*/ 111 h 381"/>
                <a:gd name="T26" fmla="*/ 35 w 327"/>
                <a:gd name="T27" fmla="*/ 85 h 381"/>
                <a:gd name="T28" fmla="*/ 42 w 327"/>
                <a:gd name="T29" fmla="*/ 72 h 381"/>
                <a:gd name="T30" fmla="*/ 59 w 327"/>
                <a:gd name="T31" fmla="*/ 69 h 381"/>
                <a:gd name="T32" fmla="*/ 65 w 327"/>
                <a:gd name="T33" fmla="*/ 61 h 381"/>
                <a:gd name="T34" fmla="*/ 59 w 327"/>
                <a:gd name="T35" fmla="*/ 48 h 381"/>
                <a:gd name="T36" fmla="*/ 68 w 327"/>
                <a:gd name="T37" fmla="*/ 35 h 381"/>
                <a:gd name="T38" fmla="*/ 68 w 327"/>
                <a:gd name="T39" fmla="*/ 10 h 381"/>
                <a:gd name="T40" fmla="*/ 80 w 327"/>
                <a:gd name="T41" fmla="*/ 4 h 381"/>
                <a:gd name="T42" fmla="*/ 101 w 327"/>
                <a:gd name="T43" fmla="*/ 15 h 381"/>
                <a:gd name="T44" fmla="*/ 129 w 327"/>
                <a:gd name="T45" fmla="*/ 21 h 381"/>
                <a:gd name="T46" fmla="*/ 146 w 327"/>
                <a:gd name="T47" fmla="*/ 0 h 381"/>
                <a:gd name="T48" fmla="*/ 168 w 327"/>
                <a:gd name="T49" fmla="*/ 18 h 381"/>
                <a:gd name="T50" fmla="*/ 158 w 327"/>
                <a:gd name="T51" fmla="*/ 26 h 381"/>
                <a:gd name="T52" fmla="*/ 146 w 327"/>
                <a:gd name="T53" fmla="*/ 43 h 381"/>
                <a:gd name="T54" fmla="*/ 129 w 327"/>
                <a:gd name="T55" fmla="*/ 48 h 381"/>
                <a:gd name="T56" fmla="*/ 123 w 327"/>
                <a:gd name="T57" fmla="*/ 53 h 381"/>
                <a:gd name="T58" fmla="*/ 140 w 327"/>
                <a:gd name="T59" fmla="*/ 62 h 381"/>
                <a:gd name="T60" fmla="*/ 170 w 327"/>
                <a:gd name="T61" fmla="*/ 48 h 381"/>
                <a:gd name="T62" fmla="*/ 221 w 327"/>
                <a:gd name="T63" fmla="*/ 70 h 381"/>
                <a:gd name="T64" fmla="*/ 227 w 327"/>
                <a:gd name="T65" fmla="*/ 115 h 381"/>
                <a:gd name="T66" fmla="*/ 206 w 327"/>
                <a:gd name="T67" fmla="*/ 115 h 381"/>
                <a:gd name="T68" fmla="*/ 204 w 327"/>
                <a:gd name="T69" fmla="*/ 129 h 381"/>
                <a:gd name="T70" fmla="*/ 215 w 327"/>
                <a:gd name="T71" fmla="*/ 148 h 381"/>
                <a:gd name="T72" fmla="*/ 206 w 327"/>
                <a:gd name="T73" fmla="*/ 158 h 381"/>
                <a:gd name="T74" fmla="*/ 217 w 327"/>
                <a:gd name="T75" fmla="*/ 176 h 381"/>
                <a:gd name="T76" fmla="*/ 200 w 327"/>
                <a:gd name="T77" fmla="*/ 198 h 381"/>
                <a:gd name="T78" fmla="*/ 192 w 327"/>
                <a:gd name="T79" fmla="*/ 187 h 381"/>
                <a:gd name="T80" fmla="*/ 168 w 327"/>
                <a:gd name="T81" fmla="*/ 254 h 381"/>
                <a:gd name="T82" fmla="*/ 164 w 327"/>
                <a:gd name="T83" fmla="*/ 264 h 381"/>
                <a:gd name="T84" fmla="*/ 164 w 327"/>
                <a:gd name="T85" fmla="*/ 264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13" name="Freeform 1077"/>
            <p:cNvSpPr/>
            <p:nvPr/>
          </p:nvSpPr>
          <p:spPr bwMode="auto">
            <a:xfrm rot="356891">
              <a:off x="4708792" y="3900960"/>
              <a:ext cx="381656" cy="462126"/>
            </a:xfrm>
            <a:custGeom>
              <a:avLst/>
              <a:gdLst>
                <a:gd name="T0" fmla="*/ 68 w 406"/>
                <a:gd name="T1" fmla="*/ 0 h 488"/>
                <a:gd name="T2" fmla="*/ 116 w 406"/>
                <a:gd name="T3" fmla="*/ 30 h 488"/>
                <a:gd name="T4" fmla="*/ 155 w 406"/>
                <a:gd name="T5" fmla="*/ 47 h 488"/>
                <a:gd name="T6" fmla="*/ 174 w 406"/>
                <a:gd name="T7" fmla="*/ 50 h 488"/>
                <a:gd name="T8" fmla="*/ 183 w 406"/>
                <a:gd name="T9" fmla="*/ 93 h 488"/>
                <a:gd name="T10" fmla="*/ 213 w 406"/>
                <a:gd name="T11" fmla="*/ 111 h 488"/>
                <a:gd name="T12" fmla="*/ 237 w 406"/>
                <a:gd name="T13" fmla="*/ 96 h 488"/>
                <a:gd name="T14" fmla="*/ 245 w 406"/>
                <a:gd name="T15" fmla="*/ 120 h 488"/>
                <a:gd name="T16" fmla="*/ 217 w 406"/>
                <a:gd name="T17" fmla="*/ 135 h 488"/>
                <a:gd name="T18" fmla="*/ 205 w 406"/>
                <a:gd name="T19" fmla="*/ 159 h 488"/>
                <a:gd name="T20" fmla="*/ 237 w 406"/>
                <a:gd name="T21" fmla="*/ 188 h 488"/>
                <a:gd name="T22" fmla="*/ 285 w 406"/>
                <a:gd name="T23" fmla="*/ 211 h 488"/>
                <a:gd name="T24" fmla="*/ 275 w 406"/>
                <a:gd name="T25" fmla="*/ 250 h 488"/>
                <a:gd name="T26" fmla="*/ 276 w 406"/>
                <a:gd name="T27" fmla="*/ 271 h 488"/>
                <a:gd name="T28" fmla="*/ 251 w 406"/>
                <a:gd name="T29" fmla="*/ 286 h 488"/>
                <a:gd name="T30" fmla="*/ 229 w 406"/>
                <a:gd name="T31" fmla="*/ 346 h 488"/>
                <a:gd name="T32" fmla="*/ 213 w 406"/>
                <a:gd name="T33" fmla="*/ 337 h 488"/>
                <a:gd name="T34" fmla="*/ 165 w 406"/>
                <a:gd name="T35" fmla="*/ 321 h 488"/>
                <a:gd name="T36" fmla="*/ 130 w 406"/>
                <a:gd name="T37" fmla="*/ 343 h 488"/>
                <a:gd name="T38" fmla="*/ 140 w 406"/>
                <a:gd name="T39" fmla="*/ 316 h 488"/>
                <a:gd name="T40" fmla="*/ 99 w 406"/>
                <a:gd name="T41" fmla="*/ 330 h 488"/>
                <a:gd name="T42" fmla="*/ 79 w 406"/>
                <a:gd name="T43" fmla="*/ 256 h 488"/>
                <a:gd name="T44" fmla="*/ 60 w 406"/>
                <a:gd name="T45" fmla="*/ 244 h 488"/>
                <a:gd name="T46" fmla="*/ 46 w 406"/>
                <a:gd name="T47" fmla="*/ 207 h 488"/>
                <a:gd name="T48" fmla="*/ 64 w 406"/>
                <a:gd name="T49" fmla="*/ 182 h 488"/>
                <a:gd name="T50" fmla="*/ 53 w 406"/>
                <a:gd name="T51" fmla="*/ 147 h 488"/>
                <a:gd name="T52" fmla="*/ 17 w 406"/>
                <a:gd name="T53" fmla="*/ 143 h 488"/>
                <a:gd name="T54" fmla="*/ 17 w 406"/>
                <a:gd name="T55" fmla="*/ 108 h 488"/>
                <a:gd name="T56" fmla="*/ 32 w 406"/>
                <a:gd name="T57" fmla="*/ 80 h 488"/>
                <a:gd name="T58" fmla="*/ 37 w 406"/>
                <a:gd name="T59" fmla="*/ 42 h 488"/>
                <a:gd name="T60" fmla="*/ 60 w 406"/>
                <a:gd name="T61" fmla="*/ 65 h 488"/>
                <a:gd name="T62" fmla="*/ 85 w 406"/>
                <a:gd name="T63" fmla="*/ 45 h 488"/>
                <a:gd name="T64" fmla="*/ 60 w 406"/>
                <a:gd name="T65" fmla="*/ 17 h 488"/>
                <a:gd name="T66" fmla="*/ 56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14" name="Freeform 1078"/>
            <p:cNvSpPr/>
            <p:nvPr/>
          </p:nvSpPr>
          <p:spPr bwMode="auto">
            <a:xfrm rot="356891">
              <a:off x="5191870" y="4155025"/>
              <a:ext cx="67662" cy="70852"/>
            </a:xfrm>
            <a:custGeom>
              <a:avLst/>
              <a:gdLst>
                <a:gd name="T0" fmla="*/ 19 w 73"/>
                <a:gd name="T1" fmla="*/ 51 h 76"/>
                <a:gd name="T2" fmla="*/ 0 w 73"/>
                <a:gd name="T3" fmla="*/ 34 h 76"/>
                <a:gd name="T4" fmla="*/ 9 w 73"/>
                <a:gd name="T5" fmla="*/ 23 h 76"/>
                <a:gd name="T6" fmla="*/ 16 w 73"/>
                <a:gd name="T7" fmla="*/ 0 h 76"/>
                <a:gd name="T8" fmla="*/ 38 w 73"/>
                <a:gd name="T9" fmla="*/ 9 h 76"/>
                <a:gd name="T10" fmla="*/ 48 w 73"/>
                <a:gd name="T11" fmla="*/ 24 h 76"/>
                <a:gd name="T12" fmla="*/ 40 w 73"/>
                <a:gd name="T13" fmla="*/ 34 h 76"/>
                <a:gd name="T14" fmla="*/ 19 w 73"/>
                <a:gd name="T15" fmla="*/ 51 h 76"/>
                <a:gd name="T16" fmla="*/ 19 w 73"/>
                <a:gd name="T17" fmla="*/ 51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15" name="Freeform 1079"/>
            <p:cNvSpPr/>
            <p:nvPr/>
          </p:nvSpPr>
          <p:spPr bwMode="auto">
            <a:xfrm rot="356891">
              <a:off x="4811315" y="3844731"/>
              <a:ext cx="449317" cy="364836"/>
            </a:xfrm>
            <a:custGeom>
              <a:avLst/>
              <a:gdLst>
                <a:gd name="T0" fmla="*/ 312 w 478"/>
                <a:gd name="T1" fmla="*/ 219 h 385"/>
                <a:gd name="T2" fmla="*/ 304 w 478"/>
                <a:gd name="T3" fmla="*/ 243 h 385"/>
                <a:gd name="T4" fmla="*/ 295 w 478"/>
                <a:gd name="T5" fmla="*/ 255 h 385"/>
                <a:gd name="T6" fmla="*/ 277 w 478"/>
                <a:gd name="T7" fmla="*/ 276 h 385"/>
                <a:gd name="T8" fmla="*/ 251 w 478"/>
                <a:gd name="T9" fmla="*/ 272 h 385"/>
                <a:gd name="T10" fmla="*/ 229 w 478"/>
                <a:gd name="T11" fmla="*/ 259 h 385"/>
                <a:gd name="T12" fmla="*/ 217 w 478"/>
                <a:gd name="T13" fmla="*/ 266 h 385"/>
                <a:gd name="T14" fmla="*/ 170 w 478"/>
                <a:gd name="T15" fmla="*/ 260 h 385"/>
                <a:gd name="T16" fmla="*/ 169 w 478"/>
                <a:gd name="T17" fmla="*/ 241 h 385"/>
                <a:gd name="T18" fmla="*/ 146 w 478"/>
                <a:gd name="T19" fmla="*/ 225 h 385"/>
                <a:gd name="T20" fmla="*/ 138 w 478"/>
                <a:gd name="T21" fmla="*/ 211 h 385"/>
                <a:gd name="T22" fmla="*/ 148 w 478"/>
                <a:gd name="T23" fmla="*/ 197 h 385"/>
                <a:gd name="T24" fmla="*/ 148 w 478"/>
                <a:gd name="T25" fmla="*/ 189 h 385"/>
                <a:gd name="T26" fmla="*/ 148 w 478"/>
                <a:gd name="T27" fmla="*/ 177 h 385"/>
                <a:gd name="T28" fmla="*/ 176 w 478"/>
                <a:gd name="T29" fmla="*/ 174 h 385"/>
                <a:gd name="T30" fmla="*/ 178 w 478"/>
                <a:gd name="T31" fmla="*/ 161 h 385"/>
                <a:gd name="T32" fmla="*/ 169 w 478"/>
                <a:gd name="T33" fmla="*/ 149 h 385"/>
                <a:gd name="T34" fmla="*/ 155 w 478"/>
                <a:gd name="T35" fmla="*/ 148 h 385"/>
                <a:gd name="T36" fmla="*/ 146 w 478"/>
                <a:gd name="T37" fmla="*/ 163 h 385"/>
                <a:gd name="T38" fmla="*/ 124 w 478"/>
                <a:gd name="T39" fmla="*/ 159 h 385"/>
                <a:gd name="T40" fmla="*/ 116 w 478"/>
                <a:gd name="T41" fmla="*/ 145 h 385"/>
                <a:gd name="T42" fmla="*/ 101 w 478"/>
                <a:gd name="T43" fmla="*/ 136 h 385"/>
                <a:gd name="T44" fmla="*/ 105 w 478"/>
                <a:gd name="T45" fmla="*/ 102 h 385"/>
                <a:gd name="T46" fmla="*/ 103 w 478"/>
                <a:gd name="T47" fmla="*/ 97 h 385"/>
                <a:gd name="T48" fmla="*/ 87 w 478"/>
                <a:gd name="T49" fmla="*/ 100 h 385"/>
                <a:gd name="T50" fmla="*/ 76 w 478"/>
                <a:gd name="T51" fmla="*/ 90 h 385"/>
                <a:gd name="T52" fmla="*/ 48 w 478"/>
                <a:gd name="T53" fmla="*/ 82 h 385"/>
                <a:gd name="T54" fmla="*/ 34 w 478"/>
                <a:gd name="T55" fmla="*/ 65 h 385"/>
                <a:gd name="T56" fmla="*/ 0 w 478"/>
                <a:gd name="T57" fmla="*/ 52 h 385"/>
                <a:gd name="T58" fmla="*/ 4 w 478"/>
                <a:gd name="T59" fmla="*/ 36 h 385"/>
                <a:gd name="T60" fmla="*/ 17 w 478"/>
                <a:gd name="T61" fmla="*/ 30 h 385"/>
                <a:gd name="T62" fmla="*/ 41 w 478"/>
                <a:gd name="T63" fmla="*/ 52 h 385"/>
                <a:gd name="T64" fmla="*/ 48 w 478"/>
                <a:gd name="T65" fmla="*/ 52 h 385"/>
                <a:gd name="T66" fmla="*/ 72 w 478"/>
                <a:gd name="T67" fmla="*/ 49 h 385"/>
                <a:gd name="T68" fmla="*/ 85 w 478"/>
                <a:gd name="T69" fmla="*/ 38 h 385"/>
                <a:gd name="T70" fmla="*/ 104 w 478"/>
                <a:gd name="T71" fmla="*/ 53 h 385"/>
                <a:gd name="T72" fmla="*/ 112 w 478"/>
                <a:gd name="T73" fmla="*/ 39 h 385"/>
                <a:gd name="T74" fmla="*/ 114 w 478"/>
                <a:gd name="T75" fmla="*/ 31 h 385"/>
                <a:gd name="T76" fmla="*/ 130 w 478"/>
                <a:gd name="T77" fmla="*/ 22 h 385"/>
                <a:gd name="T78" fmla="*/ 132 w 478"/>
                <a:gd name="T79" fmla="*/ 4 h 385"/>
                <a:gd name="T80" fmla="*/ 148 w 478"/>
                <a:gd name="T81" fmla="*/ 0 h 385"/>
                <a:gd name="T82" fmla="*/ 188 w 478"/>
                <a:gd name="T83" fmla="*/ 26 h 385"/>
                <a:gd name="T84" fmla="*/ 215 w 478"/>
                <a:gd name="T85" fmla="*/ 38 h 385"/>
                <a:gd name="T86" fmla="*/ 269 w 478"/>
                <a:gd name="T87" fmla="*/ 128 h 385"/>
                <a:gd name="T88" fmla="*/ 266 w 478"/>
                <a:gd name="T89" fmla="*/ 138 h 385"/>
                <a:gd name="T90" fmla="*/ 301 w 478"/>
                <a:gd name="T91" fmla="*/ 156 h 385"/>
                <a:gd name="T92" fmla="*/ 310 w 478"/>
                <a:gd name="T93" fmla="*/ 171 h 385"/>
                <a:gd name="T94" fmla="*/ 327 w 478"/>
                <a:gd name="T95" fmla="*/ 179 h 385"/>
                <a:gd name="T96" fmla="*/ 335 w 478"/>
                <a:gd name="T97" fmla="*/ 194 h 385"/>
                <a:gd name="T98" fmla="*/ 325 w 478"/>
                <a:gd name="T99" fmla="*/ 199 h 385"/>
                <a:gd name="T100" fmla="*/ 308 w 478"/>
                <a:gd name="T101" fmla="*/ 194 h 385"/>
                <a:gd name="T102" fmla="*/ 282 w 478"/>
                <a:gd name="T103" fmla="*/ 194 h 385"/>
                <a:gd name="T104" fmla="*/ 259 w 478"/>
                <a:gd name="T105" fmla="*/ 185 h 385"/>
                <a:gd name="T106" fmla="*/ 249 w 478"/>
                <a:gd name="T107" fmla="*/ 194 h 385"/>
                <a:gd name="T108" fmla="*/ 270 w 478"/>
                <a:gd name="T109" fmla="*/ 199 h 385"/>
                <a:gd name="T110" fmla="*/ 293 w 478"/>
                <a:gd name="T111" fmla="*/ 210 h 385"/>
                <a:gd name="T112" fmla="*/ 312 w 478"/>
                <a:gd name="T113" fmla="*/ 219 h 385"/>
                <a:gd name="T114" fmla="*/ 312 w 478"/>
                <a:gd name="T115" fmla="*/ 219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16" name="Freeform 1080"/>
            <p:cNvSpPr/>
            <p:nvPr/>
          </p:nvSpPr>
          <p:spPr bwMode="auto">
            <a:xfrm rot="356891">
              <a:off x="4218848" y="4034078"/>
              <a:ext cx="614244" cy="390216"/>
            </a:xfrm>
            <a:custGeom>
              <a:avLst/>
              <a:gdLst>
                <a:gd name="T0" fmla="*/ 63 w 654"/>
                <a:gd name="T1" fmla="*/ 275 h 411"/>
                <a:gd name="T2" fmla="*/ 116 w 654"/>
                <a:gd name="T3" fmla="*/ 261 h 411"/>
                <a:gd name="T4" fmla="*/ 120 w 654"/>
                <a:gd name="T5" fmla="*/ 233 h 411"/>
                <a:gd name="T6" fmla="*/ 198 w 654"/>
                <a:gd name="T7" fmla="*/ 230 h 411"/>
                <a:gd name="T8" fmla="*/ 235 w 654"/>
                <a:gd name="T9" fmla="*/ 256 h 411"/>
                <a:gd name="T10" fmla="*/ 267 w 654"/>
                <a:gd name="T11" fmla="*/ 238 h 411"/>
                <a:gd name="T12" fmla="*/ 281 w 654"/>
                <a:gd name="T13" fmla="*/ 256 h 411"/>
                <a:gd name="T14" fmla="*/ 304 w 654"/>
                <a:gd name="T15" fmla="*/ 228 h 411"/>
                <a:gd name="T16" fmla="*/ 311 w 654"/>
                <a:gd name="T17" fmla="*/ 261 h 411"/>
                <a:gd name="T18" fmla="*/ 331 w 654"/>
                <a:gd name="T19" fmla="*/ 275 h 411"/>
                <a:gd name="T20" fmla="*/ 370 w 654"/>
                <a:gd name="T21" fmla="*/ 250 h 411"/>
                <a:gd name="T22" fmla="*/ 433 w 654"/>
                <a:gd name="T23" fmla="*/ 210 h 411"/>
                <a:gd name="T24" fmla="*/ 428 w 654"/>
                <a:gd name="T25" fmla="*/ 145 h 411"/>
                <a:gd name="T26" fmla="*/ 434 w 654"/>
                <a:gd name="T27" fmla="*/ 122 h 411"/>
                <a:gd name="T28" fmla="*/ 393 w 654"/>
                <a:gd name="T29" fmla="*/ 101 h 411"/>
                <a:gd name="T30" fmla="*/ 364 w 654"/>
                <a:gd name="T31" fmla="*/ 101 h 411"/>
                <a:gd name="T32" fmla="*/ 322 w 654"/>
                <a:gd name="T33" fmla="*/ 84 h 411"/>
                <a:gd name="T34" fmla="*/ 298 w 654"/>
                <a:gd name="T35" fmla="*/ 57 h 411"/>
                <a:gd name="T36" fmla="*/ 275 w 654"/>
                <a:gd name="T37" fmla="*/ 56 h 411"/>
                <a:gd name="T38" fmla="*/ 224 w 654"/>
                <a:gd name="T39" fmla="*/ 56 h 411"/>
                <a:gd name="T40" fmla="*/ 131 w 654"/>
                <a:gd name="T41" fmla="*/ 0 h 411"/>
                <a:gd name="T42" fmla="*/ 112 w 654"/>
                <a:gd name="T43" fmla="*/ 6 h 411"/>
                <a:gd name="T44" fmla="*/ 54 w 654"/>
                <a:gd name="T45" fmla="*/ 6 h 411"/>
                <a:gd name="T46" fmla="*/ 63 w 654"/>
                <a:gd name="T47" fmla="*/ 28 h 411"/>
                <a:gd name="T48" fmla="*/ 88 w 654"/>
                <a:gd name="T49" fmla="*/ 35 h 411"/>
                <a:gd name="T50" fmla="*/ 60 w 654"/>
                <a:gd name="T51" fmla="*/ 56 h 411"/>
                <a:gd name="T52" fmla="*/ 60 w 654"/>
                <a:gd name="T53" fmla="*/ 82 h 411"/>
                <a:gd name="T54" fmla="*/ 76 w 654"/>
                <a:gd name="T55" fmla="*/ 107 h 411"/>
                <a:gd name="T56" fmla="*/ 97 w 654"/>
                <a:gd name="T57" fmla="*/ 163 h 411"/>
                <a:gd name="T58" fmla="*/ 83 w 654"/>
                <a:gd name="T59" fmla="*/ 172 h 411"/>
                <a:gd name="T60" fmla="*/ 12 w 654"/>
                <a:gd name="T61" fmla="*/ 201 h 411"/>
                <a:gd name="T62" fmla="*/ 10 w 654"/>
                <a:gd name="T63" fmla="*/ 226 h 411"/>
                <a:gd name="T64" fmla="*/ 23 w 654"/>
                <a:gd name="T65" fmla="*/ 257 h 411"/>
                <a:gd name="T66" fmla="*/ 53 w 654"/>
                <a:gd name="T67" fmla="*/ 296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17" name="Freeform 1081"/>
            <p:cNvSpPr/>
            <p:nvPr/>
          </p:nvSpPr>
          <p:spPr bwMode="auto">
            <a:xfrm rot="356891">
              <a:off x="3354068" y="3905884"/>
              <a:ext cx="986384" cy="759283"/>
            </a:xfrm>
            <a:custGeom>
              <a:avLst/>
              <a:gdLst>
                <a:gd name="T0" fmla="*/ 286 w 1051"/>
                <a:gd name="T1" fmla="*/ 49 h 799"/>
                <a:gd name="T2" fmla="*/ 274 w 1051"/>
                <a:gd name="T3" fmla="*/ 18 h 799"/>
                <a:gd name="T4" fmla="*/ 320 w 1051"/>
                <a:gd name="T5" fmla="*/ 0 h 799"/>
                <a:gd name="T6" fmla="*/ 329 w 1051"/>
                <a:gd name="T7" fmla="*/ 33 h 799"/>
                <a:gd name="T8" fmla="*/ 373 w 1051"/>
                <a:gd name="T9" fmla="*/ 72 h 799"/>
                <a:gd name="T10" fmla="*/ 396 w 1051"/>
                <a:gd name="T11" fmla="*/ 72 h 799"/>
                <a:gd name="T12" fmla="*/ 414 w 1051"/>
                <a:gd name="T13" fmla="*/ 108 h 799"/>
                <a:gd name="T14" fmla="*/ 460 w 1051"/>
                <a:gd name="T15" fmla="*/ 103 h 799"/>
                <a:gd name="T16" fmla="*/ 481 w 1051"/>
                <a:gd name="T17" fmla="*/ 85 h 799"/>
                <a:gd name="T18" fmla="*/ 495 w 1051"/>
                <a:gd name="T19" fmla="*/ 103 h 799"/>
                <a:gd name="T20" fmla="*/ 545 w 1051"/>
                <a:gd name="T21" fmla="*/ 97 h 799"/>
                <a:gd name="T22" fmla="*/ 555 w 1051"/>
                <a:gd name="T23" fmla="*/ 111 h 799"/>
                <a:gd name="T24" fmla="*/ 607 w 1051"/>
                <a:gd name="T25" fmla="*/ 133 h 799"/>
                <a:gd name="T26" fmla="*/ 670 w 1051"/>
                <a:gd name="T27" fmla="*/ 141 h 799"/>
                <a:gd name="T28" fmla="*/ 700 w 1051"/>
                <a:gd name="T29" fmla="*/ 150 h 799"/>
                <a:gd name="T30" fmla="*/ 727 w 1051"/>
                <a:gd name="T31" fmla="*/ 170 h 799"/>
                <a:gd name="T32" fmla="*/ 730 w 1051"/>
                <a:gd name="T33" fmla="*/ 220 h 799"/>
                <a:gd name="T34" fmla="*/ 694 w 1051"/>
                <a:gd name="T35" fmla="*/ 238 h 799"/>
                <a:gd name="T36" fmla="*/ 637 w 1051"/>
                <a:gd name="T37" fmla="*/ 259 h 799"/>
                <a:gd name="T38" fmla="*/ 649 w 1051"/>
                <a:gd name="T39" fmla="*/ 298 h 799"/>
                <a:gd name="T40" fmla="*/ 692 w 1051"/>
                <a:gd name="T41" fmla="*/ 341 h 799"/>
                <a:gd name="T42" fmla="*/ 672 w 1051"/>
                <a:gd name="T43" fmla="*/ 411 h 799"/>
                <a:gd name="T44" fmla="*/ 637 w 1051"/>
                <a:gd name="T45" fmla="*/ 368 h 799"/>
                <a:gd name="T46" fmla="*/ 624 w 1051"/>
                <a:gd name="T47" fmla="*/ 350 h 799"/>
                <a:gd name="T48" fmla="*/ 587 w 1051"/>
                <a:gd name="T49" fmla="*/ 343 h 799"/>
                <a:gd name="T50" fmla="*/ 557 w 1051"/>
                <a:gd name="T51" fmla="*/ 372 h 799"/>
                <a:gd name="T52" fmla="*/ 533 w 1051"/>
                <a:gd name="T53" fmla="*/ 390 h 799"/>
                <a:gd name="T54" fmla="*/ 498 w 1051"/>
                <a:gd name="T55" fmla="*/ 382 h 799"/>
                <a:gd name="T56" fmla="*/ 481 w 1051"/>
                <a:gd name="T57" fmla="*/ 412 h 799"/>
                <a:gd name="T58" fmla="*/ 522 w 1051"/>
                <a:gd name="T59" fmla="*/ 446 h 799"/>
                <a:gd name="T60" fmla="*/ 461 w 1051"/>
                <a:gd name="T61" fmla="*/ 455 h 799"/>
                <a:gd name="T62" fmla="*/ 443 w 1051"/>
                <a:gd name="T63" fmla="*/ 433 h 799"/>
                <a:gd name="T64" fmla="*/ 404 w 1051"/>
                <a:gd name="T65" fmla="*/ 439 h 799"/>
                <a:gd name="T66" fmla="*/ 396 w 1051"/>
                <a:gd name="T67" fmla="*/ 410 h 799"/>
                <a:gd name="T68" fmla="*/ 375 w 1051"/>
                <a:gd name="T69" fmla="*/ 394 h 799"/>
                <a:gd name="T70" fmla="*/ 370 w 1051"/>
                <a:gd name="T71" fmla="*/ 416 h 799"/>
                <a:gd name="T72" fmla="*/ 349 w 1051"/>
                <a:gd name="T73" fmla="*/ 434 h 799"/>
                <a:gd name="T74" fmla="*/ 315 w 1051"/>
                <a:gd name="T75" fmla="*/ 495 h 799"/>
                <a:gd name="T76" fmla="*/ 303 w 1051"/>
                <a:gd name="T77" fmla="*/ 566 h 799"/>
                <a:gd name="T78" fmla="*/ 257 w 1051"/>
                <a:gd name="T79" fmla="*/ 579 h 799"/>
                <a:gd name="T80" fmla="*/ 190 w 1051"/>
                <a:gd name="T81" fmla="*/ 464 h 799"/>
                <a:gd name="T82" fmla="*/ 152 w 1051"/>
                <a:gd name="T83" fmla="*/ 442 h 799"/>
                <a:gd name="T84" fmla="*/ 153 w 1051"/>
                <a:gd name="T85" fmla="*/ 412 h 799"/>
                <a:gd name="T86" fmla="*/ 120 w 1051"/>
                <a:gd name="T87" fmla="*/ 416 h 799"/>
                <a:gd name="T88" fmla="*/ 88 w 1051"/>
                <a:gd name="T89" fmla="*/ 361 h 799"/>
                <a:gd name="T90" fmla="*/ 83 w 1051"/>
                <a:gd name="T91" fmla="*/ 254 h 799"/>
                <a:gd name="T92" fmla="*/ 78 w 1051"/>
                <a:gd name="T93" fmla="*/ 197 h 799"/>
                <a:gd name="T94" fmla="*/ 0 w 1051"/>
                <a:gd name="T95" fmla="*/ 95 h 799"/>
                <a:gd name="T96" fmla="*/ 11 w 1051"/>
                <a:gd name="T97" fmla="*/ 67 h 799"/>
                <a:gd name="T98" fmla="*/ 115 w 1051"/>
                <a:gd name="T99" fmla="*/ 72 h 799"/>
                <a:gd name="T100" fmla="*/ 148 w 1051"/>
                <a:gd name="T101" fmla="*/ 79 h 799"/>
                <a:gd name="T102" fmla="*/ 203 w 1051"/>
                <a:gd name="T103" fmla="*/ 107 h 799"/>
                <a:gd name="T104" fmla="*/ 210 w 1051"/>
                <a:gd name="T105" fmla="*/ 75 h 799"/>
                <a:gd name="T106" fmla="*/ 243 w 1051"/>
                <a:gd name="T107" fmla="*/ 81 h 799"/>
                <a:gd name="T108" fmla="*/ 277 w 1051"/>
                <a:gd name="T109" fmla="*/ 74 h 799"/>
                <a:gd name="T110" fmla="*/ 277 w 1051"/>
                <a:gd name="T111" fmla="*/ 72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18" name="Freeform 1082"/>
            <p:cNvSpPr/>
            <p:nvPr/>
          </p:nvSpPr>
          <p:spPr bwMode="auto">
            <a:xfrm rot="356891">
              <a:off x="1950392" y="3500113"/>
              <a:ext cx="1550939" cy="856572"/>
            </a:xfrm>
            <a:custGeom>
              <a:avLst/>
              <a:gdLst>
                <a:gd name="T0" fmla="*/ 703 w 1652"/>
                <a:gd name="T1" fmla="*/ 622 h 902"/>
                <a:gd name="T2" fmla="*/ 722 w 1652"/>
                <a:gd name="T3" fmla="*/ 644 h 902"/>
                <a:gd name="T4" fmla="*/ 780 w 1652"/>
                <a:gd name="T5" fmla="*/ 622 h 902"/>
                <a:gd name="T6" fmla="*/ 817 w 1652"/>
                <a:gd name="T7" fmla="*/ 594 h 902"/>
                <a:gd name="T8" fmla="*/ 862 w 1652"/>
                <a:gd name="T9" fmla="*/ 577 h 902"/>
                <a:gd name="T10" fmla="*/ 908 w 1652"/>
                <a:gd name="T11" fmla="*/ 560 h 902"/>
                <a:gd name="T12" fmla="*/ 983 w 1652"/>
                <a:gd name="T13" fmla="*/ 548 h 902"/>
                <a:gd name="T14" fmla="*/ 985 w 1652"/>
                <a:gd name="T15" fmla="*/ 577 h 902"/>
                <a:gd name="T16" fmla="*/ 1008 w 1652"/>
                <a:gd name="T17" fmla="*/ 581 h 902"/>
                <a:gd name="T18" fmla="*/ 993 w 1652"/>
                <a:gd name="T19" fmla="*/ 618 h 902"/>
                <a:gd name="T20" fmla="*/ 1008 w 1652"/>
                <a:gd name="T21" fmla="*/ 622 h 902"/>
                <a:gd name="T22" fmla="*/ 1072 w 1652"/>
                <a:gd name="T23" fmla="*/ 618 h 902"/>
                <a:gd name="T24" fmla="*/ 1110 w 1652"/>
                <a:gd name="T25" fmla="*/ 631 h 902"/>
                <a:gd name="T26" fmla="*/ 1127 w 1652"/>
                <a:gd name="T27" fmla="*/ 638 h 902"/>
                <a:gd name="T28" fmla="*/ 1130 w 1652"/>
                <a:gd name="T29" fmla="*/ 594 h 902"/>
                <a:gd name="T30" fmla="*/ 1156 w 1652"/>
                <a:gd name="T31" fmla="*/ 566 h 902"/>
                <a:gd name="T32" fmla="*/ 1136 w 1652"/>
                <a:gd name="T33" fmla="*/ 427 h 902"/>
                <a:gd name="T34" fmla="*/ 1114 w 1652"/>
                <a:gd name="T35" fmla="*/ 350 h 902"/>
                <a:gd name="T36" fmla="*/ 1059 w 1652"/>
                <a:gd name="T37" fmla="*/ 322 h 902"/>
                <a:gd name="T38" fmla="*/ 1023 w 1652"/>
                <a:gd name="T39" fmla="*/ 392 h 902"/>
                <a:gd name="T40" fmla="*/ 956 w 1652"/>
                <a:gd name="T41" fmla="*/ 356 h 902"/>
                <a:gd name="T42" fmla="*/ 835 w 1652"/>
                <a:gd name="T43" fmla="*/ 310 h 902"/>
                <a:gd name="T44" fmla="*/ 784 w 1652"/>
                <a:gd name="T45" fmla="*/ 302 h 902"/>
                <a:gd name="T46" fmla="*/ 685 w 1652"/>
                <a:gd name="T47" fmla="*/ 259 h 902"/>
                <a:gd name="T48" fmla="*/ 638 w 1652"/>
                <a:gd name="T49" fmla="*/ 140 h 902"/>
                <a:gd name="T50" fmla="*/ 656 w 1652"/>
                <a:gd name="T51" fmla="*/ 102 h 902"/>
                <a:gd name="T52" fmla="*/ 654 w 1652"/>
                <a:gd name="T53" fmla="*/ 51 h 902"/>
                <a:gd name="T54" fmla="*/ 662 w 1652"/>
                <a:gd name="T55" fmla="*/ 25 h 902"/>
                <a:gd name="T56" fmla="*/ 576 w 1652"/>
                <a:gd name="T57" fmla="*/ 0 h 902"/>
                <a:gd name="T58" fmla="*/ 514 w 1652"/>
                <a:gd name="T59" fmla="*/ 8 h 902"/>
                <a:gd name="T60" fmla="*/ 434 w 1652"/>
                <a:gd name="T61" fmla="*/ 35 h 902"/>
                <a:gd name="T62" fmla="*/ 359 w 1652"/>
                <a:gd name="T63" fmla="*/ 45 h 902"/>
                <a:gd name="T64" fmla="*/ 306 w 1652"/>
                <a:gd name="T65" fmla="*/ 15 h 902"/>
                <a:gd name="T66" fmla="*/ 222 w 1652"/>
                <a:gd name="T67" fmla="*/ 31 h 902"/>
                <a:gd name="T68" fmla="*/ 187 w 1652"/>
                <a:gd name="T69" fmla="*/ 12 h 902"/>
                <a:gd name="T70" fmla="*/ 123 w 1652"/>
                <a:gd name="T71" fmla="*/ 20 h 902"/>
                <a:gd name="T72" fmla="*/ 93 w 1652"/>
                <a:gd name="T73" fmla="*/ 62 h 902"/>
                <a:gd name="T74" fmla="*/ 76 w 1652"/>
                <a:gd name="T75" fmla="*/ 84 h 902"/>
                <a:gd name="T76" fmla="*/ 54 w 1652"/>
                <a:gd name="T77" fmla="*/ 96 h 902"/>
                <a:gd name="T78" fmla="*/ 44 w 1652"/>
                <a:gd name="T79" fmla="*/ 113 h 902"/>
                <a:gd name="T80" fmla="*/ 62 w 1652"/>
                <a:gd name="T81" fmla="*/ 150 h 902"/>
                <a:gd name="T82" fmla="*/ 59 w 1652"/>
                <a:gd name="T83" fmla="*/ 188 h 902"/>
                <a:gd name="T84" fmla="*/ 17 w 1652"/>
                <a:gd name="T85" fmla="*/ 176 h 902"/>
                <a:gd name="T86" fmla="*/ 0 w 1652"/>
                <a:gd name="T87" fmla="*/ 189 h 902"/>
                <a:gd name="T88" fmla="*/ 9 w 1652"/>
                <a:gd name="T89" fmla="*/ 225 h 902"/>
                <a:gd name="T90" fmla="*/ 6 w 1652"/>
                <a:gd name="T91" fmla="*/ 258 h 902"/>
                <a:gd name="T92" fmla="*/ 24 w 1652"/>
                <a:gd name="T93" fmla="*/ 270 h 902"/>
                <a:gd name="T94" fmla="*/ 76 w 1652"/>
                <a:gd name="T95" fmla="*/ 321 h 902"/>
                <a:gd name="T96" fmla="*/ 107 w 1652"/>
                <a:gd name="T97" fmla="*/ 367 h 902"/>
                <a:gd name="T98" fmla="*/ 127 w 1652"/>
                <a:gd name="T99" fmla="*/ 383 h 902"/>
                <a:gd name="T100" fmla="*/ 163 w 1652"/>
                <a:gd name="T101" fmla="*/ 380 h 902"/>
                <a:gd name="T102" fmla="*/ 244 w 1652"/>
                <a:gd name="T103" fmla="*/ 474 h 902"/>
                <a:gd name="T104" fmla="*/ 270 w 1652"/>
                <a:gd name="T105" fmla="*/ 465 h 902"/>
                <a:gd name="T106" fmla="*/ 278 w 1652"/>
                <a:gd name="T107" fmla="*/ 502 h 902"/>
                <a:gd name="T108" fmla="*/ 328 w 1652"/>
                <a:gd name="T109" fmla="*/ 524 h 902"/>
                <a:gd name="T110" fmla="*/ 369 w 1652"/>
                <a:gd name="T111" fmla="*/ 568 h 902"/>
                <a:gd name="T112" fmla="*/ 377 w 1652"/>
                <a:gd name="T113" fmla="*/ 588 h 902"/>
                <a:gd name="T114" fmla="*/ 425 w 1652"/>
                <a:gd name="T115" fmla="*/ 585 h 902"/>
                <a:gd name="T116" fmla="*/ 504 w 1652"/>
                <a:gd name="T117" fmla="*/ 604 h 902"/>
                <a:gd name="T118" fmla="*/ 541 w 1652"/>
                <a:gd name="T119" fmla="*/ 615 h 902"/>
                <a:gd name="T120" fmla="*/ 543 w 1652"/>
                <a:gd name="T121" fmla="*/ 652 h 902"/>
                <a:gd name="T122" fmla="*/ 611 w 1652"/>
                <a:gd name="T123" fmla="*/ 596 h 902"/>
                <a:gd name="T124" fmla="*/ 666 w 1652"/>
                <a:gd name="T125" fmla="*/ 618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19" name="Freeform 1083"/>
            <p:cNvSpPr/>
            <p:nvPr/>
          </p:nvSpPr>
          <p:spPr bwMode="auto">
            <a:xfrm rot="356891">
              <a:off x="2830481" y="3334012"/>
              <a:ext cx="1000128" cy="730730"/>
            </a:xfrm>
            <a:custGeom>
              <a:avLst/>
              <a:gdLst>
                <a:gd name="T0" fmla="*/ 59 w 1067"/>
                <a:gd name="T1" fmla="*/ 207 h 770"/>
                <a:gd name="T2" fmla="*/ 96 w 1067"/>
                <a:gd name="T3" fmla="*/ 185 h 770"/>
                <a:gd name="T4" fmla="*/ 80 w 1067"/>
                <a:gd name="T5" fmla="*/ 172 h 770"/>
                <a:gd name="T6" fmla="*/ 103 w 1067"/>
                <a:gd name="T7" fmla="*/ 152 h 770"/>
                <a:gd name="T8" fmla="*/ 74 w 1067"/>
                <a:gd name="T9" fmla="*/ 91 h 770"/>
                <a:gd name="T10" fmla="*/ 93 w 1067"/>
                <a:gd name="T11" fmla="*/ 36 h 770"/>
                <a:gd name="T12" fmla="*/ 242 w 1067"/>
                <a:gd name="T13" fmla="*/ 0 h 770"/>
                <a:gd name="T14" fmla="*/ 333 w 1067"/>
                <a:gd name="T15" fmla="*/ 20 h 770"/>
                <a:gd name="T16" fmla="*/ 386 w 1067"/>
                <a:gd name="T17" fmla="*/ 52 h 770"/>
                <a:gd name="T18" fmla="*/ 436 w 1067"/>
                <a:gd name="T19" fmla="*/ 31 h 770"/>
                <a:gd name="T20" fmla="*/ 501 w 1067"/>
                <a:gd name="T21" fmla="*/ 24 h 770"/>
                <a:gd name="T22" fmla="*/ 584 w 1067"/>
                <a:gd name="T23" fmla="*/ 47 h 770"/>
                <a:gd name="T24" fmla="*/ 636 w 1067"/>
                <a:gd name="T25" fmla="*/ 109 h 770"/>
                <a:gd name="T26" fmla="*/ 683 w 1067"/>
                <a:gd name="T27" fmla="*/ 127 h 770"/>
                <a:gd name="T28" fmla="*/ 729 w 1067"/>
                <a:gd name="T29" fmla="*/ 214 h 770"/>
                <a:gd name="T30" fmla="*/ 739 w 1067"/>
                <a:gd name="T31" fmla="*/ 273 h 770"/>
                <a:gd name="T32" fmla="*/ 713 w 1067"/>
                <a:gd name="T33" fmla="*/ 315 h 770"/>
                <a:gd name="T34" fmla="*/ 685 w 1067"/>
                <a:gd name="T35" fmla="*/ 342 h 770"/>
                <a:gd name="T36" fmla="*/ 673 w 1067"/>
                <a:gd name="T37" fmla="*/ 380 h 770"/>
                <a:gd name="T38" fmla="*/ 641 w 1067"/>
                <a:gd name="T39" fmla="*/ 362 h 770"/>
                <a:gd name="T40" fmla="*/ 643 w 1067"/>
                <a:gd name="T41" fmla="*/ 391 h 770"/>
                <a:gd name="T42" fmla="*/ 691 w 1067"/>
                <a:gd name="T43" fmla="*/ 419 h 770"/>
                <a:gd name="T44" fmla="*/ 715 w 1067"/>
                <a:gd name="T45" fmla="*/ 432 h 770"/>
                <a:gd name="T46" fmla="*/ 706 w 1067"/>
                <a:gd name="T47" fmla="*/ 455 h 770"/>
                <a:gd name="T48" fmla="*/ 673 w 1067"/>
                <a:gd name="T49" fmla="*/ 463 h 770"/>
                <a:gd name="T50" fmla="*/ 639 w 1067"/>
                <a:gd name="T51" fmla="*/ 458 h 770"/>
                <a:gd name="T52" fmla="*/ 633 w 1067"/>
                <a:gd name="T53" fmla="*/ 489 h 770"/>
                <a:gd name="T54" fmla="*/ 578 w 1067"/>
                <a:gd name="T55" fmla="*/ 461 h 770"/>
                <a:gd name="T56" fmla="*/ 544 w 1067"/>
                <a:gd name="T57" fmla="*/ 454 h 770"/>
                <a:gd name="T58" fmla="*/ 440 w 1067"/>
                <a:gd name="T59" fmla="*/ 450 h 770"/>
                <a:gd name="T60" fmla="*/ 429 w 1067"/>
                <a:gd name="T61" fmla="*/ 477 h 770"/>
                <a:gd name="T62" fmla="*/ 419 w 1067"/>
                <a:gd name="T63" fmla="*/ 506 h 770"/>
                <a:gd name="T64" fmla="*/ 322 w 1067"/>
                <a:gd name="T65" fmla="*/ 543 h 770"/>
                <a:gd name="T66" fmla="*/ 278 w 1067"/>
                <a:gd name="T67" fmla="*/ 487 h 770"/>
                <a:gd name="T68" fmla="*/ 158 w 1067"/>
                <a:gd name="T69" fmla="*/ 467 h 770"/>
                <a:gd name="T70" fmla="*/ 113 w 1067"/>
                <a:gd name="T71" fmla="*/ 438 h 770"/>
                <a:gd name="T72" fmla="*/ 2 w 1067"/>
                <a:gd name="T73" fmla="*/ 328 h 770"/>
                <a:gd name="T74" fmla="*/ 18 w 1067"/>
                <a:gd name="T75" fmla="*/ 294 h 770"/>
                <a:gd name="T76" fmla="*/ 31 w 1067"/>
                <a:gd name="T77" fmla="*/ 232 h 770"/>
                <a:gd name="T78" fmla="*/ 36 w 1067"/>
                <a:gd name="T79" fmla="*/ 197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solidFill>
              <a:srgbClr val="0472D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20" name="Freeform 1084"/>
            <p:cNvSpPr/>
            <p:nvPr/>
          </p:nvSpPr>
          <p:spPr bwMode="auto">
            <a:xfrm rot="356891">
              <a:off x="3194457" y="3093153"/>
              <a:ext cx="1083649" cy="944344"/>
            </a:xfrm>
            <a:custGeom>
              <a:avLst/>
              <a:gdLst>
                <a:gd name="T0" fmla="*/ 4 w 1155"/>
                <a:gd name="T1" fmla="*/ 115 h 994"/>
                <a:gd name="T2" fmla="*/ 123 w 1155"/>
                <a:gd name="T3" fmla="*/ 46 h 994"/>
                <a:gd name="T4" fmla="*/ 157 w 1155"/>
                <a:gd name="T5" fmla="*/ 0 h 994"/>
                <a:gd name="T6" fmla="*/ 203 w 1155"/>
                <a:gd name="T7" fmla="*/ 25 h 994"/>
                <a:gd name="T8" fmla="*/ 239 w 1155"/>
                <a:gd name="T9" fmla="*/ 146 h 994"/>
                <a:gd name="T10" fmla="*/ 336 w 1155"/>
                <a:gd name="T11" fmla="*/ 137 h 994"/>
                <a:gd name="T12" fmla="*/ 351 w 1155"/>
                <a:gd name="T13" fmla="*/ 169 h 994"/>
                <a:gd name="T14" fmla="*/ 359 w 1155"/>
                <a:gd name="T15" fmla="*/ 234 h 994"/>
                <a:gd name="T16" fmla="*/ 375 w 1155"/>
                <a:gd name="T17" fmla="*/ 252 h 994"/>
                <a:gd name="T18" fmla="*/ 471 w 1155"/>
                <a:gd name="T19" fmla="*/ 271 h 994"/>
                <a:gd name="T20" fmla="*/ 554 w 1155"/>
                <a:gd name="T21" fmla="*/ 267 h 994"/>
                <a:gd name="T22" fmla="*/ 528 w 1155"/>
                <a:gd name="T23" fmla="*/ 314 h 994"/>
                <a:gd name="T24" fmla="*/ 556 w 1155"/>
                <a:gd name="T25" fmla="*/ 378 h 994"/>
                <a:gd name="T26" fmla="*/ 622 w 1155"/>
                <a:gd name="T27" fmla="*/ 468 h 994"/>
                <a:gd name="T28" fmla="*/ 647 w 1155"/>
                <a:gd name="T29" fmla="*/ 516 h 994"/>
                <a:gd name="T30" fmla="*/ 681 w 1155"/>
                <a:gd name="T31" fmla="*/ 500 h 994"/>
                <a:gd name="T32" fmla="*/ 692 w 1155"/>
                <a:gd name="T33" fmla="*/ 458 h 994"/>
                <a:gd name="T34" fmla="*/ 697 w 1155"/>
                <a:gd name="T35" fmla="*/ 389 h 994"/>
                <a:gd name="T36" fmla="*/ 727 w 1155"/>
                <a:gd name="T37" fmla="*/ 403 h 994"/>
                <a:gd name="T38" fmla="*/ 807 w 1155"/>
                <a:gd name="T39" fmla="*/ 464 h 994"/>
                <a:gd name="T40" fmla="*/ 796 w 1155"/>
                <a:gd name="T41" fmla="*/ 519 h 994"/>
                <a:gd name="T42" fmla="*/ 754 w 1155"/>
                <a:gd name="T43" fmla="*/ 534 h 994"/>
                <a:gd name="T44" fmla="*/ 710 w 1155"/>
                <a:gd name="T45" fmla="*/ 540 h 994"/>
                <a:gd name="T46" fmla="*/ 690 w 1155"/>
                <a:gd name="T47" fmla="*/ 556 h 994"/>
                <a:gd name="T48" fmla="*/ 697 w 1155"/>
                <a:gd name="T49" fmla="*/ 596 h 994"/>
                <a:gd name="T50" fmla="*/ 687 w 1155"/>
                <a:gd name="T51" fmla="*/ 646 h 994"/>
                <a:gd name="T52" fmla="*/ 662 w 1155"/>
                <a:gd name="T53" fmla="*/ 671 h 994"/>
                <a:gd name="T54" fmla="*/ 634 w 1155"/>
                <a:gd name="T55" fmla="*/ 711 h 994"/>
                <a:gd name="T56" fmla="*/ 572 w 1155"/>
                <a:gd name="T57" fmla="*/ 704 h 994"/>
                <a:gd name="T58" fmla="*/ 547 w 1155"/>
                <a:gd name="T59" fmla="*/ 679 h 994"/>
                <a:gd name="T60" fmla="*/ 501 w 1155"/>
                <a:gd name="T61" fmla="*/ 623 h 994"/>
                <a:gd name="T62" fmla="*/ 448 w 1155"/>
                <a:gd name="T63" fmla="*/ 624 h 994"/>
                <a:gd name="T64" fmla="*/ 413 w 1155"/>
                <a:gd name="T65" fmla="*/ 620 h 994"/>
                <a:gd name="T66" fmla="*/ 387 w 1155"/>
                <a:gd name="T67" fmla="*/ 587 h 994"/>
                <a:gd name="T68" fmla="*/ 431 w 1155"/>
                <a:gd name="T69" fmla="*/ 595 h 994"/>
                <a:gd name="T70" fmla="*/ 458 w 1155"/>
                <a:gd name="T71" fmla="*/ 540 h 994"/>
                <a:gd name="T72" fmla="*/ 487 w 1155"/>
                <a:gd name="T73" fmla="*/ 458 h 994"/>
                <a:gd name="T74" fmla="*/ 429 w 1155"/>
                <a:gd name="T75" fmla="*/ 351 h 994"/>
                <a:gd name="T76" fmla="*/ 344 w 1155"/>
                <a:gd name="T77" fmla="*/ 310 h 994"/>
                <a:gd name="T78" fmla="*/ 246 w 1155"/>
                <a:gd name="T79" fmla="*/ 248 h 994"/>
                <a:gd name="T80" fmla="*/ 149 w 1155"/>
                <a:gd name="T81" fmla="*/ 274 h 994"/>
                <a:gd name="T82" fmla="*/ 77 w 1155"/>
                <a:gd name="T83" fmla="*/ 244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21" name="Freeform 1085"/>
            <p:cNvSpPr/>
            <p:nvPr/>
          </p:nvSpPr>
          <p:spPr bwMode="auto">
            <a:xfrm rot="356891">
              <a:off x="1865661" y="2307291"/>
              <a:ext cx="1600629" cy="1239386"/>
            </a:xfrm>
            <a:custGeom>
              <a:avLst/>
              <a:gdLst>
                <a:gd name="T0" fmla="*/ 818 w 1707"/>
                <a:gd name="T1" fmla="*/ 31 h 1305"/>
                <a:gd name="T2" fmla="*/ 854 w 1707"/>
                <a:gd name="T3" fmla="*/ 80 h 1305"/>
                <a:gd name="T4" fmla="*/ 906 w 1707"/>
                <a:gd name="T5" fmla="*/ 115 h 1305"/>
                <a:gd name="T6" fmla="*/ 950 w 1707"/>
                <a:gd name="T7" fmla="*/ 206 h 1305"/>
                <a:gd name="T8" fmla="*/ 926 w 1707"/>
                <a:gd name="T9" fmla="*/ 278 h 1305"/>
                <a:gd name="T10" fmla="*/ 1054 w 1707"/>
                <a:gd name="T11" fmla="*/ 338 h 1305"/>
                <a:gd name="T12" fmla="*/ 1144 w 1707"/>
                <a:gd name="T13" fmla="*/ 408 h 1305"/>
                <a:gd name="T14" fmla="*/ 1190 w 1707"/>
                <a:gd name="T15" fmla="*/ 511 h 1305"/>
                <a:gd name="T16" fmla="*/ 1157 w 1707"/>
                <a:gd name="T17" fmla="*/ 558 h 1305"/>
                <a:gd name="T18" fmla="*/ 1037 w 1707"/>
                <a:gd name="T19" fmla="*/ 627 h 1305"/>
                <a:gd name="T20" fmla="*/ 1019 w 1707"/>
                <a:gd name="T21" fmla="*/ 735 h 1305"/>
                <a:gd name="T22" fmla="*/ 849 w 1707"/>
                <a:gd name="T23" fmla="*/ 788 h 1305"/>
                <a:gd name="T24" fmla="*/ 880 w 1707"/>
                <a:gd name="T25" fmla="*/ 886 h 1305"/>
                <a:gd name="T26" fmla="*/ 860 w 1707"/>
                <a:gd name="T27" fmla="*/ 921 h 1305"/>
                <a:gd name="T28" fmla="*/ 836 w 1707"/>
                <a:gd name="T29" fmla="*/ 942 h 1305"/>
                <a:gd name="T30" fmla="*/ 769 w 1707"/>
                <a:gd name="T31" fmla="*/ 925 h 1305"/>
                <a:gd name="T32" fmla="*/ 652 w 1707"/>
                <a:gd name="T33" fmla="*/ 907 h 1305"/>
                <a:gd name="T34" fmla="*/ 536 w 1707"/>
                <a:gd name="T35" fmla="*/ 930 h 1305"/>
                <a:gd name="T36" fmla="*/ 446 w 1707"/>
                <a:gd name="T37" fmla="*/ 914 h 1305"/>
                <a:gd name="T38" fmla="*/ 343 w 1707"/>
                <a:gd name="T39" fmla="*/ 923 h 1305"/>
                <a:gd name="T40" fmla="*/ 286 w 1707"/>
                <a:gd name="T41" fmla="*/ 894 h 1305"/>
                <a:gd name="T42" fmla="*/ 224 w 1707"/>
                <a:gd name="T43" fmla="*/ 850 h 1305"/>
                <a:gd name="T44" fmla="*/ 91 w 1707"/>
                <a:gd name="T45" fmla="*/ 824 h 1305"/>
                <a:gd name="T46" fmla="*/ 73 w 1707"/>
                <a:gd name="T47" fmla="*/ 771 h 1305"/>
                <a:gd name="T48" fmla="*/ 45 w 1707"/>
                <a:gd name="T49" fmla="*/ 733 h 1305"/>
                <a:gd name="T50" fmla="*/ 27 w 1707"/>
                <a:gd name="T51" fmla="*/ 696 h 1305"/>
                <a:gd name="T52" fmla="*/ 45 w 1707"/>
                <a:gd name="T53" fmla="*/ 653 h 1305"/>
                <a:gd name="T54" fmla="*/ 7 w 1707"/>
                <a:gd name="T55" fmla="*/ 601 h 1305"/>
                <a:gd name="T56" fmla="*/ 4 w 1707"/>
                <a:gd name="T57" fmla="*/ 544 h 1305"/>
                <a:gd name="T58" fmla="*/ 27 w 1707"/>
                <a:gd name="T59" fmla="*/ 508 h 1305"/>
                <a:gd name="T60" fmla="*/ 94 w 1707"/>
                <a:gd name="T61" fmla="*/ 484 h 1305"/>
                <a:gd name="T62" fmla="*/ 127 w 1707"/>
                <a:gd name="T63" fmla="*/ 487 h 1305"/>
                <a:gd name="T64" fmla="*/ 163 w 1707"/>
                <a:gd name="T65" fmla="*/ 507 h 1305"/>
                <a:gd name="T66" fmla="*/ 286 w 1707"/>
                <a:gd name="T67" fmla="*/ 463 h 1305"/>
                <a:gd name="T68" fmla="*/ 387 w 1707"/>
                <a:gd name="T69" fmla="*/ 394 h 1305"/>
                <a:gd name="T70" fmla="*/ 420 w 1707"/>
                <a:gd name="T71" fmla="*/ 363 h 1305"/>
                <a:gd name="T72" fmla="*/ 401 w 1707"/>
                <a:gd name="T73" fmla="*/ 248 h 1305"/>
                <a:gd name="T74" fmla="*/ 490 w 1707"/>
                <a:gd name="T75" fmla="*/ 226 h 1305"/>
                <a:gd name="T76" fmla="*/ 531 w 1707"/>
                <a:gd name="T77" fmla="*/ 248 h 1305"/>
                <a:gd name="T78" fmla="*/ 577 w 1707"/>
                <a:gd name="T79" fmla="*/ 118 h 1305"/>
                <a:gd name="T80" fmla="*/ 649 w 1707"/>
                <a:gd name="T81" fmla="*/ 136 h 1305"/>
                <a:gd name="T82" fmla="*/ 711 w 1707"/>
                <a:gd name="T83" fmla="*/ 60 h 1305"/>
                <a:gd name="T84" fmla="*/ 766 w 1707"/>
                <a:gd name="T85" fmla="*/ 26 h 1305"/>
                <a:gd name="T86" fmla="*/ 812 w 1707"/>
                <a:gd name="T87" fmla="*/ 7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22" name="Freeform 1086"/>
            <p:cNvSpPr/>
            <p:nvPr/>
          </p:nvSpPr>
          <p:spPr bwMode="auto">
            <a:xfrm rot="356891">
              <a:off x="4046507" y="3425045"/>
              <a:ext cx="394342" cy="722271"/>
            </a:xfrm>
            <a:custGeom>
              <a:avLst/>
              <a:gdLst>
                <a:gd name="T0" fmla="*/ 244 w 420"/>
                <a:gd name="T1" fmla="*/ 328 h 761"/>
                <a:gd name="T2" fmla="*/ 238 w 420"/>
                <a:gd name="T3" fmla="*/ 185 h 761"/>
                <a:gd name="T4" fmla="*/ 258 w 420"/>
                <a:gd name="T5" fmla="*/ 137 h 761"/>
                <a:gd name="T6" fmla="*/ 257 w 420"/>
                <a:gd name="T7" fmla="*/ 74 h 761"/>
                <a:gd name="T8" fmla="*/ 268 w 420"/>
                <a:gd name="T9" fmla="*/ 28 h 761"/>
                <a:gd name="T10" fmla="*/ 259 w 420"/>
                <a:gd name="T11" fmla="*/ 0 h 761"/>
                <a:gd name="T12" fmla="*/ 215 w 420"/>
                <a:gd name="T13" fmla="*/ 15 h 761"/>
                <a:gd name="T14" fmla="*/ 200 w 420"/>
                <a:gd name="T15" fmla="*/ 56 h 761"/>
                <a:gd name="T16" fmla="*/ 183 w 420"/>
                <a:gd name="T17" fmla="*/ 69 h 761"/>
                <a:gd name="T18" fmla="*/ 125 w 420"/>
                <a:gd name="T19" fmla="*/ 139 h 761"/>
                <a:gd name="T20" fmla="*/ 82 w 420"/>
                <a:gd name="T21" fmla="*/ 137 h 761"/>
                <a:gd name="T22" fmla="*/ 72 w 420"/>
                <a:gd name="T23" fmla="*/ 183 h 761"/>
                <a:gd name="T24" fmla="*/ 125 w 420"/>
                <a:gd name="T25" fmla="*/ 217 h 761"/>
                <a:gd name="T26" fmla="*/ 156 w 420"/>
                <a:gd name="T27" fmla="*/ 250 h 761"/>
                <a:gd name="T28" fmla="*/ 151 w 420"/>
                <a:gd name="T29" fmla="*/ 295 h 761"/>
                <a:gd name="T30" fmla="*/ 109 w 420"/>
                <a:gd name="T31" fmla="*/ 311 h 761"/>
                <a:gd name="T32" fmla="*/ 103 w 420"/>
                <a:gd name="T33" fmla="*/ 320 h 761"/>
                <a:gd name="T34" fmla="*/ 75 w 420"/>
                <a:gd name="T35" fmla="*/ 336 h 761"/>
                <a:gd name="T36" fmla="*/ 40 w 420"/>
                <a:gd name="T37" fmla="*/ 328 h 761"/>
                <a:gd name="T38" fmla="*/ 40 w 420"/>
                <a:gd name="T39" fmla="*/ 343 h 761"/>
                <a:gd name="T40" fmla="*/ 27 w 420"/>
                <a:gd name="T41" fmla="*/ 367 h 761"/>
                <a:gd name="T42" fmla="*/ 32 w 420"/>
                <a:gd name="T43" fmla="*/ 413 h 761"/>
                <a:gd name="T44" fmla="*/ 36 w 420"/>
                <a:gd name="T45" fmla="*/ 433 h 761"/>
                <a:gd name="T46" fmla="*/ 0 w 420"/>
                <a:gd name="T47" fmla="*/ 441 h 761"/>
                <a:gd name="T48" fmla="*/ 4 w 420"/>
                <a:gd name="T49" fmla="*/ 481 h 761"/>
                <a:gd name="T50" fmla="*/ 18 w 420"/>
                <a:gd name="T51" fmla="*/ 498 h 761"/>
                <a:gd name="T52" fmla="*/ 68 w 420"/>
                <a:gd name="T53" fmla="*/ 491 h 761"/>
                <a:gd name="T54" fmla="*/ 78 w 420"/>
                <a:gd name="T55" fmla="*/ 507 h 761"/>
                <a:gd name="T56" fmla="*/ 131 w 420"/>
                <a:gd name="T57" fmla="*/ 529 h 761"/>
                <a:gd name="T58" fmla="*/ 193 w 420"/>
                <a:gd name="T59" fmla="*/ 537 h 761"/>
                <a:gd name="T60" fmla="*/ 224 w 420"/>
                <a:gd name="T61" fmla="*/ 546 h 761"/>
                <a:gd name="T62" fmla="*/ 216 w 420"/>
                <a:gd name="T63" fmla="*/ 514 h 761"/>
                <a:gd name="T64" fmla="*/ 244 w 420"/>
                <a:gd name="T65" fmla="*/ 484 h 761"/>
                <a:gd name="T66" fmla="*/ 238 w 420"/>
                <a:gd name="T67" fmla="*/ 469 h 761"/>
                <a:gd name="T68" fmla="*/ 210 w 420"/>
                <a:gd name="T69" fmla="*/ 451 h 761"/>
                <a:gd name="T70" fmla="*/ 263 w 420"/>
                <a:gd name="T71" fmla="*/ 446 h 761"/>
                <a:gd name="T72" fmla="*/ 279 w 420"/>
                <a:gd name="T73" fmla="*/ 451 h 761"/>
                <a:gd name="T74" fmla="*/ 293 w 420"/>
                <a:gd name="T75" fmla="*/ 420 h 761"/>
                <a:gd name="T76" fmla="*/ 251 w 420"/>
                <a:gd name="T77" fmla="*/ 347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23" name="Freeform 1087"/>
            <p:cNvSpPr/>
            <p:nvPr/>
          </p:nvSpPr>
          <p:spPr bwMode="auto">
            <a:xfrm rot="356891">
              <a:off x="4368355" y="3735294"/>
              <a:ext cx="475747" cy="436745"/>
            </a:xfrm>
            <a:custGeom>
              <a:avLst/>
              <a:gdLst>
                <a:gd name="T0" fmla="*/ 41 w 506"/>
                <a:gd name="T1" fmla="*/ 231 h 460"/>
                <a:gd name="T2" fmla="*/ 92 w 506"/>
                <a:gd name="T3" fmla="*/ 278 h 460"/>
                <a:gd name="T4" fmla="*/ 134 w 506"/>
                <a:gd name="T5" fmla="*/ 287 h 460"/>
                <a:gd name="T6" fmla="*/ 173 w 506"/>
                <a:gd name="T7" fmla="*/ 280 h 460"/>
                <a:gd name="T8" fmla="*/ 185 w 506"/>
                <a:gd name="T9" fmla="*/ 287 h 460"/>
                <a:gd name="T10" fmla="*/ 198 w 506"/>
                <a:gd name="T11" fmla="*/ 280 h 460"/>
                <a:gd name="T12" fmla="*/ 208 w 506"/>
                <a:gd name="T13" fmla="*/ 288 h 460"/>
                <a:gd name="T14" fmla="*/ 213 w 506"/>
                <a:gd name="T15" fmla="*/ 304 h 460"/>
                <a:gd name="T16" fmla="*/ 232 w 506"/>
                <a:gd name="T17" fmla="*/ 316 h 460"/>
                <a:gd name="T18" fmla="*/ 256 w 506"/>
                <a:gd name="T19" fmla="*/ 316 h 460"/>
                <a:gd name="T20" fmla="*/ 275 w 506"/>
                <a:gd name="T21" fmla="*/ 332 h 460"/>
                <a:gd name="T22" fmla="*/ 291 w 506"/>
                <a:gd name="T23" fmla="*/ 323 h 460"/>
                <a:gd name="T24" fmla="*/ 304 w 506"/>
                <a:gd name="T25" fmla="*/ 332 h 460"/>
                <a:gd name="T26" fmla="*/ 315 w 506"/>
                <a:gd name="T27" fmla="*/ 309 h 460"/>
                <a:gd name="T28" fmla="*/ 330 w 506"/>
                <a:gd name="T29" fmla="*/ 301 h 460"/>
                <a:gd name="T30" fmla="*/ 333 w 506"/>
                <a:gd name="T31" fmla="*/ 284 h 460"/>
                <a:gd name="T32" fmla="*/ 326 w 506"/>
                <a:gd name="T33" fmla="*/ 251 h 460"/>
                <a:gd name="T34" fmla="*/ 324 w 506"/>
                <a:gd name="T35" fmla="*/ 249 h 460"/>
                <a:gd name="T36" fmla="*/ 309 w 506"/>
                <a:gd name="T37" fmla="*/ 264 h 460"/>
                <a:gd name="T38" fmla="*/ 285 w 506"/>
                <a:gd name="T39" fmla="*/ 245 h 460"/>
                <a:gd name="T40" fmla="*/ 269 w 506"/>
                <a:gd name="T41" fmla="*/ 224 h 460"/>
                <a:gd name="T42" fmla="*/ 285 w 506"/>
                <a:gd name="T43" fmla="*/ 210 h 460"/>
                <a:gd name="T44" fmla="*/ 289 w 506"/>
                <a:gd name="T45" fmla="*/ 188 h 460"/>
                <a:gd name="T46" fmla="*/ 301 w 506"/>
                <a:gd name="T47" fmla="*/ 180 h 460"/>
                <a:gd name="T48" fmla="*/ 299 w 506"/>
                <a:gd name="T49" fmla="*/ 150 h 460"/>
                <a:gd name="T50" fmla="*/ 307 w 506"/>
                <a:gd name="T51" fmla="*/ 145 h 460"/>
                <a:gd name="T52" fmla="*/ 321 w 506"/>
                <a:gd name="T53" fmla="*/ 153 h 460"/>
                <a:gd name="T54" fmla="*/ 330 w 506"/>
                <a:gd name="T55" fmla="*/ 167 h 460"/>
                <a:gd name="T56" fmla="*/ 348 w 506"/>
                <a:gd name="T57" fmla="*/ 153 h 460"/>
                <a:gd name="T58" fmla="*/ 355 w 506"/>
                <a:gd name="T59" fmla="*/ 145 h 460"/>
                <a:gd name="T60" fmla="*/ 352 w 506"/>
                <a:gd name="T61" fmla="*/ 130 h 460"/>
                <a:gd name="T62" fmla="*/ 330 w 506"/>
                <a:gd name="T63" fmla="*/ 118 h 460"/>
                <a:gd name="T64" fmla="*/ 325 w 506"/>
                <a:gd name="T65" fmla="*/ 103 h 460"/>
                <a:gd name="T66" fmla="*/ 286 w 506"/>
                <a:gd name="T67" fmla="*/ 109 h 460"/>
                <a:gd name="T68" fmla="*/ 262 w 506"/>
                <a:gd name="T69" fmla="*/ 86 h 460"/>
                <a:gd name="T70" fmla="*/ 251 w 506"/>
                <a:gd name="T71" fmla="*/ 83 h 460"/>
                <a:gd name="T72" fmla="*/ 251 w 506"/>
                <a:gd name="T73" fmla="*/ 68 h 460"/>
                <a:gd name="T74" fmla="*/ 305 w 506"/>
                <a:gd name="T75" fmla="*/ 6 h 460"/>
                <a:gd name="T76" fmla="*/ 285 w 506"/>
                <a:gd name="T77" fmla="*/ 12 h 460"/>
                <a:gd name="T78" fmla="*/ 273 w 506"/>
                <a:gd name="T79" fmla="*/ 20 h 460"/>
                <a:gd name="T80" fmla="*/ 269 w 506"/>
                <a:gd name="T81" fmla="*/ 13 h 460"/>
                <a:gd name="T82" fmla="*/ 269 w 506"/>
                <a:gd name="T83" fmla="*/ 4 h 460"/>
                <a:gd name="T84" fmla="*/ 259 w 506"/>
                <a:gd name="T85" fmla="*/ 0 h 460"/>
                <a:gd name="T86" fmla="*/ 234 w 506"/>
                <a:gd name="T87" fmla="*/ 10 h 460"/>
                <a:gd name="T88" fmla="*/ 173 w 506"/>
                <a:gd name="T89" fmla="*/ 2 h 460"/>
                <a:gd name="T90" fmla="*/ 169 w 506"/>
                <a:gd name="T91" fmla="*/ 54 h 460"/>
                <a:gd name="T92" fmla="*/ 140 w 506"/>
                <a:gd name="T93" fmla="*/ 78 h 460"/>
                <a:gd name="T94" fmla="*/ 100 w 506"/>
                <a:gd name="T95" fmla="*/ 86 h 460"/>
                <a:gd name="T96" fmla="*/ 45 w 506"/>
                <a:gd name="T97" fmla="*/ 126 h 460"/>
                <a:gd name="T98" fmla="*/ 0 w 506"/>
                <a:gd name="T99" fmla="*/ 138 h 460"/>
                <a:gd name="T100" fmla="*/ 0 w 506"/>
                <a:gd name="T101" fmla="*/ 146 h 460"/>
                <a:gd name="T102" fmla="*/ 41 w 506"/>
                <a:gd name="T103" fmla="*/ 212 h 460"/>
                <a:gd name="T104" fmla="*/ 41 w 506"/>
                <a:gd name="T105" fmla="*/ 231 h 460"/>
                <a:gd name="T106" fmla="*/ 41 w 506"/>
                <a:gd name="T107" fmla="*/ 231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24" name="Freeform 1088"/>
            <p:cNvSpPr/>
            <p:nvPr/>
          </p:nvSpPr>
          <p:spPr bwMode="auto">
            <a:xfrm rot="356891">
              <a:off x="4384335" y="3333480"/>
              <a:ext cx="274877" cy="576336"/>
            </a:xfrm>
            <a:custGeom>
              <a:avLst/>
              <a:gdLst>
                <a:gd name="T0" fmla="*/ 13 w 292"/>
                <a:gd name="T1" fmla="*/ 440 h 606"/>
                <a:gd name="T2" fmla="*/ 59 w 292"/>
                <a:gd name="T3" fmla="*/ 427 h 606"/>
                <a:gd name="T4" fmla="*/ 114 w 292"/>
                <a:gd name="T5" fmla="*/ 387 h 606"/>
                <a:gd name="T6" fmla="*/ 153 w 292"/>
                <a:gd name="T7" fmla="*/ 379 h 606"/>
                <a:gd name="T8" fmla="*/ 184 w 292"/>
                <a:gd name="T9" fmla="*/ 355 h 606"/>
                <a:gd name="T10" fmla="*/ 186 w 292"/>
                <a:gd name="T11" fmla="*/ 301 h 606"/>
                <a:gd name="T12" fmla="*/ 172 w 292"/>
                <a:gd name="T13" fmla="*/ 282 h 606"/>
                <a:gd name="T14" fmla="*/ 177 w 292"/>
                <a:gd name="T15" fmla="*/ 266 h 606"/>
                <a:gd name="T16" fmla="*/ 186 w 292"/>
                <a:gd name="T17" fmla="*/ 252 h 606"/>
                <a:gd name="T18" fmla="*/ 191 w 292"/>
                <a:gd name="T19" fmla="*/ 229 h 606"/>
                <a:gd name="T20" fmla="*/ 199 w 292"/>
                <a:gd name="T21" fmla="*/ 213 h 606"/>
                <a:gd name="T22" fmla="*/ 184 w 292"/>
                <a:gd name="T23" fmla="*/ 182 h 606"/>
                <a:gd name="T24" fmla="*/ 162 w 292"/>
                <a:gd name="T25" fmla="*/ 156 h 606"/>
                <a:gd name="T26" fmla="*/ 174 w 292"/>
                <a:gd name="T27" fmla="*/ 113 h 606"/>
                <a:gd name="T28" fmla="*/ 200 w 292"/>
                <a:gd name="T29" fmla="*/ 96 h 606"/>
                <a:gd name="T30" fmla="*/ 206 w 292"/>
                <a:gd name="T31" fmla="*/ 68 h 606"/>
                <a:gd name="T32" fmla="*/ 194 w 292"/>
                <a:gd name="T33" fmla="*/ 45 h 606"/>
                <a:gd name="T34" fmla="*/ 194 w 292"/>
                <a:gd name="T35" fmla="*/ 15 h 606"/>
                <a:gd name="T36" fmla="*/ 177 w 292"/>
                <a:gd name="T37" fmla="*/ 0 h 606"/>
                <a:gd name="T38" fmla="*/ 137 w 292"/>
                <a:gd name="T39" fmla="*/ 20 h 606"/>
                <a:gd name="T40" fmla="*/ 132 w 292"/>
                <a:gd name="T41" fmla="*/ 14 h 606"/>
                <a:gd name="T42" fmla="*/ 110 w 292"/>
                <a:gd name="T43" fmla="*/ 31 h 606"/>
                <a:gd name="T44" fmla="*/ 93 w 292"/>
                <a:gd name="T45" fmla="*/ 29 h 606"/>
                <a:gd name="T46" fmla="*/ 59 w 292"/>
                <a:gd name="T47" fmla="*/ 80 h 606"/>
                <a:gd name="T48" fmla="*/ 47 w 292"/>
                <a:gd name="T49" fmla="*/ 80 h 606"/>
                <a:gd name="T50" fmla="*/ 29 w 292"/>
                <a:gd name="T51" fmla="*/ 96 h 606"/>
                <a:gd name="T52" fmla="*/ 30 w 292"/>
                <a:gd name="T53" fmla="*/ 119 h 606"/>
                <a:gd name="T54" fmla="*/ 21 w 292"/>
                <a:gd name="T55" fmla="*/ 138 h 606"/>
                <a:gd name="T56" fmla="*/ 18 w 292"/>
                <a:gd name="T57" fmla="*/ 164 h 606"/>
                <a:gd name="T58" fmla="*/ 2 w 292"/>
                <a:gd name="T59" fmla="*/ 191 h 606"/>
                <a:gd name="T60" fmla="*/ 20 w 292"/>
                <a:gd name="T61" fmla="*/ 229 h 606"/>
                <a:gd name="T62" fmla="*/ 13 w 292"/>
                <a:gd name="T63" fmla="*/ 252 h 606"/>
                <a:gd name="T64" fmla="*/ 0 w 292"/>
                <a:gd name="T65" fmla="*/ 277 h 606"/>
                <a:gd name="T66" fmla="*/ 20 w 292"/>
                <a:gd name="T67" fmla="*/ 371 h 606"/>
                <a:gd name="T68" fmla="*/ 6 w 292"/>
                <a:gd name="T69" fmla="*/ 421 h 606"/>
                <a:gd name="T70" fmla="*/ 13 w 292"/>
                <a:gd name="T71" fmla="*/ 440 h 606"/>
                <a:gd name="T72" fmla="*/ 13 w 292"/>
                <a:gd name="T73" fmla="*/ 440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25" name="Freeform 1089"/>
            <p:cNvSpPr/>
            <p:nvPr/>
          </p:nvSpPr>
          <p:spPr bwMode="auto">
            <a:xfrm rot="356891">
              <a:off x="4727773" y="3559853"/>
              <a:ext cx="515922" cy="358492"/>
            </a:xfrm>
            <a:custGeom>
              <a:avLst/>
              <a:gdLst>
                <a:gd name="T0" fmla="*/ 85 w 549"/>
                <a:gd name="T1" fmla="*/ 263 h 378"/>
                <a:gd name="T2" fmla="*/ 88 w 549"/>
                <a:gd name="T3" fmla="*/ 248 h 378"/>
                <a:gd name="T4" fmla="*/ 102 w 549"/>
                <a:gd name="T5" fmla="*/ 241 h 378"/>
                <a:gd name="T6" fmla="*/ 126 w 549"/>
                <a:gd name="T7" fmla="*/ 263 h 378"/>
                <a:gd name="T8" fmla="*/ 134 w 549"/>
                <a:gd name="T9" fmla="*/ 263 h 378"/>
                <a:gd name="T10" fmla="*/ 157 w 549"/>
                <a:gd name="T11" fmla="*/ 260 h 378"/>
                <a:gd name="T12" fmla="*/ 171 w 549"/>
                <a:gd name="T13" fmla="*/ 248 h 378"/>
                <a:gd name="T14" fmla="*/ 188 w 549"/>
                <a:gd name="T15" fmla="*/ 265 h 378"/>
                <a:gd name="T16" fmla="*/ 197 w 549"/>
                <a:gd name="T17" fmla="*/ 251 h 378"/>
                <a:gd name="T18" fmla="*/ 199 w 549"/>
                <a:gd name="T19" fmla="*/ 242 h 378"/>
                <a:gd name="T20" fmla="*/ 214 w 549"/>
                <a:gd name="T21" fmla="*/ 234 h 378"/>
                <a:gd name="T22" fmla="*/ 218 w 549"/>
                <a:gd name="T23" fmla="*/ 214 h 378"/>
                <a:gd name="T24" fmla="*/ 235 w 549"/>
                <a:gd name="T25" fmla="*/ 212 h 378"/>
                <a:gd name="T26" fmla="*/ 276 w 549"/>
                <a:gd name="T27" fmla="*/ 136 h 378"/>
                <a:gd name="T28" fmla="*/ 269 w 549"/>
                <a:gd name="T29" fmla="*/ 124 h 378"/>
                <a:gd name="T30" fmla="*/ 276 w 549"/>
                <a:gd name="T31" fmla="*/ 115 h 378"/>
                <a:gd name="T32" fmla="*/ 287 w 549"/>
                <a:gd name="T33" fmla="*/ 119 h 378"/>
                <a:gd name="T34" fmla="*/ 300 w 549"/>
                <a:gd name="T35" fmla="*/ 111 h 378"/>
                <a:gd name="T36" fmla="*/ 308 w 549"/>
                <a:gd name="T37" fmla="*/ 93 h 378"/>
                <a:gd name="T38" fmla="*/ 344 w 549"/>
                <a:gd name="T39" fmla="*/ 59 h 378"/>
                <a:gd name="T40" fmla="*/ 371 w 549"/>
                <a:gd name="T41" fmla="*/ 50 h 378"/>
                <a:gd name="T42" fmla="*/ 385 w 549"/>
                <a:gd name="T43" fmla="*/ 38 h 378"/>
                <a:gd name="T44" fmla="*/ 380 w 549"/>
                <a:gd name="T45" fmla="*/ 12 h 378"/>
                <a:gd name="T46" fmla="*/ 362 w 549"/>
                <a:gd name="T47" fmla="*/ 10 h 378"/>
                <a:gd name="T48" fmla="*/ 320 w 549"/>
                <a:gd name="T49" fmla="*/ 13 h 378"/>
                <a:gd name="T50" fmla="*/ 292 w 549"/>
                <a:gd name="T51" fmla="*/ 0 h 378"/>
                <a:gd name="T52" fmla="*/ 274 w 549"/>
                <a:gd name="T53" fmla="*/ 4 h 378"/>
                <a:gd name="T54" fmla="*/ 231 w 549"/>
                <a:gd name="T55" fmla="*/ 59 h 378"/>
                <a:gd name="T56" fmla="*/ 218 w 549"/>
                <a:gd name="T57" fmla="*/ 68 h 378"/>
                <a:gd name="T58" fmla="*/ 191 w 549"/>
                <a:gd name="T59" fmla="*/ 56 h 378"/>
                <a:gd name="T60" fmla="*/ 188 w 549"/>
                <a:gd name="T61" fmla="*/ 41 h 378"/>
                <a:gd name="T62" fmla="*/ 182 w 549"/>
                <a:gd name="T63" fmla="*/ 15 h 378"/>
                <a:gd name="T64" fmla="*/ 167 w 549"/>
                <a:gd name="T65" fmla="*/ 6 h 378"/>
                <a:gd name="T66" fmla="*/ 143 w 549"/>
                <a:gd name="T67" fmla="*/ 12 h 378"/>
                <a:gd name="T68" fmla="*/ 127 w 549"/>
                <a:gd name="T69" fmla="*/ 2 h 378"/>
                <a:gd name="T70" fmla="*/ 104 w 549"/>
                <a:gd name="T71" fmla="*/ 31 h 378"/>
                <a:gd name="T72" fmla="*/ 80 w 549"/>
                <a:gd name="T73" fmla="*/ 38 h 378"/>
                <a:gd name="T74" fmla="*/ 46 w 549"/>
                <a:gd name="T75" fmla="*/ 69 h 378"/>
                <a:gd name="T76" fmla="*/ 10 w 549"/>
                <a:gd name="T77" fmla="*/ 140 h 378"/>
                <a:gd name="T78" fmla="*/ 18 w 549"/>
                <a:gd name="T79" fmla="*/ 159 h 378"/>
                <a:gd name="T80" fmla="*/ 18 w 549"/>
                <a:gd name="T81" fmla="*/ 167 h 378"/>
                <a:gd name="T82" fmla="*/ 18 w 549"/>
                <a:gd name="T83" fmla="*/ 176 h 378"/>
                <a:gd name="T84" fmla="*/ 21 w 549"/>
                <a:gd name="T85" fmla="*/ 184 h 378"/>
                <a:gd name="T86" fmla="*/ 35 w 549"/>
                <a:gd name="T87" fmla="*/ 175 h 378"/>
                <a:gd name="T88" fmla="*/ 53 w 549"/>
                <a:gd name="T89" fmla="*/ 170 h 378"/>
                <a:gd name="T90" fmla="*/ 0 w 549"/>
                <a:gd name="T91" fmla="*/ 231 h 378"/>
                <a:gd name="T92" fmla="*/ 0 w 549"/>
                <a:gd name="T93" fmla="*/ 246 h 378"/>
                <a:gd name="T94" fmla="*/ 11 w 549"/>
                <a:gd name="T95" fmla="*/ 248 h 378"/>
                <a:gd name="T96" fmla="*/ 35 w 549"/>
                <a:gd name="T97" fmla="*/ 272 h 378"/>
                <a:gd name="T98" fmla="*/ 74 w 549"/>
                <a:gd name="T99" fmla="*/ 267 h 378"/>
                <a:gd name="T100" fmla="*/ 85 w 549"/>
                <a:gd name="T101" fmla="*/ 263 h 378"/>
                <a:gd name="T102" fmla="*/ 85 w 549"/>
                <a:gd name="T103" fmla="*/ 263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26" name="Freeform 1090"/>
            <p:cNvSpPr/>
            <p:nvPr/>
          </p:nvSpPr>
          <p:spPr bwMode="auto">
            <a:xfrm rot="356891">
              <a:off x="4612239" y="3146207"/>
              <a:ext cx="426059" cy="623924"/>
            </a:xfrm>
            <a:custGeom>
              <a:avLst/>
              <a:gdLst>
                <a:gd name="T0" fmla="*/ 125 w 455"/>
                <a:gd name="T1" fmla="*/ 459 h 658"/>
                <a:gd name="T2" fmla="*/ 152 w 455"/>
                <a:gd name="T3" fmla="*/ 369 h 658"/>
                <a:gd name="T4" fmla="*/ 210 w 455"/>
                <a:gd name="T5" fmla="*/ 331 h 658"/>
                <a:gd name="T6" fmla="*/ 223 w 455"/>
                <a:gd name="T7" fmla="*/ 295 h 658"/>
                <a:gd name="T8" fmla="*/ 198 w 455"/>
                <a:gd name="T9" fmla="*/ 282 h 658"/>
                <a:gd name="T10" fmla="*/ 167 w 455"/>
                <a:gd name="T11" fmla="*/ 265 h 658"/>
                <a:gd name="T12" fmla="*/ 151 w 455"/>
                <a:gd name="T13" fmla="*/ 221 h 658"/>
                <a:gd name="T14" fmla="*/ 122 w 455"/>
                <a:gd name="T15" fmla="*/ 223 h 658"/>
                <a:gd name="T16" fmla="*/ 91 w 455"/>
                <a:gd name="T17" fmla="*/ 216 h 658"/>
                <a:gd name="T18" fmla="*/ 113 w 455"/>
                <a:gd name="T19" fmla="*/ 168 h 658"/>
                <a:gd name="T20" fmla="*/ 139 w 455"/>
                <a:gd name="T21" fmla="*/ 120 h 658"/>
                <a:gd name="T22" fmla="*/ 182 w 455"/>
                <a:gd name="T23" fmla="*/ 140 h 658"/>
                <a:gd name="T24" fmla="*/ 199 w 455"/>
                <a:gd name="T25" fmla="*/ 171 h 658"/>
                <a:gd name="T26" fmla="*/ 203 w 455"/>
                <a:gd name="T27" fmla="*/ 199 h 658"/>
                <a:gd name="T28" fmla="*/ 228 w 455"/>
                <a:gd name="T29" fmla="*/ 229 h 658"/>
                <a:gd name="T30" fmla="*/ 289 w 455"/>
                <a:gd name="T31" fmla="*/ 212 h 658"/>
                <a:gd name="T32" fmla="*/ 315 w 455"/>
                <a:gd name="T33" fmla="*/ 157 h 658"/>
                <a:gd name="T34" fmla="*/ 283 w 455"/>
                <a:gd name="T35" fmla="*/ 128 h 658"/>
                <a:gd name="T36" fmla="*/ 267 w 455"/>
                <a:gd name="T37" fmla="*/ 82 h 658"/>
                <a:gd name="T38" fmla="*/ 210 w 455"/>
                <a:gd name="T39" fmla="*/ 52 h 658"/>
                <a:gd name="T40" fmla="*/ 178 w 455"/>
                <a:gd name="T41" fmla="*/ 0 h 658"/>
                <a:gd name="T42" fmla="*/ 139 w 455"/>
                <a:gd name="T43" fmla="*/ 30 h 658"/>
                <a:gd name="T44" fmla="*/ 141 w 455"/>
                <a:gd name="T45" fmla="*/ 53 h 658"/>
                <a:gd name="T46" fmla="*/ 102 w 455"/>
                <a:gd name="T47" fmla="*/ 66 h 658"/>
                <a:gd name="T48" fmla="*/ 81 w 455"/>
                <a:gd name="T49" fmla="*/ 74 h 658"/>
                <a:gd name="T50" fmla="*/ 45 w 455"/>
                <a:gd name="T51" fmla="*/ 84 h 658"/>
                <a:gd name="T52" fmla="*/ 36 w 455"/>
                <a:gd name="T53" fmla="*/ 53 h 658"/>
                <a:gd name="T54" fmla="*/ 6 w 455"/>
                <a:gd name="T55" fmla="*/ 97 h 658"/>
                <a:gd name="T56" fmla="*/ 19 w 455"/>
                <a:gd name="T57" fmla="*/ 167 h 658"/>
                <a:gd name="T58" fmla="*/ 36 w 455"/>
                <a:gd name="T59" fmla="*/ 212 h 658"/>
                <a:gd name="T60" fmla="*/ 43 w 455"/>
                <a:gd name="T61" fmla="*/ 261 h 658"/>
                <a:gd name="T62" fmla="*/ 4 w 455"/>
                <a:gd name="T63" fmla="*/ 321 h 658"/>
                <a:gd name="T64" fmla="*/ 41 w 455"/>
                <a:gd name="T65" fmla="*/ 377 h 658"/>
                <a:gd name="T66" fmla="*/ 29 w 455"/>
                <a:gd name="T67" fmla="*/ 416 h 658"/>
                <a:gd name="T68" fmla="*/ 15 w 455"/>
                <a:gd name="T69" fmla="*/ 447 h 658"/>
                <a:gd name="T70" fmla="*/ 89 w 455"/>
                <a:gd name="T71" fmla="*/ 473 h 658"/>
                <a:gd name="T72" fmla="*/ 124 w 455"/>
                <a:gd name="T73" fmla="*/ 466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27" name="Freeform 1091"/>
            <p:cNvSpPr/>
            <p:nvPr/>
          </p:nvSpPr>
          <p:spPr bwMode="auto">
            <a:xfrm rot="356891">
              <a:off x="4837948" y="3369626"/>
              <a:ext cx="83521" cy="152280"/>
            </a:xfrm>
            <a:custGeom>
              <a:avLst/>
              <a:gdLst>
                <a:gd name="T0" fmla="*/ 51 w 89"/>
                <a:gd name="T1" fmla="*/ 108 h 160"/>
                <a:gd name="T2" fmla="*/ 32 w 89"/>
                <a:gd name="T3" fmla="*/ 116 h 160"/>
                <a:gd name="T4" fmla="*/ 4 w 89"/>
                <a:gd name="T5" fmla="*/ 108 h 160"/>
                <a:gd name="T6" fmla="*/ 2 w 89"/>
                <a:gd name="T7" fmla="*/ 100 h 160"/>
                <a:gd name="T8" fmla="*/ 0 w 89"/>
                <a:gd name="T9" fmla="*/ 48 h 160"/>
                <a:gd name="T10" fmla="*/ 20 w 89"/>
                <a:gd name="T11" fmla="*/ 39 h 160"/>
                <a:gd name="T12" fmla="*/ 17 w 89"/>
                <a:gd name="T13" fmla="*/ 29 h 160"/>
                <a:gd name="T14" fmla="*/ 21 w 89"/>
                <a:gd name="T15" fmla="*/ 10 h 160"/>
                <a:gd name="T16" fmla="*/ 23 w 89"/>
                <a:gd name="T17" fmla="*/ 0 h 160"/>
                <a:gd name="T18" fmla="*/ 34 w 89"/>
                <a:gd name="T19" fmla="*/ 5 h 160"/>
                <a:gd name="T20" fmla="*/ 38 w 89"/>
                <a:gd name="T21" fmla="*/ 23 h 160"/>
                <a:gd name="T22" fmla="*/ 36 w 89"/>
                <a:gd name="T23" fmla="*/ 33 h 160"/>
                <a:gd name="T24" fmla="*/ 59 w 89"/>
                <a:gd name="T25" fmla="*/ 50 h 160"/>
                <a:gd name="T26" fmla="*/ 61 w 89"/>
                <a:gd name="T27" fmla="*/ 62 h 160"/>
                <a:gd name="T28" fmla="*/ 48 w 89"/>
                <a:gd name="T29" fmla="*/ 72 h 160"/>
                <a:gd name="T30" fmla="*/ 45 w 89"/>
                <a:gd name="T31" fmla="*/ 93 h 160"/>
                <a:gd name="T32" fmla="*/ 51 w 89"/>
                <a:gd name="T33" fmla="*/ 108 h 160"/>
                <a:gd name="T34" fmla="*/ 51 w 89"/>
                <a:gd name="T35" fmla="*/ 10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28" name="Freeform 1092"/>
            <p:cNvSpPr/>
            <p:nvPr/>
          </p:nvSpPr>
          <p:spPr bwMode="auto">
            <a:xfrm rot="356891">
              <a:off x="4743388" y="3302802"/>
              <a:ext cx="133209" cy="144877"/>
            </a:xfrm>
            <a:custGeom>
              <a:avLst/>
              <a:gdLst>
                <a:gd name="T0" fmla="*/ 75 w 142"/>
                <a:gd name="T1" fmla="*/ 93 h 153"/>
                <a:gd name="T2" fmla="*/ 74 w 142"/>
                <a:gd name="T3" fmla="*/ 78 h 153"/>
                <a:gd name="T4" fmla="*/ 68 w 142"/>
                <a:gd name="T5" fmla="*/ 65 h 153"/>
                <a:gd name="T6" fmla="*/ 96 w 142"/>
                <a:gd name="T7" fmla="*/ 56 h 153"/>
                <a:gd name="T8" fmla="*/ 98 w 142"/>
                <a:gd name="T9" fmla="*/ 45 h 153"/>
                <a:gd name="T10" fmla="*/ 91 w 142"/>
                <a:gd name="T11" fmla="*/ 19 h 153"/>
                <a:gd name="T12" fmla="*/ 83 w 142"/>
                <a:gd name="T13" fmla="*/ 19 h 153"/>
                <a:gd name="T14" fmla="*/ 47 w 142"/>
                <a:gd name="T15" fmla="*/ 0 h 153"/>
                <a:gd name="T16" fmla="*/ 28 w 142"/>
                <a:gd name="T17" fmla="*/ 20 h 153"/>
                <a:gd name="T18" fmla="*/ 23 w 142"/>
                <a:gd name="T19" fmla="*/ 47 h 153"/>
                <a:gd name="T20" fmla="*/ 4 w 142"/>
                <a:gd name="T21" fmla="*/ 72 h 153"/>
                <a:gd name="T22" fmla="*/ 0 w 142"/>
                <a:gd name="T23" fmla="*/ 95 h 153"/>
                <a:gd name="T24" fmla="*/ 4 w 142"/>
                <a:gd name="T25" fmla="*/ 107 h 153"/>
                <a:gd name="T26" fmla="*/ 31 w 142"/>
                <a:gd name="T27" fmla="*/ 102 h 153"/>
                <a:gd name="T28" fmla="*/ 51 w 142"/>
                <a:gd name="T29" fmla="*/ 109 h 153"/>
                <a:gd name="T30" fmla="*/ 59 w 142"/>
                <a:gd name="T31" fmla="*/ 99 h 153"/>
                <a:gd name="T32" fmla="*/ 75 w 142"/>
                <a:gd name="T33" fmla="*/ 93 h 153"/>
                <a:gd name="T34" fmla="*/ 75 w 142"/>
                <a:gd name="T35" fmla="*/ 93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29" name="Freeform 1093"/>
            <p:cNvSpPr/>
            <p:nvPr/>
          </p:nvSpPr>
          <p:spPr bwMode="auto">
            <a:xfrm rot="356891">
              <a:off x="3957624" y="3434314"/>
              <a:ext cx="216730" cy="380699"/>
            </a:xfrm>
            <a:custGeom>
              <a:avLst/>
              <a:gdLst>
                <a:gd name="T0" fmla="*/ 152 w 230"/>
                <a:gd name="T1" fmla="*/ 163 h 400"/>
                <a:gd name="T2" fmla="*/ 153 w 230"/>
                <a:gd name="T3" fmla="*/ 131 h 400"/>
                <a:gd name="T4" fmla="*/ 162 w 230"/>
                <a:gd name="T5" fmla="*/ 117 h 400"/>
                <a:gd name="T6" fmla="*/ 158 w 230"/>
                <a:gd name="T7" fmla="*/ 103 h 400"/>
                <a:gd name="T8" fmla="*/ 107 w 230"/>
                <a:gd name="T9" fmla="*/ 84 h 400"/>
                <a:gd name="T10" fmla="*/ 111 w 230"/>
                <a:gd name="T11" fmla="*/ 62 h 400"/>
                <a:gd name="T12" fmla="*/ 127 w 230"/>
                <a:gd name="T13" fmla="*/ 40 h 400"/>
                <a:gd name="T14" fmla="*/ 118 w 230"/>
                <a:gd name="T15" fmla="*/ 5 h 400"/>
                <a:gd name="T16" fmla="*/ 113 w 230"/>
                <a:gd name="T17" fmla="*/ 0 h 400"/>
                <a:gd name="T18" fmla="*/ 80 w 230"/>
                <a:gd name="T19" fmla="*/ 23 h 400"/>
                <a:gd name="T20" fmla="*/ 65 w 230"/>
                <a:gd name="T21" fmla="*/ 74 h 400"/>
                <a:gd name="T22" fmla="*/ 61 w 230"/>
                <a:gd name="T23" fmla="*/ 110 h 400"/>
                <a:gd name="T24" fmla="*/ 33 w 230"/>
                <a:gd name="T25" fmla="*/ 131 h 400"/>
                <a:gd name="T26" fmla="*/ 19 w 230"/>
                <a:gd name="T27" fmla="*/ 138 h 400"/>
                <a:gd name="T28" fmla="*/ 0 w 230"/>
                <a:gd name="T29" fmla="*/ 142 h 400"/>
                <a:gd name="T30" fmla="*/ 42 w 230"/>
                <a:gd name="T31" fmla="*/ 196 h 400"/>
                <a:gd name="T32" fmla="*/ 50 w 230"/>
                <a:gd name="T33" fmla="*/ 237 h 400"/>
                <a:gd name="T34" fmla="*/ 47 w 230"/>
                <a:gd name="T35" fmla="*/ 256 h 400"/>
                <a:gd name="T36" fmla="*/ 76 w 230"/>
                <a:gd name="T37" fmla="*/ 272 h 400"/>
                <a:gd name="T38" fmla="*/ 76 w 230"/>
                <a:gd name="T39" fmla="*/ 284 h 400"/>
                <a:gd name="T40" fmla="*/ 102 w 230"/>
                <a:gd name="T41" fmla="*/ 291 h 400"/>
                <a:gd name="T42" fmla="*/ 109 w 230"/>
                <a:gd name="T43" fmla="*/ 291 h 400"/>
                <a:gd name="T44" fmla="*/ 109 w 230"/>
                <a:gd name="T45" fmla="*/ 267 h 400"/>
                <a:gd name="T46" fmla="*/ 129 w 230"/>
                <a:gd name="T47" fmla="*/ 265 h 400"/>
                <a:gd name="T48" fmla="*/ 135 w 230"/>
                <a:gd name="T49" fmla="*/ 238 h 400"/>
                <a:gd name="T50" fmla="*/ 120 w 230"/>
                <a:gd name="T51" fmla="*/ 226 h 400"/>
                <a:gd name="T52" fmla="*/ 109 w 230"/>
                <a:gd name="T53" fmla="*/ 215 h 400"/>
                <a:gd name="T54" fmla="*/ 114 w 230"/>
                <a:gd name="T55" fmla="*/ 164 h 400"/>
                <a:gd name="T56" fmla="*/ 125 w 230"/>
                <a:gd name="T57" fmla="*/ 158 h 400"/>
                <a:gd name="T58" fmla="*/ 143 w 230"/>
                <a:gd name="T59" fmla="*/ 166 h 400"/>
                <a:gd name="T60" fmla="*/ 152 w 230"/>
                <a:gd name="T61" fmla="*/ 163 h 400"/>
                <a:gd name="T62" fmla="*/ 152 w 230"/>
                <a:gd name="T63" fmla="*/ 16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30" name="Freeform 1094"/>
            <p:cNvSpPr/>
            <p:nvPr/>
          </p:nvSpPr>
          <p:spPr bwMode="auto">
            <a:xfrm rot="356891">
              <a:off x="3545969" y="2044024"/>
              <a:ext cx="1759210" cy="1614797"/>
            </a:xfrm>
            <a:custGeom>
              <a:avLst/>
              <a:gdLst>
                <a:gd name="T0" fmla="*/ 428 w 1876"/>
                <a:gd name="T1" fmla="*/ 1194 h 1700"/>
                <a:gd name="T2" fmla="*/ 484 w 1876"/>
                <a:gd name="T3" fmla="*/ 1090 h 1700"/>
                <a:gd name="T4" fmla="*/ 524 w 1876"/>
                <a:gd name="T5" fmla="*/ 1187 h 1700"/>
                <a:gd name="T6" fmla="*/ 577 w 1876"/>
                <a:gd name="T7" fmla="*/ 1208 h 1700"/>
                <a:gd name="T8" fmla="*/ 644 w 1876"/>
                <a:gd name="T9" fmla="*/ 1104 h 1700"/>
                <a:gd name="T10" fmla="*/ 712 w 1876"/>
                <a:gd name="T11" fmla="*/ 1069 h 1700"/>
                <a:gd name="T12" fmla="*/ 791 w 1876"/>
                <a:gd name="T13" fmla="*/ 1003 h 1700"/>
                <a:gd name="T14" fmla="*/ 839 w 1876"/>
                <a:gd name="T15" fmla="*/ 938 h 1700"/>
                <a:gd name="T16" fmla="*/ 885 w 1876"/>
                <a:gd name="T17" fmla="*/ 865 h 1700"/>
                <a:gd name="T18" fmla="*/ 930 w 1876"/>
                <a:gd name="T19" fmla="*/ 868 h 1700"/>
                <a:gd name="T20" fmla="*/ 985 w 1876"/>
                <a:gd name="T21" fmla="*/ 851 h 1700"/>
                <a:gd name="T22" fmla="*/ 1052 w 1876"/>
                <a:gd name="T23" fmla="*/ 844 h 1700"/>
                <a:gd name="T24" fmla="*/ 1116 w 1876"/>
                <a:gd name="T25" fmla="*/ 869 h 1700"/>
                <a:gd name="T26" fmla="*/ 1150 w 1876"/>
                <a:gd name="T27" fmla="*/ 843 h 1700"/>
                <a:gd name="T28" fmla="*/ 1217 w 1876"/>
                <a:gd name="T29" fmla="*/ 777 h 1700"/>
                <a:gd name="T30" fmla="*/ 1276 w 1876"/>
                <a:gd name="T31" fmla="*/ 743 h 1700"/>
                <a:gd name="T32" fmla="*/ 1291 w 1876"/>
                <a:gd name="T33" fmla="*/ 686 h 1700"/>
                <a:gd name="T34" fmla="*/ 1220 w 1876"/>
                <a:gd name="T35" fmla="*/ 646 h 1700"/>
                <a:gd name="T36" fmla="*/ 1202 w 1876"/>
                <a:gd name="T37" fmla="*/ 564 h 1700"/>
                <a:gd name="T38" fmla="*/ 1224 w 1876"/>
                <a:gd name="T39" fmla="*/ 536 h 1700"/>
                <a:gd name="T40" fmla="*/ 1232 w 1876"/>
                <a:gd name="T41" fmla="*/ 473 h 1700"/>
                <a:gd name="T42" fmla="*/ 1232 w 1876"/>
                <a:gd name="T43" fmla="*/ 457 h 1700"/>
                <a:gd name="T44" fmla="*/ 1250 w 1876"/>
                <a:gd name="T45" fmla="*/ 336 h 1700"/>
                <a:gd name="T46" fmla="*/ 1275 w 1876"/>
                <a:gd name="T47" fmla="*/ 348 h 1700"/>
                <a:gd name="T48" fmla="*/ 1284 w 1876"/>
                <a:gd name="T49" fmla="*/ 191 h 1700"/>
                <a:gd name="T50" fmla="*/ 1200 w 1876"/>
                <a:gd name="T51" fmla="*/ 124 h 1700"/>
                <a:gd name="T52" fmla="*/ 1135 w 1876"/>
                <a:gd name="T53" fmla="*/ 83 h 1700"/>
                <a:gd name="T54" fmla="*/ 1072 w 1876"/>
                <a:gd name="T55" fmla="*/ 63 h 1700"/>
                <a:gd name="T56" fmla="*/ 1061 w 1876"/>
                <a:gd name="T57" fmla="*/ 0 h 1700"/>
                <a:gd name="T58" fmla="*/ 1035 w 1876"/>
                <a:gd name="T59" fmla="*/ 63 h 1700"/>
                <a:gd name="T60" fmla="*/ 1004 w 1876"/>
                <a:gd name="T61" fmla="*/ 232 h 1700"/>
                <a:gd name="T62" fmla="*/ 918 w 1876"/>
                <a:gd name="T63" fmla="*/ 298 h 1700"/>
                <a:gd name="T64" fmla="*/ 861 w 1876"/>
                <a:gd name="T65" fmla="*/ 419 h 1700"/>
                <a:gd name="T66" fmla="*/ 950 w 1876"/>
                <a:gd name="T67" fmla="*/ 440 h 1700"/>
                <a:gd name="T68" fmla="*/ 1076 w 1876"/>
                <a:gd name="T69" fmla="*/ 484 h 1700"/>
                <a:gd name="T70" fmla="*/ 987 w 1876"/>
                <a:gd name="T71" fmla="*/ 523 h 1700"/>
                <a:gd name="T72" fmla="*/ 915 w 1876"/>
                <a:gd name="T73" fmla="*/ 573 h 1700"/>
                <a:gd name="T74" fmla="*/ 820 w 1876"/>
                <a:gd name="T75" fmla="*/ 663 h 1700"/>
                <a:gd name="T76" fmla="*/ 707 w 1876"/>
                <a:gd name="T77" fmla="*/ 680 h 1700"/>
                <a:gd name="T78" fmla="*/ 683 w 1876"/>
                <a:gd name="T79" fmla="*/ 794 h 1700"/>
                <a:gd name="T80" fmla="*/ 508 w 1876"/>
                <a:gd name="T81" fmla="*/ 871 h 1700"/>
                <a:gd name="T82" fmla="*/ 361 w 1876"/>
                <a:gd name="T83" fmla="*/ 919 h 1700"/>
                <a:gd name="T84" fmla="*/ 130 w 1876"/>
                <a:gd name="T85" fmla="*/ 863 h 1700"/>
                <a:gd name="T86" fmla="*/ 7 w 1876"/>
                <a:gd name="T87" fmla="*/ 905 h 1700"/>
                <a:gd name="T88" fmla="*/ 77 w 1876"/>
                <a:gd name="T89" fmla="*/ 988 h 1700"/>
                <a:gd name="T90" fmla="*/ 147 w 1876"/>
                <a:gd name="T91" fmla="*/ 1021 h 1700"/>
                <a:gd name="T92" fmla="*/ 169 w 1876"/>
                <a:gd name="T93" fmla="*/ 1086 h 1700"/>
                <a:gd name="T94" fmla="*/ 242 w 1876"/>
                <a:gd name="T95" fmla="*/ 1130 h 1700"/>
                <a:gd name="T96" fmla="*/ 349 w 1876"/>
                <a:gd name="T97" fmla="*/ 1119 h 1700"/>
                <a:gd name="T98" fmla="*/ 314 w 1876"/>
                <a:gd name="T99" fmla="*/ 1178 h 1700"/>
                <a:gd name="T100" fmla="*/ 367 w 1876"/>
                <a:gd name="T101" fmla="*/ 1228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31" name="Freeform 1095"/>
            <p:cNvSpPr/>
            <p:nvPr/>
          </p:nvSpPr>
          <p:spPr bwMode="auto">
            <a:xfrm rot="356891">
              <a:off x="4983031" y="3029848"/>
              <a:ext cx="459890" cy="453667"/>
            </a:xfrm>
            <a:custGeom>
              <a:avLst/>
              <a:gdLst>
                <a:gd name="T0" fmla="*/ 283 w 491"/>
                <a:gd name="T1" fmla="*/ 240 h 478"/>
                <a:gd name="T2" fmla="*/ 319 w 491"/>
                <a:gd name="T3" fmla="*/ 184 h 478"/>
                <a:gd name="T4" fmla="*/ 341 w 491"/>
                <a:gd name="T5" fmla="*/ 156 h 478"/>
                <a:gd name="T6" fmla="*/ 338 w 491"/>
                <a:gd name="T7" fmla="*/ 129 h 478"/>
                <a:gd name="T8" fmla="*/ 314 w 491"/>
                <a:gd name="T9" fmla="*/ 101 h 478"/>
                <a:gd name="T10" fmla="*/ 310 w 491"/>
                <a:gd name="T11" fmla="*/ 76 h 478"/>
                <a:gd name="T12" fmla="*/ 267 w 491"/>
                <a:gd name="T13" fmla="*/ 14 h 478"/>
                <a:gd name="T14" fmla="*/ 265 w 491"/>
                <a:gd name="T15" fmla="*/ 20 h 478"/>
                <a:gd name="T16" fmla="*/ 255 w 491"/>
                <a:gd name="T17" fmla="*/ 31 h 478"/>
                <a:gd name="T18" fmla="*/ 237 w 491"/>
                <a:gd name="T19" fmla="*/ 8 h 478"/>
                <a:gd name="T20" fmla="*/ 210 w 491"/>
                <a:gd name="T21" fmla="*/ 0 h 478"/>
                <a:gd name="T22" fmla="*/ 210 w 491"/>
                <a:gd name="T23" fmla="*/ 8 h 478"/>
                <a:gd name="T24" fmla="*/ 210 w 491"/>
                <a:gd name="T25" fmla="*/ 20 h 478"/>
                <a:gd name="T26" fmla="*/ 198 w 491"/>
                <a:gd name="T27" fmla="*/ 31 h 478"/>
                <a:gd name="T28" fmla="*/ 177 w 491"/>
                <a:gd name="T29" fmla="*/ 53 h 478"/>
                <a:gd name="T30" fmla="*/ 154 w 491"/>
                <a:gd name="T31" fmla="*/ 53 h 478"/>
                <a:gd name="T32" fmla="*/ 144 w 491"/>
                <a:gd name="T33" fmla="*/ 70 h 478"/>
                <a:gd name="T34" fmla="*/ 136 w 491"/>
                <a:gd name="T35" fmla="*/ 70 h 478"/>
                <a:gd name="T36" fmla="*/ 119 w 491"/>
                <a:gd name="T37" fmla="*/ 88 h 478"/>
                <a:gd name="T38" fmla="*/ 109 w 491"/>
                <a:gd name="T39" fmla="*/ 88 h 478"/>
                <a:gd name="T40" fmla="*/ 89 w 491"/>
                <a:gd name="T41" fmla="*/ 109 h 478"/>
                <a:gd name="T42" fmla="*/ 77 w 491"/>
                <a:gd name="T43" fmla="*/ 111 h 478"/>
                <a:gd name="T44" fmla="*/ 51 w 491"/>
                <a:gd name="T45" fmla="*/ 153 h 478"/>
                <a:gd name="T46" fmla="*/ 35 w 491"/>
                <a:gd name="T47" fmla="*/ 128 h 478"/>
                <a:gd name="T48" fmla="*/ 16 w 491"/>
                <a:gd name="T49" fmla="*/ 115 h 478"/>
                <a:gd name="T50" fmla="*/ 8 w 491"/>
                <a:gd name="T51" fmla="*/ 124 h 478"/>
                <a:gd name="T52" fmla="*/ 18 w 491"/>
                <a:gd name="T53" fmla="*/ 180 h 478"/>
                <a:gd name="T54" fmla="*/ 10 w 491"/>
                <a:gd name="T55" fmla="*/ 200 h 478"/>
                <a:gd name="T56" fmla="*/ 0 w 491"/>
                <a:gd name="T57" fmla="*/ 228 h 478"/>
                <a:gd name="T58" fmla="*/ 26 w 491"/>
                <a:gd name="T59" fmla="*/ 245 h 478"/>
                <a:gd name="T60" fmla="*/ 39 w 491"/>
                <a:gd name="T61" fmla="*/ 248 h 478"/>
                <a:gd name="T62" fmla="*/ 58 w 491"/>
                <a:gd name="T63" fmla="*/ 275 h 478"/>
                <a:gd name="T64" fmla="*/ 71 w 491"/>
                <a:gd name="T65" fmla="*/ 266 h 478"/>
                <a:gd name="T66" fmla="*/ 93 w 491"/>
                <a:gd name="T67" fmla="*/ 240 h 478"/>
                <a:gd name="T68" fmla="*/ 113 w 491"/>
                <a:gd name="T69" fmla="*/ 201 h 478"/>
                <a:gd name="T70" fmla="*/ 151 w 491"/>
                <a:gd name="T71" fmla="*/ 193 h 478"/>
                <a:gd name="T72" fmla="*/ 174 w 491"/>
                <a:gd name="T73" fmla="*/ 216 h 478"/>
                <a:gd name="T74" fmla="*/ 156 w 491"/>
                <a:gd name="T75" fmla="*/ 256 h 478"/>
                <a:gd name="T76" fmla="*/ 136 w 491"/>
                <a:gd name="T77" fmla="*/ 291 h 478"/>
                <a:gd name="T78" fmla="*/ 155 w 491"/>
                <a:gd name="T79" fmla="*/ 304 h 478"/>
                <a:gd name="T80" fmla="*/ 154 w 491"/>
                <a:gd name="T81" fmla="*/ 321 h 478"/>
                <a:gd name="T82" fmla="*/ 137 w 491"/>
                <a:gd name="T83" fmla="*/ 337 h 478"/>
                <a:gd name="T84" fmla="*/ 141 w 491"/>
                <a:gd name="T85" fmla="*/ 345 h 478"/>
                <a:gd name="T86" fmla="*/ 168 w 491"/>
                <a:gd name="T87" fmla="*/ 330 h 478"/>
                <a:gd name="T88" fmla="*/ 207 w 491"/>
                <a:gd name="T89" fmla="*/ 278 h 478"/>
                <a:gd name="T90" fmla="*/ 264 w 491"/>
                <a:gd name="T91" fmla="*/ 243 h 478"/>
                <a:gd name="T92" fmla="*/ 283 w 491"/>
                <a:gd name="T93" fmla="*/ 240 h 478"/>
                <a:gd name="T94" fmla="*/ 283 w 491"/>
                <a:gd name="T95" fmla="*/ 240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32" name="Freeform 1096"/>
            <p:cNvSpPr/>
            <p:nvPr/>
          </p:nvSpPr>
          <p:spPr bwMode="auto">
            <a:xfrm rot="356891">
              <a:off x="5116762" y="2797140"/>
              <a:ext cx="663933" cy="464241"/>
            </a:xfrm>
            <a:custGeom>
              <a:avLst/>
              <a:gdLst>
                <a:gd name="T0" fmla="*/ 477 w 709"/>
                <a:gd name="T1" fmla="*/ 98 h 488"/>
                <a:gd name="T2" fmla="*/ 438 w 709"/>
                <a:gd name="T3" fmla="*/ 91 h 488"/>
                <a:gd name="T4" fmla="*/ 423 w 709"/>
                <a:gd name="T5" fmla="*/ 87 h 488"/>
                <a:gd name="T6" fmla="*/ 390 w 709"/>
                <a:gd name="T7" fmla="*/ 109 h 488"/>
                <a:gd name="T8" fmla="*/ 375 w 709"/>
                <a:gd name="T9" fmla="*/ 118 h 488"/>
                <a:gd name="T10" fmla="*/ 345 w 709"/>
                <a:gd name="T11" fmla="*/ 94 h 488"/>
                <a:gd name="T12" fmla="*/ 319 w 709"/>
                <a:gd name="T13" fmla="*/ 69 h 488"/>
                <a:gd name="T14" fmla="*/ 313 w 709"/>
                <a:gd name="T15" fmla="*/ 103 h 488"/>
                <a:gd name="T16" fmla="*/ 286 w 709"/>
                <a:gd name="T17" fmla="*/ 69 h 488"/>
                <a:gd name="T18" fmla="*/ 264 w 709"/>
                <a:gd name="T19" fmla="*/ 46 h 488"/>
                <a:gd name="T20" fmla="*/ 213 w 709"/>
                <a:gd name="T21" fmla="*/ 46 h 488"/>
                <a:gd name="T22" fmla="*/ 187 w 709"/>
                <a:gd name="T23" fmla="*/ 26 h 488"/>
                <a:gd name="T24" fmla="*/ 150 w 709"/>
                <a:gd name="T25" fmla="*/ 40 h 488"/>
                <a:gd name="T26" fmla="*/ 112 w 709"/>
                <a:gd name="T27" fmla="*/ 30 h 488"/>
                <a:gd name="T28" fmla="*/ 60 w 709"/>
                <a:gd name="T29" fmla="*/ 7 h 488"/>
                <a:gd name="T30" fmla="*/ 45 w 709"/>
                <a:gd name="T31" fmla="*/ 44 h 488"/>
                <a:gd name="T32" fmla="*/ 0 w 709"/>
                <a:gd name="T33" fmla="*/ 46 h 488"/>
                <a:gd name="T34" fmla="*/ 24 w 709"/>
                <a:gd name="T35" fmla="*/ 72 h 488"/>
                <a:gd name="T36" fmla="*/ 27 w 709"/>
                <a:gd name="T37" fmla="*/ 117 h 488"/>
                <a:gd name="T38" fmla="*/ 40 w 709"/>
                <a:gd name="T39" fmla="*/ 154 h 488"/>
                <a:gd name="T40" fmla="*/ 80 w 709"/>
                <a:gd name="T41" fmla="*/ 130 h 488"/>
                <a:gd name="T42" fmla="*/ 112 w 709"/>
                <a:gd name="T43" fmla="*/ 195 h 488"/>
                <a:gd name="T44" fmla="*/ 130 w 709"/>
                <a:gd name="T45" fmla="*/ 197 h 488"/>
                <a:gd name="T46" fmla="*/ 175 w 709"/>
                <a:gd name="T47" fmla="*/ 228 h 488"/>
                <a:gd name="T48" fmla="*/ 187 w 709"/>
                <a:gd name="T49" fmla="*/ 212 h 488"/>
                <a:gd name="T50" fmla="*/ 233 w 709"/>
                <a:gd name="T51" fmla="*/ 298 h 488"/>
                <a:gd name="T52" fmla="*/ 260 w 709"/>
                <a:gd name="T53" fmla="*/ 354 h 488"/>
                <a:gd name="T54" fmla="*/ 301 w 709"/>
                <a:gd name="T55" fmla="*/ 280 h 488"/>
                <a:gd name="T56" fmla="*/ 332 w 709"/>
                <a:gd name="T57" fmla="*/ 290 h 488"/>
                <a:gd name="T58" fmla="*/ 380 w 709"/>
                <a:gd name="T59" fmla="*/ 273 h 488"/>
                <a:gd name="T60" fmla="*/ 368 w 709"/>
                <a:gd name="T61" fmla="*/ 240 h 488"/>
                <a:gd name="T62" fmla="*/ 413 w 709"/>
                <a:gd name="T63" fmla="*/ 202 h 488"/>
                <a:gd name="T64" fmla="*/ 430 w 709"/>
                <a:gd name="T65" fmla="*/ 166 h 488"/>
                <a:gd name="T66" fmla="*/ 446 w 709"/>
                <a:gd name="T67" fmla="*/ 146 h 488"/>
                <a:gd name="T68" fmla="*/ 463 w 709"/>
                <a:gd name="T69" fmla="*/ 164 h 488"/>
                <a:gd name="T70" fmla="*/ 492 w 709"/>
                <a:gd name="T71" fmla="*/ 107 h 488"/>
                <a:gd name="T72" fmla="*/ 490 w 709"/>
                <a:gd name="T73" fmla="*/ 98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33" name="Freeform 1097"/>
            <p:cNvSpPr/>
            <p:nvPr/>
          </p:nvSpPr>
          <p:spPr bwMode="auto">
            <a:xfrm rot="356891">
              <a:off x="5021664" y="2108877"/>
              <a:ext cx="909208" cy="842825"/>
            </a:xfrm>
            <a:custGeom>
              <a:avLst/>
              <a:gdLst>
                <a:gd name="T0" fmla="*/ 207 w 970"/>
                <a:gd name="T1" fmla="*/ 523 h 888"/>
                <a:gd name="T2" fmla="*/ 245 w 970"/>
                <a:gd name="T3" fmla="*/ 571 h 888"/>
                <a:gd name="T4" fmla="*/ 274 w 970"/>
                <a:gd name="T5" fmla="*/ 563 h 888"/>
                <a:gd name="T6" fmla="*/ 311 w 970"/>
                <a:gd name="T7" fmla="*/ 568 h 888"/>
                <a:gd name="T8" fmla="*/ 352 w 970"/>
                <a:gd name="T9" fmla="*/ 558 h 888"/>
                <a:gd name="T10" fmla="*/ 381 w 970"/>
                <a:gd name="T11" fmla="*/ 593 h 888"/>
                <a:gd name="T12" fmla="*/ 403 w 970"/>
                <a:gd name="T13" fmla="*/ 603 h 888"/>
                <a:gd name="T14" fmla="*/ 432 w 970"/>
                <a:gd name="T15" fmla="*/ 622 h 888"/>
                <a:gd name="T16" fmla="*/ 439 w 970"/>
                <a:gd name="T17" fmla="*/ 585 h 888"/>
                <a:gd name="T18" fmla="*/ 470 w 970"/>
                <a:gd name="T19" fmla="*/ 624 h 888"/>
                <a:gd name="T20" fmla="*/ 495 w 970"/>
                <a:gd name="T21" fmla="*/ 640 h 888"/>
                <a:gd name="T22" fmla="*/ 523 w 970"/>
                <a:gd name="T23" fmla="*/ 603 h 888"/>
                <a:gd name="T24" fmla="*/ 542 w 970"/>
                <a:gd name="T25" fmla="*/ 600 h 888"/>
                <a:gd name="T26" fmla="*/ 572 w 970"/>
                <a:gd name="T27" fmla="*/ 622 h 888"/>
                <a:gd name="T28" fmla="*/ 599 w 970"/>
                <a:gd name="T29" fmla="*/ 622 h 888"/>
                <a:gd name="T30" fmla="*/ 588 w 970"/>
                <a:gd name="T31" fmla="*/ 571 h 888"/>
                <a:gd name="T32" fmla="*/ 576 w 970"/>
                <a:gd name="T33" fmla="*/ 512 h 888"/>
                <a:gd name="T34" fmla="*/ 642 w 970"/>
                <a:gd name="T35" fmla="*/ 484 h 888"/>
                <a:gd name="T36" fmla="*/ 648 w 970"/>
                <a:gd name="T37" fmla="*/ 454 h 888"/>
                <a:gd name="T38" fmla="*/ 655 w 970"/>
                <a:gd name="T39" fmla="*/ 423 h 888"/>
                <a:gd name="T40" fmla="*/ 661 w 970"/>
                <a:gd name="T41" fmla="*/ 302 h 888"/>
                <a:gd name="T42" fmla="*/ 656 w 970"/>
                <a:gd name="T43" fmla="*/ 252 h 888"/>
                <a:gd name="T44" fmla="*/ 653 w 970"/>
                <a:gd name="T45" fmla="*/ 228 h 888"/>
                <a:gd name="T46" fmla="*/ 610 w 970"/>
                <a:gd name="T47" fmla="*/ 264 h 888"/>
                <a:gd name="T48" fmla="*/ 565 w 970"/>
                <a:gd name="T49" fmla="*/ 308 h 888"/>
                <a:gd name="T50" fmla="*/ 481 w 970"/>
                <a:gd name="T51" fmla="*/ 308 h 888"/>
                <a:gd name="T52" fmla="*/ 473 w 970"/>
                <a:gd name="T53" fmla="*/ 275 h 888"/>
                <a:gd name="T54" fmla="*/ 443 w 970"/>
                <a:gd name="T55" fmla="*/ 252 h 888"/>
                <a:gd name="T56" fmla="*/ 390 w 970"/>
                <a:gd name="T57" fmla="*/ 236 h 888"/>
                <a:gd name="T58" fmla="*/ 347 w 970"/>
                <a:gd name="T59" fmla="*/ 232 h 888"/>
                <a:gd name="T60" fmla="*/ 309 w 970"/>
                <a:gd name="T61" fmla="*/ 205 h 888"/>
                <a:gd name="T62" fmla="*/ 292 w 970"/>
                <a:gd name="T63" fmla="*/ 172 h 888"/>
                <a:gd name="T64" fmla="*/ 261 w 970"/>
                <a:gd name="T65" fmla="*/ 136 h 888"/>
                <a:gd name="T66" fmla="*/ 231 w 970"/>
                <a:gd name="T67" fmla="*/ 80 h 888"/>
                <a:gd name="T68" fmla="*/ 194 w 970"/>
                <a:gd name="T69" fmla="*/ 24 h 888"/>
                <a:gd name="T70" fmla="*/ 137 w 970"/>
                <a:gd name="T71" fmla="*/ 13 h 888"/>
                <a:gd name="T72" fmla="*/ 73 w 970"/>
                <a:gd name="T73" fmla="*/ 0 h 888"/>
                <a:gd name="T74" fmla="*/ 4 w 970"/>
                <a:gd name="T75" fmla="*/ 31 h 888"/>
                <a:gd name="T76" fmla="*/ 0 w 970"/>
                <a:gd name="T77" fmla="*/ 91 h 888"/>
                <a:gd name="T78" fmla="*/ 30 w 970"/>
                <a:gd name="T79" fmla="*/ 112 h 888"/>
                <a:gd name="T80" fmla="*/ 68 w 970"/>
                <a:gd name="T81" fmla="*/ 103 h 888"/>
                <a:gd name="T82" fmla="*/ 75 w 970"/>
                <a:gd name="T83" fmla="*/ 145 h 888"/>
                <a:gd name="T84" fmla="*/ 121 w 970"/>
                <a:gd name="T85" fmla="*/ 168 h 888"/>
                <a:gd name="T86" fmla="*/ 149 w 970"/>
                <a:gd name="T87" fmla="*/ 154 h 888"/>
                <a:gd name="T88" fmla="*/ 231 w 970"/>
                <a:gd name="T89" fmla="*/ 160 h 888"/>
                <a:gd name="T90" fmla="*/ 218 w 970"/>
                <a:gd name="T91" fmla="*/ 271 h 888"/>
                <a:gd name="T92" fmla="*/ 205 w 970"/>
                <a:gd name="T93" fmla="*/ 306 h 888"/>
                <a:gd name="T94" fmla="*/ 201 w 970"/>
                <a:gd name="T95" fmla="*/ 378 h 888"/>
                <a:gd name="T96" fmla="*/ 183 w 970"/>
                <a:gd name="T97" fmla="*/ 363 h 888"/>
                <a:gd name="T98" fmla="*/ 142 w 970"/>
                <a:gd name="T99" fmla="*/ 428 h 888"/>
                <a:gd name="T100" fmla="*/ 125 w 970"/>
                <a:gd name="T101" fmla="*/ 460 h 888"/>
                <a:gd name="T102" fmla="*/ 184 w 970"/>
                <a:gd name="T103" fmla="*/ 482 h 888"/>
                <a:gd name="T104" fmla="*/ 183 w 970"/>
                <a:gd name="T105" fmla="*/ 495 h 888"/>
                <a:gd name="T106" fmla="*/ 161 w 970"/>
                <a:gd name="T107" fmla="*/ 522 h 888"/>
                <a:gd name="T108" fmla="*/ 170 w 970"/>
                <a:gd name="T109" fmla="*/ 530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34" name="Freeform 1098"/>
            <p:cNvSpPr/>
            <p:nvPr/>
          </p:nvSpPr>
          <p:spPr bwMode="auto">
            <a:xfrm rot="356891">
              <a:off x="4832327" y="3381393"/>
              <a:ext cx="40174" cy="50760"/>
            </a:xfrm>
            <a:custGeom>
              <a:avLst/>
              <a:gdLst>
                <a:gd name="T0" fmla="*/ 30 w 42"/>
                <a:gd name="T1" fmla="*/ 0 h 54"/>
                <a:gd name="T2" fmla="*/ 24 w 42"/>
                <a:gd name="T3" fmla="*/ 18 h 54"/>
                <a:gd name="T4" fmla="*/ 28 w 42"/>
                <a:gd name="T5" fmla="*/ 28 h 54"/>
                <a:gd name="T6" fmla="*/ 6 w 42"/>
                <a:gd name="T7" fmla="*/ 37 h 54"/>
                <a:gd name="T8" fmla="*/ 5 w 42"/>
                <a:gd name="T9" fmla="*/ 22 h 54"/>
                <a:gd name="T10" fmla="*/ 0 w 42"/>
                <a:gd name="T11" fmla="*/ 10 h 54"/>
                <a:gd name="T12" fmla="*/ 30 w 42"/>
                <a:gd name="T13" fmla="*/ 0 h 54"/>
                <a:gd name="T14" fmla="*/ 30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35" name="未知"/>
            <p:cNvSpPr/>
            <p:nvPr/>
          </p:nvSpPr>
          <p:spPr bwMode="auto">
            <a:xfrm rot="459960">
              <a:off x="3956456" y="4094855"/>
              <a:ext cx="392386" cy="383271"/>
            </a:xfrm>
            <a:custGeom>
              <a:avLst/>
              <a:gdLst>
                <a:gd name="T0" fmla="*/ 19050 w 360"/>
                <a:gd name="T1" fmla="*/ 393700 h 324"/>
                <a:gd name="T2" fmla="*/ 100013 w 360"/>
                <a:gd name="T3" fmla="*/ 455613 h 324"/>
                <a:gd name="T4" fmla="*/ 50800 w 360"/>
                <a:gd name="T5" fmla="*/ 417513 h 324"/>
                <a:gd name="T6" fmla="*/ 19050 w 360"/>
                <a:gd name="T7" fmla="*/ 384175 h 324"/>
                <a:gd name="T8" fmla="*/ 9525 w 360"/>
                <a:gd name="T9" fmla="*/ 336550 h 324"/>
                <a:gd name="T10" fmla="*/ 0 w 360"/>
                <a:gd name="T11" fmla="*/ 298450 h 324"/>
                <a:gd name="T12" fmla="*/ 42863 w 360"/>
                <a:gd name="T13" fmla="*/ 288925 h 324"/>
                <a:gd name="T14" fmla="*/ 95250 w 360"/>
                <a:gd name="T15" fmla="*/ 288925 h 324"/>
                <a:gd name="T16" fmla="*/ 104775 w 360"/>
                <a:gd name="T17" fmla="*/ 274638 h 324"/>
                <a:gd name="T18" fmla="*/ 142875 w 360"/>
                <a:gd name="T19" fmla="*/ 269875 h 324"/>
                <a:gd name="T20" fmla="*/ 185738 w 360"/>
                <a:gd name="T21" fmla="*/ 222250 h 324"/>
                <a:gd name="T22" fmla="*/ 204788 w 360"/>
                <a:gd name="T23" fmla="*/ 207963 h 324"/>
                <a:gd name="T24" fmla="*/ 242888 w 360"/>
                <a:gd name="T25" fmla="*/ 198438 h 324"/>
                <a:gd name="T26" fmla="*/ 271463 w 360"/>
                <a:gd name="T27" fmla="*/ 165100 h 324"/>
                <a:gd name="T28" fmla="*/ 319088 w 360"/>
                <a:gd name="T29" fmla="*/ 155575 h 324"/>
                <a:gd name="T30" fmla="*/ 319088 w 360"/>
                <a:gd name="T31" fmla="*/ 112713 h 324"/>
                <a:gd name="T32" fmla="*/ 342900 w 360"/>
                <a:gd name="T33" fmla="*/ 65088 h 324"/>
                <a:gd name="T34" fmla="*/ 352425 w 360"/>
                <a:gd name="T35" fmla="*/ 26988 h 324"/>
                <a:gd name="T36" fmla="*/ 358775 w 360"/>
                <a:gd name="T37" fmla="*/ 0 h 324"/>
                <a:gd name="T38" fmla="*/ 442913 w 360"/>
                <a:gd name="T39" fmla="*/ 30163 h 324"/>
                <a:gd name="T40" fmla="*/ 460375 w 360"/>
                <a:gd name="T41" fmla="*/ 53975 h 324"/>
                <a:gd name="T42" fmla="*/ 506413 w 360"/>
                <a:gd name="T43" fmla="*/ 42863 h 324"/>
                <a:gd name="T44" fmla="*/ 531813 w 360"/>
                <a:gd name="T45" fmla="*/ 49213 h 324"/>
                <a:gd name="T46" fmla="*/ 563563 w 360"/>
                <a:gd name="T47" fmla="*/ 79375 h 324"/>
                <a:gd name="T48" fmla="*/ 571500 w 360"/>
                <a:gd name="T49" fmla="*/ 144463 h 324"/>
                <a:gd name="T50" fmla="*/ 563563 w 360"/>
                <a:gd name="T51" fmla="*/ 169863 h 324"/>
                <a:gd name="T52" fmla="*/ 544513 w 360"/>
                <a:gd name="T53" fmla="*/ 163513 h 324"/>
                <a:gd name="T54" fmla="*/ 492125 w 360"/>
                <a:gd name="T55" fmla="*/ 204788 h 324"/>
                <a:gd name="T56" fmla="*/ 403225 w 360"/>
                <a:gd name="T57" fmla="*/ 219075 h 324"/>
                <a:gd name="T58" fmla="*/ 379413 w 360"/>
                <a:gd name="T59" fmla="*/ 242888 h 324"/>
                <a:gd name="T60" fmla="*/ 395288 w 360"/>
                <a:gd name="T61" fmla="*/ 265113 h 324"/>
                <a:gd name="T62" fmla="*/ 403225 w 360"/>
                <a:gd name="T63" fmla="*/ 314325 h 324"/>
                <a:gd name="T64" fmla="*/ 423863 w 360"/>
                <a:gd name="T65" fmla="*/ 322263 h 324"/>
                <a:gd name="T66" fmla="*/ 487363 w 360"/>
                <a:gd name="T67" fmla="*/ 393700 h 324"/>
                <a:gd name="T68" fmla="*/ 492125 w 360"/>
                <a:gd name="T69" fmla="*/ 490538 h 324"/>
                <a:gd name="T70" fmla="*/ 447675 w 360"/>
                <a:gd name="T71" fmla="*/ 514350 h 324"/>
                <a:gd name="T72" fmla="*/ 417513 w 360"/>
                <a:gd name="T73" fmla="*/ 484188 h 324"/>
                <a:gd name="T74" fmla="*/ 379413 w 360"/>
                <a:gd name="T75" fmla="*/ 434975 h 324"/>
                <a:gd name="T76" fmla="*/ 379413 w 360"/>
                <a:gd name="T77" fmla="*/ 411163 h 324"/>
                <a:gd name="T78" fmla="*/ 352425 w 360"/>
                <a:gd name="T79" fmla="*/ 404813 h 324"/>
                <a:gd name="T80" fmla="*/ 327025 w 360"/>
                <a:gd name="T81" fmla="*/ 417513 h 324"/>
                <a:gd name="T82" fmla="*/ 276225 w 360"/>
                <a:gd name="T83" fmla="*/ 393700 h 324"/>
                <a:gd name="T84" fmla="*/ 257175 w 360"/>
                <a:gd name="T85" fmla="*/ 442913 h 324"/>
                <a:gd name="T86" fmla="*/ 220663 w 360"/>
                <a:gd name="T87" fmla="*/ 447675 h 324"/>
                <a:gd name="T88" fmla="*/ 187325 w 360"/>
                <a:gd name="T89" fmla="*/ 490538 h 324"/>
                <a:gd name="T90" fmla="*/ 173038 w 360"/>
                <a:gd name="T91" fmla="*/ 477838 h 324"/>
                <a:gd name="T92" fmla="*/ 141288 w 360"/>
                <a:gd name="T93" fmla="*/ 490538 h 324"/>
                <a:gd name="T94" fmla="*/ 104775 w 360"/>
                <a:gd name="T95" fmla="*/ 465138 h 324"/>
                <a:gd name="T96" fmla="*/ 19050 w 360"/>
                <a:gd name="T97" fmla="*/ 393700 h 3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connsiteX0" fmla="*/ 1833 w 10000"/>
                <a:gd name="connsiteY0" fmla="*/ 9043 h 10000"/>
                <a:gd name="connsiteX1" fmla="*/ 1750 w 10000"/>
                <a:gd name="connsiteY1" fmla="*/ 8858 h 10000"/>
                <a:gd name="connsiteX2" fmla="*/ 889 w 10000"/>
                <a:gd name="connsiteY2" fmla="*/ 8117 h 10000"/>
                <a:gd name="connsiteX3" fmla="*/ 333 w 10000"/>
                <a:gd name="connsiteY3" fmla="*/ 7469 h 10000"/>
                <a:gd name="connsiteX4" fmla="*/ 167 w 10000"/>
                <a:gd name="connsiteY4" fmla="*/ 6543 h 10000"/>
                <a:gd name="connsiteX5" fmla="*/ 0 w 10000"/>
                <a:gd name="connsiteY5" fmla="*/ 5802 h 10000"/>
                <a:gd name="connsiteX6" fmla="*/ 750 w 10000"/>
                <a:gd name="connsiteY6" fmla="*/ 5617 h 10000"/>
                <a:gd name="connsiteX7" fmla="*/ 1667 w 10000"/>
                <a:gd name="connsiteY7" fmla="*/ 5617 h 10000"/>
                <a:gd name="connsiteX8" fmla="*/ 1833 w 10000"/>
                <a:gd name="connsiteY8" fmla="*/ 5340 h 10000"/>
                <a:gd name="connsiteX9" fmla="*/ 2500 w 10000"/>
                <a:gd name="connsiteY9" fmla="*/ 5247 h 10000"/>
                <a:gd name="connsiteX10" fmla="*/ 3250 w 10000"/>
                <a:gd name="connsiteY10" fmla="*/ 4321 h 10000"/>
                <a:gd name="connsiteX11" fmla="*/ 3583 w 10000"/>
                <a:gd name="connsiteY11" fmla="*/ 4043 h 10000"/>
                <a:gd name="connsiteX12" fmla="*/ 4250 w 10000"/>
                <a:gd name="connsiteY12" fmla="*/ 3858 h 10000"/>
                <a:gd name="connsiteX13" fmla="*/ 4750 w 10000"/>
                <a:gd name="connsiteY13" fmla="*/ 3210 h 10000"/>
                <a:gd name="connsiteX14" fmla="*/ 5583 w 10000"/>
                <a:gd name="connsiteY14" fmla="*/ 3025 h 10000"/>
                <a:gd name="connsiteX15" fmla="*/ 5583 w 10000"/>
                <a:gd name="connsiteY15" fmla="*/ 2191 h 10000"/>
                <a:gd name="connsiteX16" fmla="*/ 6000 w 10000"/>
                <a:gd name="connsiteY16" fmla="*/ 1265 h 10000"/>
                <a:gd name="connsiteX17" fmla="*/ 6167 w 10000"/>
                <a:gd name="connsiteY17" fmla="*/ 525 h 10000"/>
                <a:gd name="connsiteX18" fmla="*/ 6278 w 10000"/>
                <a:gd name="connsiteY18" fmla="*/ 0 h 10000"/>
                <a:gd name="connsiteX19" fmla="*/ 7750 w 10000"/>
                <a:gd name="connsiteY19" fmla="*/ 586 h 10000"/>
                <a:gd name="connsiteX20" fmla="*/ 8056 w 10000"/>
                <a:gd name="connsiteY20" fmla="*/ 1049 h 10000"/>
                <a:gd name="connsiteX21" fmla="*/ 8861 w 10000"/>
                <a:gd name="connsiteY21" fmla="*/ 833 h 10000"/>
                <a:gd name="connsiteX22" fmla="*/ 9306 w 10000"/>
                <a:gd name="connsiteY22" fmla="*/ 957 h 10000"/>
                <a:gd name="connsiteX23" fmla="*/ 9861 w 10000"/>
                <a:gd name="connsiteY23" fmla="*/ 1543 h 10000"/>
                <a:gd name="connsiteX24" fmla="*/ 10000 w 10000"/>
                <a:gd name="connsiteY24" fmla="*/ 2809 h 10000"/>
                <a:gd name="connsiteX25" fmla="*/ 9861 w 10000"/>
                <a:gd name="connsiteY25" fmla="*/ 3302 h 10000"/>
                <a:gd name="connsiteX26" fmla="*/ 9528 w 10000"/>
                <a:gd name="connsiteY26" fmla="*/ 3179 h 10000"/>
                <a:gd name="connsiteX27" fmla="*/ 8611 w 10000"/>
                <a:gd name="connsiteY27" fmla="*/ 3981 h 10000"/>
                <a:gd name="connsiteX28" fmla="*/ 7056 w 10000"/>
                <a:gd name="connsiteY28" fmla="*/ 4259 h 10000"/>
                <a:gd name="connsiteX29" fmla="*/ 6639 w 10000"/>
                <a:gd name="connsiteY29" fmla="*/ 4722 h 10000"/>
                <a:gd name="connsiteX30" fmla="*/ 6917 w 10000"/>
                <a:gd name="connsiteY30" fmla="*/ 5154 h 10000"/>
                <a:gd name="connsiteX31" fmla="*/ 7056 w 10000"/>
                <a:gd name="connsiteY31" fmla="*/ 6111 h 10000"/>
                <a:gd name="connsiteX32" fmla="*/ 7417 w 10000"/>
                <a:gd name="connsiteY32" fmla="*/ 6265 h 10000"/>
                <a:gd name="connsiteX33" fmla="*/ 8528 w 10000"/>
                <a:gd name="connsiteY33" fmla="*/ 7654 h 10000"/>
                <a:gd name="connsiteX34" fmla="*/ 8611 w 10000"/>
                <a:gd name="connsiteY34" fmla="*/ 9537 h 10000"/>
                <a:gd name="connsiteX35" fmla="*/ 7833 w 10000"/>
                <a:gd name="connsiteY35" fmla="*/ 10000 h 10000"/>
                <a:gd name="connsiteX36" fmla="*/ 7306 w 10000"/>
                <a:gd name="connsiteY36" fmla="*/ 9414 h 10000"/>
                <a:gd name="connsiteX37" fmla="*/ 6639 w 10000"/>
                <a:gd name="connsiteY37" fmla="*/ 8457 h 10000"/>
                <a:gd name="connsiteX38" fmla="*/ 6639 w 10000"/>
                <a:gd name="connsiteY38" fmla="*/ 7994 h 10000"/>
                <a:gd name="connsiteX39" fmla="*/ 6167 w 10000"/>
                <a:gd name="connsiteY39" fmla="*/ 7870 h 10000"/>
                <a:gd name="connsiteX40" fmla="*/ 5722 w 10000"/>
                <a:gd name="connsiteY40" fmla="*/ 8117 h 10000"/>
                <a:gd name="connsiteX41" fmla="*/ 4833 w 10000"/>
                <a:gd name="connsiteY41" fmla="*/ 7654 h 10000"/>
                <a:gd name="connsiteX42" fmla="*/ 4500 w 10000"/>
                <a:gd name="connsiteY42" fmla="*/ 8611 h 10000"/>
                <a:gd name="connsiteX43" fmla="*/ 3861 w 10000"/>
                <a:gd name="connsiteY43" fmla="*/ 8704 h 10000"/>
                <a:gd name="connsiteX44" fmla="*/ 3278 w 10000"/>
                <a:gd name="connsiteY44" fmla="*/ 9537 h 10000"/>
                <a:gd name="connsiteX45" fmla="*/ 3028 w 10000"/>
                <a:gd name="connsiteY45" fmla="*/ 9290 h 10000"/>
                <a:gd name="connsiteX46" fmla="*/ 2472 w 10000"/>
                <a:gd name="connsiteY46" fmla="*/ 9537 h 10000"/>
                <a:gd name="connsiteX47" fmla="*/ 1833 w 10000"/>
                <a:gd name="connsiteY47" fmla="*/ 9043 h 10000"/>
                <a:gd name="connsiteX0-1" fmla="*/ 1833 w 10000"/>
                <a:gd name="connsiteY0-2" fmla="*/ 9043 h 10000"/>
                <a:gd name="connsiteX1-3" fmla="*/ 889 w 10000"/>
                <a:gd name="connsiteY1-4" fmla="*/ 8117 h 10000"/>
                <a:gd name="connsiteX2-5" fmla="*/ 333 w 10000"/>
                <a:gd name="connsiteY2-6" fmla="*/ 7469 h 10000"/>
                <a:gd name="connsiteX3-7" fmla="*/ 167 w 10000"/>
                <a:gd name="connsiteY3-8" fmla="*/ 6543 h 10000"/>
                <a:gd name="connsiteX4-9" fmla="*/ 0 w 10000"/>
                <a:gd name="connsiteY4-10" fmla="*/ 5802 h 10000"/>
                <a:gd name="connsiteX5-11" fmla="*/ 750 w 10000"/>
                <a:gd name="connsiteY5-12" fmla="*/ 5617 h 10000"/>
                <a:gd name="connsiteX6-13" fmla="*/ 1667 w 10000"/>
                <a:gd name="connsiteY6-14" fmla="*/ 5617 h 10000"/>
                <a:gd name="connsiteX7-15" fmla="*/ 1833 w 10000"/>
                <a:gd name="connsiteY7-16" fmla="*/ 5340 h 10000"/>
                <a:gd name="connsiteX8-17" fmla="*/ 2500 w 10000"/>
                <a:gd name="connsiteY8-18" fmla="*/ 5247 h 10000"/>
                <a:gd name="connsiteX9-19" fmla="*/ 3250 w 10000"/>
                <a:gd name="connsiteY9-20" fmla="*/ 4321 h 10000"/>
                <a:gd name="connsiteX10-21" fmla="*/ 3583 w 10000"/>
                <a:gd name="connsiteY10-22" fmla="*/ 4043 h 10000"/>
                <a:gd name="connsiteX11-23" fmla="*/ 4250 w 10000"/>
                <a:gd name="connsiteY11-24" fmla="*/ 3858 h 10000"/>
                <a:gd name="connsiteX12-25" fmla="*/ 4750 w 10000"/>
                <a:gd name="connsiteY12-26" fmla="*/ 3210 h 10000"/>
                <a:gd name="connsiteX13-27" fmla="*/ 5583 w 10000"/>
                <a:gd name="connsiteY13-28" fmla="*/ 3025 h 10000"/>
                <a:gd name="connsiteX14-29" fmla="*/ 5583 w 10000"/>
                <a:gd name="connsiteY14-30" fmla="*/ 2191 h 10000"/>
                <a:gd name="connsiteX15-31" fmla="*/ 6000 w 10000"/>
                <a:gd name="connsiteY15-32" fmla="*/ 1265 h 10000"/>
                <a:gd name="connsiteX16-33" fmla="*/ 6167 w 10000"/>
                <a:gd name="connsiteY16-34" fmla="*/ 525 h 10000"/>
                <a:gd name="connsiteX17-35" fmla="*/ 6278 w 10000"/>
                <a:gd name="connsiteY17-36" fmla="*/ 0 h 10000"/>
                <a:gd name="connsiteX18-37" fmla="*/ 7750 w 10000"/>
                <a:gd name="connsiteY18-38" fmla="*/ 586 h 10000"/>
                <a:gd name="connsiteX19-39" fmla="*/ 8056 w 10000"/>
                <a:gd name="connsiteY19-40" fmla="*/ 1049 h 10000"/>
                <a:gd name="connsiteX20-41" fmla="*/ 8861 w 10000"/>
                <a:gd name="connsiteY20-42" fmla="*/ 833 h 10000"/>
                <a:gd name="connsiteX21-43" fmla="*/ 9306 w 10000"/>
                <a:gd name="connsiteY21-44" fmla="*/ 957 h 10000"/>
                <a:gd name="connsiteX22-45" fmla="*/ 9861 w 10000"/>
                <a:gd name="connsiteY22-46" fmla="*/ 1543 h 10000"/>
                <a:gd name="connsiteX23-47" fmla="*/ 10000 w 10000"/>
                <a:gd name="connsiteY23-48" fmla="*/ 2809 h 10000"/>
                <a:gd name="connsiteX24-49" fmla="*/ 9861 w 10000"/>
                <a:gd name="connsiteY24-50" fmla="*/ 3302 h 10000"/>
                <a:gd name="connsiteX25-51" fmla="*/ 9528 w 10000"/>
                <a:gd name="connsiteY25-52" fmla="*/ 3179 h 10000"/>
                <a:gd name="connsiteX26-53" fmla="*/ 8611 w 10000"/>
                <a:gd name="connsiteY26-54" fmla="*/ 3981 h 10000"/>
                <a:gd name="connsiteX27-55" fmla="*/ 7056 w 10000"/>
                <a:gd name="connsiteY27-56" fmla="*/ 4259 h 10000"/>
                <a:gd name="connsiteX28-57" fmla="*/ 6639 w 10000"/>
                <a:gd name="connsiteY28-58" fmla="*/ 4722 h 10000"/>
                <a:gd name="connsiteX29-59" fmla="*/ 6917 w 10000"/>
                <a:gd name="connsiteY29-60" fmla="*/ 5154 h 10000"/>
                <a:gd name="connsiteX30-61" fmla="*/ 7056 w 10000"/>
                <a:gd name="connsiteY30-62" fmla="*/ 6111 h 10000"/>
                <a:gd name="connsiteX31-63" fmla="*/ 7417 w 10000"/>
                <a:gd name="connsiteY31-64" fmla="*/ 6265 h 10000"/>
                <a:gd name="connsiteX32-65" fmla="*/ 8528 w 10000"/>
                <a:gd name="connsiteY32-66" fmla="*/ 7654 h 10000"/>
                <a:gd name="connsiteX33-67" fmla="*/ 8611 w 10000"/>
                <a:gd name="connsiteY33-68" fmla="*/ 9537 h 10000"/>
                <a:gd name="connsiteX34-69" fmla="*/ 7833 w 10000"/>
                <a:gd name="connsiteY34-70" fmla="*/ 10000 h 10000"/>
                <a:gd name="connsiteX35-71" fmla="*/ 7306 w 10000"/>
                <a:gd name="connsiteY35-72" fmla="*/ 9414 h 10000"/>
                <a:gd name="connsiteX36-73" fmla="*/ 6639 w 10000"/>
                <a:gd name="connsiteY36-74" fmla="*/ 8457 h 10000"/>
                <a:gd name="connsiteX37-75" fmla="*/ 6639 w 10000"/>
                <a:gd name="connsiteY37-76" fmla="*/ 7994 h 10000"/>
                <a:gd name="connsiteX38-77" fmla="*/ 6167 w 10000"/>
                <a:gd name="connsiteY38-78" fmla="*/ 7870 h 10000"/>
                <a:gd name="connsiteX39-79" fmla="*/ 5722 w 10000"/>
                <a:gd name="connsiteY39-80" fmla="*/ 8117 h 10000"/>
                <a:gd name="connsiteX40-81" fmla="*/ 4833 w 10000"/>
                <a:gd name="connsiteY40-82" fmla="*/ 7654 h 10000"/>
                <a:gd name="connsiteX41-83" fmla="*/ 4500 w 10000"/>
                <a:gd name="connsiteY41-84" fmla="*/ 8611 h 10000"/>
                <a:gd name="connsiteX42-85" fmla="*/ 3861 w 10000"/>
                <a:gd name="connsiteY42-86" fmla="*/ 8704 h 10000"/>
                <a:gd name="connsiteX43-87" fmla="*/ 3278 w 10000"/>
                <a:gd name="connsiteY43-88" fmla="*/ 9537 h 10000"/>
                <a:gd name="connsiteX44-89" fmla="*/ 3028 w 10000"/>
                <a:gd name="connsiteY44-90" fmla="*/ 9290 h 10000"/>
                <a:gd name="connsiteX45-91" fmla="*/ 2472 w 10000"/>
                <a:gd name="connsiteY45-92" fmla="*/ 9537 h 10000"/>
                <a:gd name="connsiteX46-93" fmla="*/ 1833 w 10000"/>
                <a:gd name="connsiteY46-94" fmla="*/ 9043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</a:cxnLst>
              <a:rect l="l" t="t" r="r" b="b"/>
              <a:pathLst>
                <a:path w="10000" h="10000">
                  <a:moveTo>
                    <a:pt x="1833" y="9043"/>
                  </a:moveTo>
                  <a:cubicBezTo>
                    <a:pt x="1569" y="8807"/>
                    <a:pt x="1139" y="8379"/>
                    <a:pt x="889" y="8117"/>
                  </a:cubicBezTo>
                  <a:lnTo>
                    <a:pt x="333" y="7469"/>
                  </a:lnTo>
                  <a:cubicBezTo>
                    <a:pt x="278" y="7160"/>
                    <a:pt x="222" y="6852"/>
                    <a:pt x="167" y="6543"/>
                  </a:cubicBezTo>
                  <a:cubicBezTo>
                    <a:pt x="111" y="6296"/>
                    <a:pt x="56" y="6049"/>
                    <a:pt x="0" y="5802"/>
                  </a:cubicBezTo>
                  <a:lnTo>
                    <a:pt x="750" y="5617"/>
                  </a:lnTo>
                  <a:lnTo>
                    <a:pt x="1667" y="5617"/>
                  </a:lnTo>
                  <a:lnTo>
                    <a:pt x="1833" y="5340"/>
                  </a:lnTo>
                  <a:lnTo>
                    <a:pt x="2500" y="5247"/>
                  </a:lnTo>
                  <a:lnTo>
                    <a:pt x="3250" y="4321"/>
                  </a:lnTo>
                  <a:lnTo>
                    <a:pt x="3583" y="4043"/>
                  </a:lnTo>
                  <a:lnTo>
                    <a:pt x="4250" y="3858"/>
                  </a:lnTo>
                  <a:lnTo>
                    <a:pt x="4750" y="3210"/>
                  </a:lnTo>
                  <a:lnTo>
                    <a:pt x="5583" y="3025"/>
                  </a:lnTo>
                  <a:lnTo>
                    <a:pt x="5583" y="2191"/>
                  </a:lnTo>
                  <a:lnTo>
                    <a:pt x="6000" y="1265"/>
                  </a:lnTo>
                  <a:cubicBezTo>
                    <a:pt x="6056" y="1018"/>
                    <a:pt x="6111" y="772"/>
                    <a:pt x="6167" y="525"/>
                  </a:cubicBezTo>
                  <a:lnTo>
                    <a:pt x="6278" y="0"/>
                  </a:lnTo>
                  <a:lnTo>
                    <a:pt x="7750" y="586"/>
                  </a:lnTo>
                  <a:lnTo>
                    <a:pt x="8056" y="1049"/>
                  </a:lnTo>
                  <a:lnTo>
                    <a:pt x="8861" y="833"/>
                  </a:lnTo>
                  <a:lnTo>
                    <a:pt x="9306" y="957"/>
                  </a:lnTo>
                  <a:lnTo>
                    <a:pt x="9861" y="1543"/>
                  </a:lnTo>
                  <a:cubicBezTo>
                    <a:pt x="9907" y="1965"/>
                    <a:pt x="9954" y="2387"/>
                    <a:pt x="10000" y="2809"/>
                  </a:cubicBezTo>
                  <a:cubicBezTo>
                    <a:pt x="9954" y="2973"/>
                    <a:pt x="9907" y="3138"/>
                    <a:pt x="9861" y="3302"/>
                  </a:cubicBezTo>
                  <a:lnTo>
                    <a:pt x="9528" y="3179"/>
                  </a:lnTo>
                  <a:lnTo>
                    <a:pt x="8611" y="3981"/>
                  </a:lnTo>
                  <a:lnTo>
                    <a:pt x="7056" y="4259"/>
                  </a:lnTo>
                  <a:lnTo>
                    <a:pt x="6639" y="4722"/>
                  </a:lnTo>
                  <a:lnTo>
                    <a:pt x="6917" y="5154"/>
                  </a:lnTo>
                  <a:cubicBezTo>
                    <a:pt x="6963" y="5473"/>
                    <a:pt x="7010" y="5792"/>
                    <a:pt x="7056" y="6111"/>
                  </a:cubicBezTo>
                  <a:lnTo>
                    <a:pt x="7417" y="6265"/>
                  </a:lnTo>
                  <a:lnTo>
                    <a:pt x="8528" y="7654"/>
                  </a:lnTo>
                  <a:cubicBezTo>
                    <a:pt x="8556" y="8282"/>
                    <a:pt x="8583" y="8909"/>
                    <a:pt x="8611" y="9537"/>
                  </a:cubicBezTo>
                  <a:lnTo>
                    <a:pt x="7833" y="10000"/>
                  </a:lnTo>
                  <a:lnTo>
                    <a:pt x="7306" y="9414"/>
                  </a:lnTo>
                  <a:lnTo>
                    <a:pt x="6639" y="8457"/>
                  </a:lnTo>
                  <a:lnTo>
                    <a:pt x="6639" y="7994"/>
                  </a:lnTo>
                  <a:lnTo>
                    <a:pt x="6167" y="7870"/>
                  </a:lnTo>
                  <a:lnTo>
                    <a:pt x="5722" y="8117"/>
                  </a:lnTo>
                  <a:lnTo>
                    <a:pt x="4833" y="7654"/>
                  </a:lnTo>
                  <a:lnTo>
                    <a:pt x="4500" y="8611"/>
                  </a:lnTo>
                  <a:lnTo>
                    <a:pt x="3861" y="8704"/>
                  </a:lnTo>
                  <a:lnTo>
                    <a:pt x="3278" y="9537"/>
                  </a:lnTo>
                  <a:lnTo>
                    <a:pt x="3028" y="9290"/>
                  </a:lnTo>
                  <a:lnTo>
                    <a:pt x="2472" y="9537"/>
                  </a:lnTo>
                  <a:lnTo>
                    <a:pt x="1833" y="9043"/>
                  </a:lnTo>
                  <a:close/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768387" y="2236101"/>
            <a:ext cx="1000128" cy="2853603"/>
            <a:chOff x="7642152" y="2109791"/>
            <a:chExt cx="1000128" cy="2853603"/>
          </a:xfrm>
        </p:grpSpPr>
        <p:sp>
          <p:nvSpPr>
            <p:cNvPr id="74" name="Freeform 1068"/>
            <p:cNvSpPr/>
            <p:nvPr/>
          </p:nvSpPr>
          <p:spPr bwMode="auto">
            <a:xfrm rot="356891">
              <a:off x="8081955" y="2109791"/>
              <a:ext cx="120522" cy="322537"/>
            </a:xfrm>
            <a:custGeom>
              <a:avLst/>
              <a:gdLst>
                <a:gd name="T0" fmla="*/ 88 w 129"/>
                <a:gd name="T1" fmla="*/ 68 h 338"/>
                <a:gd name="T2" fmla="*/ 70 w 129"/>
                <a:gd name="T3" fmla="*/ 176 h 338"/>
                <a:gd name="T4" fmla="*/ 62 w 129"/>
                <a:gd name="T5" fmla="*/ 210 h 338"/>
                <a:gd name="T6" fmla="*/ 62 w 129"/>
                <a:gd name="T7" fmla="*/ 238 h 338"/>
                <a:gd name="T8" fmla="*/ 54 w 129"/>
                <a:gd name="T9" fmla="*/ 247 h 338"/>
                <a:gd name="T10" fmla="*/ 36 w 129"/>
                <a:gd name="T11" fmla="*/ 217 h 338"/>
                <a:gd name="T12" fmla="*/ 16 w 129"/>
                <a:gd name="T13" fmla="*/ 201 h 338"/>
                <a:gd name="T14" fmla="*/ 0 w 129"/>
                <a:gd name="T15" fmla="*/ 154 h 338"/>
                <a:gd name="T16" fmla="*/ 2 w 129"/>
                <a:gd name="T17" fmla="*/ 109 h 338"/>
                <a:gd name="T18" fmla="*/ 30 w 129"/>
                <a:gd name="T19" fmla="*/ 30 h 338"/>
                <a:gd name="T20" fmla="*/ 63 w 129"/>
                <a:gd name="T21" fmla="*/ 0 h 338"/>
                <a:gd name="T22" fmla="*/ 84 w 129"/>
                <a:gd name="T23" fmla="*/ 11 h 338"/>
                <a:gd name="T24" fmla="*/ 88 w 129"/>
                <a:gd name="T25" fmla="*/ 68 h 338"/>
                <a:gd name="T26" fmla="*/ 88 w 129"/>
                <a:gd name="T27" fmla="*/ 68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solidFill>
              <a:srgbClr val="0472D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76" name="Freeform 1072"/>
            <p:cNvSpPr/>
            <p:nvPr/>
          </p:nvSpPr>
          <p:spPr bwMode="auto">
            <a:xfrm rot="356891">
              <a:off x="7779590" y="4197767"/>
              <a:ext cx="725252" cy="765627"/>
            </a:xfrm>
            <a:custGeom>
              <a:avLst/>
              <a:gdLst>
                <a:gd name="T0" fmla="*/ 472 w 773"/>
                <a:gd name="T1" fmla="*/ 91 h 806"/>
                <a:gd name="T2" fmla="*/ 436 w 773"/>
                <a:gd name="T3" fmla="*/ 101 h 806"/>
                <a:gd name="T4" fmla="*/ 419 w 773"/>
                <a:gd name="T5" fmla="*/ 72 h 806"/>
                <a:gd name="T6" fmla="*/ 410 w 773"/>
                <a:gd name="T7" fmla="*/ 51 h 806"/>
                <a:gd name="T8" fmla="*/ 382 w 773"/>
                <a:gd name="T9" fmla="*/ 52 h 806"/>
                <a:gd name="T10" fmla="*/ 369 w 773"/>
                <a:gd name="T11" fmla="*/ 75 h 806"/>
                <a:gd name="T12" fmla="*/ 369 w 773"/>
                <a:gd name="T13" fmla="*/ 102 h 806"/>
                <a:gd name="T14" fmla="*/ 337 w 773"/>
                <a:gd name="T15" fmla="*/ 202 h 806"/>
                <a:gd name="T16" fmla="*/ 310 w 773"/>
                <a:gd name="T17" fmla="*/ 210 h 806"/>
                <a:gd name="T18" fmla="*/ 259 w 773"/>
                <a:gd name="T19" fmla="*/ 224 h 806"/>
                <a:gd name="T20" fmla="*/ 184 w 773"/>
                <a:gd name="T21" fmla="*/ 101 h 806"/>
                <a:gd name="T22" fmla="*/ 158 w 773"/>
                <a:gd name="T23" fmla="*/ 82 h 806"/>
                <a:gd name="T24" fmla="*/ 153 w 773"/>
                <a:gd name="T25" fmla="*/ 52 h 806"/>
                <a:gd name="T26" fmla="*/ 116 w 773"/>
                <a:gd name="T27" fmla="*/ 72 h 806"/>
                <a:gd name="T28" fmla="*/ 101 w 773"/>
                <a:gd name="T29" fmla="*/ 0 h 806"/>
                <a:gd name="T30" fmla="*/ 75 w 773"/>
                <a:gd name="T31" fmla="*/ 29 h 806"/>
                <a:gd name="T32" fmla="*/ 72 w 773"/>
                <a:gd name="T33" fmla="*/ 74 h 806"/>
                <a:gd name="T34" fmla="*/ 55 w 773"/>
                <a:gd name="T35" fmla="*/ 66 h 806"/>
                <a:gd name="T36" fmla="*/ 55 w 773"/>
                <a:gd name="T37" fmla="*/ 118 h 806"/>
                <a:gd name="T38" fmla="*/ 75 w 773"/>
                <a:gd name="T39" fmla="*/ 125 h 806"/>
                <a:gd name="T40" fmla="*/ 74 w 773"/>
                <a:gd name="T41" fmla="*/ 239 h 806"/>
                <a:gd name="T42" fmla="*/ 12 w 773"/>
                <a:gd name="T43" fmla="*/ 313 h 806"/>
                <a:gd name="T44" fmla="*/ 0 w 773"/>
                <a:gd name="T45" fmla="*/ 333 h 806"/>
                <a:gd name="T46" fmla="*/ 2 w 773"/>
                <a:gd name="T47" fmla="*/ 378 h 806"/>
                <a:gd name="T48" fmla="*/ 35 w 773"/>
                <a:gd name="T49" fmla="*/ 374 h 806"/>
                <a:gd name="T50" fmla="*/ 72 w 773"/>
                <a:gd name="T51" fmla="*/ 388 h 806"/>
                <a:gd name="T52" fmla="*/ 82 w 773"/>
                <a:gd name="T53" fmla="*/ 428 h 806"/>
                <a:gd name="T54" fmla="*/ 112 w 773"/>
                <a:gd name="T55" fmla="*/ 438 h 806"/>
                <a:gd name="T56" fmla="*/ 110 w 773"/>
                <a:gd name="T57" fmla="*/ 463 h 806"/>
                <a:gd name="T58" fmla="*/ 99 w 773"/>
                <a:gd name="T59" fmla="*/ 504 h 806"/>
                <a:gd name="T60" fmla="*/ 121 w 773"/>
                <a:gd name="T61" fmla="*/ 513 h 806"/>
                <a:gd name="T62" fmla="*/ 144 w 773"/>
                <a:gd name="T63" fmla="*/ 532 h 806"/>
                <a:gd name="T64" fmla="*/ 185 w 773"/>
                <a:gd name="T65" fmla="*/ 559 h 806"/>
                <a:gd name="T66" fmla="*/ 226 w 773"/>
                <a:gd name="T67" fmla="*/ 546 h 806"/>
                <a:gd name="T68" fmla="*/ 229 w 773"/>
                <a:gd name="T69" fmla="*/ 574 h 806"/>
                <a:gd name="T70" fmla="*/ 255 w 773"/>
                <a:gd name="T71" fmla="*/ 579 h 806"/>
                <a:gd name="T72" fmla="*/ 266 w 773"/>
                <a:gd name="T73" fmla="*/ 577 h 806"/>
                <a:gd name="T74" fmla="*/ 256 w 773"/>
                <a:gd name="T75" fmla="*/ 504 h 806"/>
                <a:gd name="T76" fmla="*/ 289 w 773"/>
                <a:gd name="T77" fmla="*/ 490 h 806"/>
                <a:gd name="T78" fmla="*/ 310 w 773"/>
                <a:gd name="T79" fmla="*/ 472 h 806"/>
                <a:gd name="T80" fmla="*/ 361 w 773"/>
                <a:gd name="T81" fmla="*/ 472 h 806"/>
                <a:gd name="T82" fmla="*/ 384 w 773"/>
                <a:gd name="T83" fmla="*/ 470 h 806"/>
                <a:gd name="T84" fmla="*/ 405 w 773"/>
                <a:gd name="T85" fmla="*/ 485 h 806"/>
                <a:gd name="T86" fmla="*/ 422 w 773"/>
                <a:gd name="T87" fmla="*/ 464 h 806"/>
                <a:gd name="T88" fmla="*/ 445 w 773"/>
                <a:gd name="T89" fmla="*/ 465 h 806"/>
                <a:gd name="T90" fmla="*/ 475 w 773"/>
                <a:gd name="T91" fmla="*/ 430 h 806"/>
                <a:gd name="T92" fmla="*/ 506 w 773"/>
                <a:gd name="T93" fmla="*/ 437 h 806"/>
                <a:gd name="T94" fmla="*/ 529 w 773"/>
                <a:gd name="T95" fmla="*/ 411 h 806"/>
                <a:gd name="T96" fmla="*/ 540 w 773"/>
                <a:gd name="T97" fmla="*/ 387 h 806"/>
                <a:gd name="T98" fmla="*/ 481 w 773"/>
                <a:gd name="T99" fmla="*/ 366 h 806"/>
                <a:gd name="T100" fmla="*/ 457 w 773"/>
                <a:gd name="T101" fmla="*/ 350 h 806"/>
                <a:gd name="T102" fmla="*/ 431 w 773"/>
                <a:gd name="T103" fmla="*/ 332 h 806"/>
                <a:gd name="T104" fmla="*/ 439 w 773"/>
                <a:gd name="T105" fmla="*/ 284 h 806"/>
                <a:gd name="T106" fmla="*/ 436 w 773"/>
                <a:gd name="T107" fmla="*/ 196 h 806"/>
                <a:gd name="T108" fmla="*/ 390 w 773"/>
                <a:gd name="T109" fmla="*/ 199 h 806"/>
                <a:gd name="T110" fmla="*/ 382 w 773"/>
                <a:gd name="T111" fmla="*/ 167 h 806"/>
                <a:gd name="T112" fmla="*/ 392 w 773"/>
                <a:gd name="T113" fmla="*/ 136 h 806"/>
                <a:gd name="T114" fmla="*/ 419 w 773"/>
                <a:gd name="T115" fmla="*/ 134 h 806"/>
                <a:gd name="T116" fmla="*/ 467 w 773"/>
                <a:gd name="T117" fmla="*/ 134 h 806"/>
                <a:gd name="T118" fmla="*/ 477 w 773"/>
                <a:gd name="T119" fmla="*/ 107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solidFill>
              <a:srgbClr val="0472D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  <p:sp>
          <p:nvSpPr>
            <p:cNvPr id="77" name="Freeform 1083"/>
            <p:cNvSpPr/>
            <p:nvPr/>
          </p:nvSpPr>
          <p:spPr bwMode="auto">
            <a:xfrm rot="356891">
              <a:off x="7642152" y="2949682"/>
              <a:ext cx="1000128" cy="730730"/>
            </a:xfrm>
            <a:custGeom>
              <a:avLst/>
              <a:gdLst>
                <a:gd name="T0" fmla="*/ 59 w 1067"/>
                <a:gd name="T1" fmla="*/ 207 h 770"/>
                <a:gd name="T2" fmla="*/ 96 w 1067"/>
                <a:gd name="T3" fmla="*/ 185 h 770"/>
                <a:gd name="T4" fmla="*/ 80 w 1067"/>
                <a:gd name="T5" fmla="*/ 172 h 770"/>
                <a:gd name="T6" fmla="*/ 103 w 1067"/>
                <a:gd name="T7" fmla="*/ 152 h 770"/>
                <a:gd name="T8" fmla="*/ 74 w 1067"/>
                <a:gd name="T9" fmla="*/ 91 h 770"/>
                <a:gd name="T10" fmla="*/ 93 w 1067"/>
                <a:gd name="T11" fmla="*/ 36 h 770"/>
                <a:gd name="T12" fmla="*/ 242 w 1067"/>
                <a:gd name="T13" fmla="*/ 0 h 770"/>
                <a:gd name="T14" fmla="*/ 333 w 1067"/>
                <a:gd name="T15" fmla="*/ 20 h 770"/>
                <a:gd name="T16" fmla="*/ 386 w 1067"/>
                <a:gd name="T17" fmla="*/ 52 h 770"/>
                <a:gd name="T18" fmla="*/ 436 w 1067"/>
                <a:gd name="T19" fmla="*/ 31 h 770"/>
                <a:gd name="T20" fmla="*/ 501 w 1067"/>
                <a:gd name="T21" fmla="*/ 24 h 770"/>
                <a:gd name="T22" fmla="*/ 584 w 1067"/>
                <a:gd name="T23" fmla="*/ 47 h 770"/>
                <a:gd name="T24" fmla="*/ 636 w 1067"/>
                <a:gd name="T25" fmla="*/ 109 h 770"/>
                <a:gd name="T26" fmla="*/ 683 w 1067"/>
                <a:gd name="T27" fmla="*/ 127 h 770"/>
                <a:gd name="T28" fmla="*/ 729 w 1067"/>
                <a:gd name="T29" fmla="*/ 214 h 770"/>
                <a:gd name="T30" fmla="*/ 739 w 1067"/>
                <a:gd name="T31" fmla="*/ 273 h 770"/>
                <a:gd name="T32" fmla="*/ 713 w 1067"/>
                <a:gd name="T33" fmla="*/ 315 h 770"/>
                <a:gd name="T34" fmla="*/ 685 w 1067"/>
                <a:gd name="T35" fmla="*/ 342 h 770"/>
                <a:gd name="T36" fmla="*/ 673 w 1067"/>
                <a:gd name="T37" fmla="*/ 380 h 770"/>
                <a:gd name="T38" fmla="*/ 641 w 1067"/>
                <a:gd name="T39" fmla="*/ 362 h 770"/>
                <a:gd name="T40" fmla="*/ 643 w 1067"/>
                <a:gd name="T41" fmla="*/ 391 h 770"/>
                <a:gd name="T42" fmla="*/ 691 w 1067"/>
                <a:gd name="T43" fmla="*/ 419 h 770"/>
                <a:gd name="T44" fmla="*/ 715 w 1067"/>
                <a:gd name="T45" fmla="*/ 432 h 770"/>
                <a:gd name="T46" fmla="*/ 706 w 1067"/>
                <a:gd name="T47" fmla="*/ 455 h 770"/>
                <a:gd name="T48" fmla="*/ 673 w 1067"/>
                <a:gd name="T49" fmla="*/ 463 h 770"/>
                <a:gd name="T50" fmla="*/ 639 w 1067"/>
                <a:gd name="T51" fmla="*/ 458 h 770"/>
                <a:gd name="T52" fmla="*/ 633 w 1067"/>
                <a:gd name="T53" fmla="*/ 489 h 770"/>
                <a:gd name="T54" fmla="*/ 578 w 1067"/>
                <a:gd name="T55" fmla="*/ 461 h 770"/>
                <a:gd name="T56" fmla="*/ 544 w 1067"/>
                <a:gd name="T57" fmla="*/ 454 h 770"/>
                <a:gd name="T58" fmla="*/ 440 w 1067"/>
                <a:gd name="T59" fmla="*/ 450 h 770"/>
                <a:gd name="T60" fmla="*/ 429 w 1067"/>
                <a:gd name="T61" fmla="*/ 477 h 770"/>
                <a:gd name="T62" fmla="*/ 419 w 1067"/>
                <a:gd name="T63" fmla="*/ 506 h 770"/>
                <a:gd name="T64" fmla="*/ 322 w 1067"/>
                <a:gd name="T65" fmla="*/ 543 h 770"/>
                <a:gd name="T66" fmla="*/ 278 w 1067"/>
                <a:gd name="T67" fmla="*/ 487 h 770"/>
                <a:gd name="T68" fmla="*/ 158 w 1067"/>
                <a:gd name="T69" fmla="*/ 467 h 770"/>
                <a:gd name="T70" fmla="*/ 113 w 1067"/>
                <a:gd name="T71" fmla="*/ 438 h 770"/>
                <a:gd name="T72" fmla="*/ 2 w 1067"/>
                <a:gd name="T73" fmla="*/ 328 h 770"/>
                <a:gd name="T74" fmla="*/ 18 w 1067"/>
                <a:gd name="T75" fmla="*/ 294 h 770"/>
                <a:gd name="T76" fmla="*/ 31 w 1067"/>
                <a:gd name="T77" fmla="*/ 232 h 770"/>
                <a:gd name="T78" fmla="*/ 36 w 1067"/>
                <a:gd name="T79" fmla="*/ 197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solidFill>
              <a:srgbClr val="0472D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700"/>
            </a:p>
          </p:txBody>
        </p:sp>
      </p:grpSp>
      <p:sp>
        <p:nvSpPr>
          <p:cNvPr id="80" name="矩形 79"/>
          <p:cNvSpPr/>
          <p:nvPr/>
        </p:nvSpPr>
        <p:spPr>
          <a:xfrm>
            <a:off x="6150220" y="2091460"/>
            <a:ext cx="309857" cy="3142887"/>
          </a:xfrm>
          <a:prstGeom prst="rect">
            <a:avLst/>
          </a:prstGeom>
          <a:gradFill flip="none" rotWithShape="1">
            <a:gsLst>
              <a:gs pos="0">
                <a:srgbClr val="F9D003"/>
              </a:gs>
              <a:gs pos="100000">
                <a:srgbClr val="FCE50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>
            <a:off x="8076825" y="1975708"/>
            <a:ext cx="2215890" cy="684000"/>
            <a:chOff x="8699125" y="1975708"/>
            <a:chExt cx="2215890" cy="684000"/>
          </a:xfrm>
        </p:grpSpPr>
        <p:sp>
          <p:nvSpPr>
            <p:cNvPr id="81" name="文本框 80"/>
            <p:cNvSpPr txBox="1">
              <a:spLocks noChangeAspect="1"/>
            </p:cNvSpPr>
            <p:nvPr/>
          </p:nvSpPr>
          <p:spPr>
            <a:xfrm>
              <a:off x="8699125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rgbClr val="0472D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82" name="文本框 81"/>
            <p:cNvSpPr txBox="1">
              <a:spLocks noChangeAspect="1"/>
            </p:cNvSpPr>
            <p:nvPr/>
          </p:nvSpPr>
          <p:spPr>
            <a:xfrm>
              <a:off x="8945178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rgbClr val="0472D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83" name="文本框 82"/>
            <p:cNvSpPr txBox="1">
              <a:spLocks noChangeAspect="1"/>
            </p:cNvSpPr>
            <p:nvPr/>
          </p:nvSpPr>
          <p:spPr>
            <a:xfrm>
              <a:off x="9194300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rgbClr val="0472D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84" name="文本框 83"/>
            <p:cNvSpPr txBox="1">
              <a:spLocks noChangeAspect="1"/>
            </p:cNvSpPr>
            <p:nvPr/>
          </p:nvSpPr>
          <p:spPr>
            <a:xfrm>
              <a:off x="9443422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rgbClr val="0472D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85" name="文本框 84"/>
            <p:cNvSpPr txBox="1">
              <a:spLocks noChangeAspect="1"/>
            </p:cNvSpPr>
            <p:nvPr/>
          </p:nvSpPr>
          <p:spPr>
            <a:xfrm>
              <a:off x="9692544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rgbClr val="0472D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86" name="文本框 85"/>
            <p:cNvSpPr txBox="1">
              <a:spLocks noChangeAspect="1"/>
            </p:cNvSpPr>
            <p:nvPr/>
          </p:nvSpPr>
          <p:spPr>
            <a:xfrm>
              <a:off x="9941666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rgbClr val="0472D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87" name="文本框 86"/>
            <p:cNvSpPr txBox="1">
              <a:spLocks noChangeAspect="1"/>
            </p:cNvSpPr>
            <p:nvPr/>
          </p:nvSpPr>
          <p:spPr>
            <a:xfrm>
              <a:off x="10190788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88" name="文本框 87"/>
            <p:cNvSpPr txBox="1">
              <a:spLocks noChangeAspect="1"/>
            </p:cNvSpPr>
            <p:nvPr/>
          </p:nvSpPr>
          <p:spPr>
            <a:xfrm>
              <a:off x="10439910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89" name="文本框 88"/>
            <p:cNvSpPr txBox="1">
              <a:spLocks noChangeAspect="1"/>
            </p:cNvSpPr>
            <p:nvPr/>
          </p:nvSpPr>
          <p:spPr>
            <a:xfrm>
              <a:off x="10689032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8094943" y="3156372"/>
            <a:ext cx="2215890" cy="684000"/>
            <a:chOff x="8699125" y="1975708"/>
            <a:chExt cx="2215890" cy="684000"/>
          </a:xfrm>
        </p:grpSpPr>
        <p:sp>
          <p:nvSpPr>
            <p:cNvPr id="92" name="文本框 91"/>
            <p:cNvSpPr txBox="1">
              <a:spLocks noChangeAspect="1"/>
            </p:cNvSpPr>
            <p:nvPr/>
          </p:nvSpPr>
          <p:spPr>
            <a:xfrm>
              <a:off x="8699125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rgbClr val="0472D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93" name="文本框 92"/>
            <p:cNvSpPr txBox="1">
              <a:spLocks noChangeAspect="1"/>
            </p:cNvSpPr>
            <p:nvPr/>
          </p:nvSpPr>
          <p:spPr>
            <a:xfrm>
              <a:off x="8945178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rgbClr val="0472D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94" name="文本框 93"/>
            <p:cNvSpPr txBox="1">
              <a:spLocks noChangeAspect="1"/>
            </p:cNvSpPr>
            <p:nvPr/>
          </p:nvSpPr>
          <p:spPr>
            <a:xfrm>
              <a:off x="9194300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rgbClr val="0472D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95" name="文本框 94"/>
            <p:cNvSpPr txBox="1">
              <a:spLocks noChangeAspect="1"/>
            </p:cNvSpPr>
            <p:nvPr/>
          </p:nvSpPr>
          <p:spPr>
            <a:xfrm>
              <a:off x="9443422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rgbClr val="0472D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96" name="文本框 95"/>
            <p:cNvSpPr txBox="1">
              <a:spLocks noChangeAspect="1"/>
            </p:cNvSpPr>
            <p:nvPr/>
          </p:nvSpPr>
          <p:spPr>
            <a:xfrm>
              <a:off x="9692544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rgbClr val="0472D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97" name="文本框 96"/>
            <p:cNvSpPr txBox="1">
              <a:spLocks noChangeAspect="1"/>
            </p:cNvSpPr>
            <p:nvPr/>
          </p:nvSpPr>
          <p:spPr>
            <a:xfrm>
              <a:off x="9941666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98" name="文本框 97"/>
            <p:cNvSpPr txBox="1">
              <a:spLocks noChangeAspect="1"/>
            </p:cNvSpPr>
            <p:nvPr/>
          </p:nvSpPr>
          <p:spPr>
            <a:xfrm>
              <a:off x="10190788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99" name="文本框 98"/>
            <p:cNvSpPr txBox="1">
              <a:spLocks noChangeAspect="1"/>
            </p:cNvSpPr>
            <p:nvPr/>
          </p:nvSpPr>
          <p:spPr>
            <a:xfrm>
              <a:off x="10439910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100" name="文本框 99"/>
            <p:cNvSpPr txBox="1">
              <a:spLocks noChangeAspect="1"/>
            </p:cNvSpPr>
            <p:nvPr/>
          </p:nvSpPr>
          <p:spPr>
            <a:xfrm>
              <a:off x="10689032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8094943" y="4463444"/>
            <a:ext cx="2215890" cy="684000"/>
            <a:chOff x="8699125" y="1975708"/>
            <a:chExt cx="2215890" cy="684000"/>
          </a:xfrm>
        </p:grpSpPr>
        <p:sp>
          <p:nvSpPr>
            <p:cNvPr id="102" name="文本框 101"/>
            <p:cNvSpPr txBox="1">
              <a:spLocks noChangeAspect="1"/>
            </p:cNvSpPr>
            <p:nvPr/>
          </p:nvSpPr>
          <p:spPr>
            <a:xfrm>
              <a:off x="8699125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rgbClr val="0472D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103" name="文本框 102"/>
            <p:cNvSpPr txBox="1">
              <a:spLocks noChangeAspect="1"/>
            </p:cNvSpPr>
            <p:nvPr/>
          </p:nvSpPr>
          <p:spPr>
            <a:xfrm>
              <a:off x="8945178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rgbClr val="0472D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104" name="文本框 103"/>
            <p:cNvSpPr txBox="1">
              <a:spLocks noChangeAspect="1"/>
            </p:cNvSpPr>
            <p:nvPr/>
          </p:nvSpPr>
          <p:spPr>
            <a:xfrm>
              <a:off x="9194300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rgbClr val="0472D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105" name="文本框 104"/>
            <p:cNvSpPr txBox="1">
              <a:spLocks noChangeAspect="1"/>
            </p:cNvSpPr>
            <p:nvPr/>
          </p:nvSpPr>
          <p:spPr>
            <a:xfrm>
              <a:off x="9443422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rgbClr val="0472D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106" name="文本框 105"/>
            <p:cNvSpPr txBox="1">
              <a:spLocks noChangeAspect="1"/>
            </p:cNvSpPr>
            <p:nvPr/>
          </p:nvSpPr>
          <p:spPr>
            <a:xfrm>
              <a:off x="9692544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107" name="文本框 106"/>
            <p:cNvSpPr txBox="1">
              <a:spLocks noChangeAspect="1"/>
            </p:cNvSpPr>
            <p:nvPr/>
          </p:nvSpPr>
          <p:spPr>
            <a:xfrm>
              <a:off x="9941666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108" name="文本框 107"/>
            <p:cNvSpPr txBox="1">
              <a:spLocks noChangeAspect="1"/>
            </p:cNvSpPr>
            <p:nvPr/>
          </p:nvSpPr>
          <p:spPr>
            <a:xfrm>
              <a:off x="10190788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109" name="文本框 108"/>
            <p:cNvSpPr txBox="1">
              <a:spLocks noChangeAspect="1"/>
            </p:cNvSpPr>
            <p:nvPr/>
          </p:nvSpPr>
          <p:spPr>
            <a:xfrm>
              <a:off x="10439910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  <p:sp>
          <p:nvSpPr>
            <p:cNvPr id="110" name="文本框 109"/>
            <p:cNvSpPr txBox="1">
              <a:spLocks noChangeAspect="1"/>
            </p:cNvSpPr>
            <p:nvPr/>
          </p:nvSpPr>
          <p:spPr>
            <a:xfrm>
              <a:off x="10689032" y="1975708"/>
              <a:ext cx="225983" cy="684000"/>
            </a:xfrm>
            <a:custGeom>
              <a:avLst/>
              <a:gdLst>
                <a:gd name="connsiteX0" fmla="*/ 16185 w 62285"/>
                <a:gd name="connsiteY0" fmla="*/ 33709 h 188528"/>
                <a:gd name="connsiteX1" fmla="*/ 46211 w 62285"/>
                <a:gd name="connsiteY1" fmla="*/ 33709 h 188528"/>
                <a:gd name="connsiteX2" fmla="*/ 62285 w 62285"/>
                <a:gd name="connsiteY2" fmla="*/ 48220 h 188528"/>
                <a:gd name="connsiteX3" fmla="*/ 62285 w 62285"/>
                <a:gd name="connsiteY3" fmla="*/ 107714 h 188528"/>
                <a:gd name="connsiteX4" fmla="*/ 56369 w 62285"/>
                <a:gd name="connsiteY4" fmla="*/ 115416 h 188528"/>
                <a:gd name="connsiteX5" fmla="*/ 50453 w 62285"/>
                <a:gd name="connsiteY5" fmla="*/ 107714 h 188528"/>
                <a:gd name="connsiteX6" fmla="*/ 50453 w 62285"/>
                <a:gd name="connsiteY6" fmla="*/ 55810 h 188528"/>
                <a:gd name="connsiteX7" fmla="*/ 47551 w 62285"/>
                <a:gd name="connsiteY7" fmla="*/ 55810 h 188528"/>
                <a:gd name="connsiteX8" fmla="*/ 47551 w 62285"/>
                <a:gd name="connsiteY8" fmla="*/ 180826 h 188528"/>
                <a:gd name="connsiteX9" fmla="*/ 40295 w 62285"/>
                <a:gd name="connsiteY9" fmla="*/ 188528 h 188528"/>
                <a:gd name="connsiteX10" fmla="*/ 33040 w 62285"/>
                <a:gd name="connsiteY10" fmla="*/ 180826 h 188528"/>
                <a:gd name="connsiteX11" fmla="*/ 33040 w 62285"/>
                <a:gd name="connsiteY11" fmla="*/ 106821 h 188528"/>
                <a:gd name="connsiteX12" fmla="*/ 29245 w 62285"/>
                <a:gd name="connsiteY12" fmla="*/ 106821 h 188528"/>
                <a:gd name="connsiteX13" fmla="*/ 29245 w 62285"/>
                <a:gd name="connsiteY13" fmla="*/ 180826 h 188528"/>
                <a:gd name="connsiteX14" fmla="*/ 21989 w 62285"/>
                <a:gd name="connsiteY14" fmla="*/ 188528 h 188528"/>
                <a:gd name="connsiteX15" fmla="*/ 14734 w 62285"/>
                <a:gd name="connsiteY15" fmla="*/ 180826 h 188528"/>
                <a:gd name="connsiteX16" fmla="*/ 14734 w 62285"/>
                <a:gd name="connsiteY16" fmla="*/ 55810 h 188528"/>
                <a:gd name="connsiteX17" fmla="*/ 11832 w 62285"/>
                <a:gd name="connsiteY17" fmla="*/ 55810 h 188528"/>
                <a:gd name="connsiteX18" fmla="*/ 11832 w 62285"/>
                <a:gd name="connsiteY18" fmla="*/ 107714 h 188528"/>
                <a:gd name="connsiteX19" fmla="*/ 5916 w 62285"/>
                <a:gd name="connsiteY19" fmla="*/ 115416 h 188528"/>
                <a:gd name="connsiteX20" fmla="*/ 0 w 62285"/>
                <a:gd name="connsiteY20" fmla="*/ 107714 h 188528"/>
                <a:gd name="connsiteX21" fmla="*/ 0 w 62285"/>
                <a:gd name="connsiteY21" fmla="*/ 48220 h 188528"/>
                <a:gd name="connsiteX22" fmla="*/ 16185 w 62285"/>
                <a:gd name="connsiteY22" fmla="*/ 33709 h 188528"/>
                <a:gd name="connsiteX23" fmla="*/ 31031 w 62285"/>
                <a:gd name="connsiteY23" fmla="*/ 0 h 188528"/>
                <a:gd name="connsiteX24" fmla="*/ 40072 w 62285"/>
                <a:gd name="connsiteY24" fmla="*/ 4520 h 188528"/>
                <a:gd name="connsiteX25" fmla="*/ 43867 w 62285"/>
                <a:gd name="connsiteY25" fmla="*/ 15403 h 188528"/>
                <a:gd name="connsiteX26" fmla="*/ 40072 w 62285"/>
                <a:gd name="connsiteY26" fmla="*/ 27012 h 188528"/>
                <a:gd name="connsiteX27" fmla="*/ 31031 w 62285"/>
                <a:gd name="connsiteY27" fmla="*/ 32147 h 188528"/>
                <a:gd name="connsiteX28" fmla="*/ 21989 w 62285"/>
                <a:gd name="connsiteY28" fmla="*/ 27012 h 188528"/>
                <a:gd name="connsiteX29" fmla="*/ 18194 w 62285"/>
                <a:gd name="connsiteY29" fmla="*/ 15403 h 188528"/>
                <a:gd name="connsiteX30" fmla="*/ 21934 w 62285"/>
                <a:gd name="connsiteY30" fmla="*/ 4520 h 188528"/>
                <a:gd name="connsiteX31" fmla="*/ 31031 w 62285"/>
                <a:gd name="connsiteY31" fmla="*/ 0 h 1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285" h="188528">
                  <a:moveTo>
                    <a:pt x="16185" y="33709"/>
                  </a:moveTo>
                  <a:lnTo>
                    <a:pt x="46211" y="33709"/>
                  </a:lnTo>
                  <a:cubicBezTo>
                    <a:pt x="56927" y="33709"/>
                    <a:pt x="62285" y="38546"/>
                    <a:pt x="62285" y="48220"/>
                  </a:cubicBezTo>
                  <a:lnTo>
                    <a:pt x="62285" y="107714"/>
                  </a:lnTo>
                  <a:cubicBezTo>
                    <a:pt x="62285" y="112849"/>
                    <a:pt x="60313" y="115416"/>
                    <a:pt x="56369" y="115416"/>
                  </a:cubicBezTo>
                  <a:cubicBezTo>
                    <a:pt x="52425" y="115416"/>
                    <a:pt x="50453" y="112849"/>
                    <a:pt x="50453" y="107714"/>
                  </a:cubicBezTo>
                  <a:lnTo>
                    <a:pt x="50453" y="55810"/>
                  </a:lnTo>
                  <a:lnTo>
                    <a:pt x="47551" y="55810"/>
                  </a:lnTo>
                  <a:lnTo>
                    <a:pt x="47551" y="180826"/>
                  </a:lnTo>
                  <a:cubicBezTo>
                    <a:pt x="47551" y="185960"/>
                    <a:pt x="45132" y="188528"/>
                    <a:pt x="40295" y="188528"/>
                  </a:cubicBezTo>
                  <a:cubicBezTo>
                    <a:pt x="35458" y="188528"/>
                    <a:pt x="33040" y="185960"/>
                    <a:pt x="33040" y="180826"/>
                  </a:cubicBezTo>
                  <a:lnTo>
                    <a:pt x="33040" y="106821"/>
                  </a:lnTo>
                  <a:lnTo>
                    <a:pt x="29245" y="106821"/>
                  </a:lnTo>
                  <a:lnTo>
                    <a:pt x="29245" y="180826"/>
                  </a:lnTo>
                  <a:cubicBezTo>
                    <a:pt x="29245" y="185960"/>
                    <a:pt x="26826" y="188528"/>
                    <a:pt x="21989" y="188528"/>
                  </a:cubicBezTo>
                  <a:cubicBezTo>
                    <a:pt x="17152" y="188528"/>
                    <a:pt x="14734" y="185960"/>
                    <a:pt x="14734" y="180826"/>
                  </a:cubicBezTo>
                  <a:lnTo>
                    <a:pt x="14734" y="55810"/>
                  </a:lnTo>
                  <a:lnTo>
                    <a:pt x="11832" y="55810"/>
                  </a:lnTo>
                  <a:lnTo>
                    <a:pt x="11832" y="107714"/>
                  </a:lnTo>
                  <a:cubicBezTo>
                    <a:pt x="11832" y="112849"/>
                    <a:pt x="9860" y="115416"/>
                    <a:pt x="5916" y="115416"/>
                  </a:cubicBezTo>
                  <a:cubicBezTo>
                    <a:pt x="1972" y="115416"/>
                    <a:pt x="0" y="112849"/>
                    <a:pt x="0" y="107714"/>
                  </a:cubicBezTo>
                  <a:lnTo>
                    <a:pt x="0" y="48220"/>
                  </a:lnTo>
                  <a:cubicBezTo>
                    <a:pt x="0" y="38546"/>
                    <a:pt x="5395" y="33709"/>
                    <a:pt x="16185" y="33709"/>
                  </a:cubicBezTo>
                  <a:close/>
                  <a:moveTo>
                    <a:pt x="31031" y="0"/>
                  </a:moveTo>
                  <a:cubicBezTo>
                    <a:pt x="34528" y="0"/>
                    <a:pt x="37542" y="1507"/>
                    <a:pt x="40072" y="4520"/>
                  </a:cubicBezTo>
                  <a:cubicBezTo>
                    <a:pt x="42602" y="7534"/>
                    <a:pt x="43867" y="11162"/>
                    <a:pt x="43867" y="15403"/>
                  </a:cubicBezTo>
                  <a:cubicBezTo>
                    <a:pt x="43867" y="19719"/>
                    <a:pt x="42602" y="23589"/>
                    <a:pt x="40072" y="27012"/>
                  </a:cubicBezTo>
                  <a:cubicBezTo>
                    <a:pt x="37542" y="30435"/>
                    <a:pt x="34528" y="32147"/>
                    <a:pt x="31031" y="32147"/>
                  </a:cubicBezTo>
                  <a:cubicBezTo>
                    <a:pt x="27533" y="32147"/>
                    <a:pt x="24519" y="30435"/>
                    <a:pt x="21989" y="27012"/>
                  </a:cubicBezTo>
                  <a:cubicBezTo>
                    <a:pt x="19459" y="23589"/>
                    <a:pt x="18194" y="19719"/>
                    <a:pt x="18194" y="15403"/>
                  </a:cubicBezTo>
                  <a:cubicBezTo>
                    <a:pt x="18194" y="11162"/>
                    <a:pt x="19441" y="7534"/>
                    <a:pt x="21934" y="4520"/>
                  </a:cubicBezTo>
                  <a:cubicBezTo>
                    <a:pt x="24426" y="1507"/>
                    <a:pt x="27459" y="0"/>
                    <a:pt x="310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285750" indent="-285750">
                <a:buFont typeface="Webdings" pitchFamily="18" charset="2"/>
                <a:buChar char=""/>
              </a:pPr>
              <a:endParaRPr lang="zh-CN" altLang="en-US" dirty="0"/>
            </a:p>
          </p:txBody>
        </p:sp>
      </p:grpSp>
      <p:sp>
        <p:nvSpPr>
          <p:cNvPr id="111" name="矩形标注 110"/>
          <p:cNvSpPr>
            <a:spLocks noChangeAspect="1"/>
          </p:cNvSpPr>
          <p:nvPr/>
        </p:nvSpPr>
        <p:spPr>
          <a:xfrm>
            <a:off x="9294676" y="1473942"/>
            <a:ext cx="537581" cy="360000"/>
          </a:xfrm>
          <a:prstGeom prst="wedgeRectCallout">
            <a:avLst>
              <a:gd name="adj1" fmla="val -22595"/>
              <a:gd name="adj2" fmla="val 80921"/>
            </a:avLst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LS" panose="02000303000000000000" pitchFamily="50" charset="0"/>
              </a:rPr>
              <a:t>6</a:t>
            </a:r>
            <a:r>
              <a:rPr lang="en-US" altLang="zh-CN" dirty="0" smtClean="0">
                <a:latin typeface="LS" panose="02000303000000000000" pitchFamily="50" charset="0"/>
              </a:rPr>
              <a:t>/10</a:t>
            </a:r>
            <a:endParaRPr lang="zh-CN" altLang="en-US" dirty="0">
              <a:latin typeface="LS" panose="02000303000000000000" pitchFamily="50" charset="0"/>
            </a:endParaRPr>
          </a:p>
        </p:txBody>
      </p:sp>
      <p:sp>
        <p:nvSpPr>
          <p:cNvPr id="112" name="矩形标注 111"/>
          <p:cNvSpPr>
            <a:spLocks noChangeAspect="1"/>
          </p:cNvSpPr>
          <p:nvPr/>
        </p:nvSpPr>
        <p:spPr>
          <a:xfrm>
            <a:off x="9072459" y="2655744"/>
            <a:ext cx="537581" cy="360000"/>
          </a:xfrm>
          <a:prstGeom prst="wedgeRectCallout">
            <a:avLst>
              <a:gd name="adj1" fmla="val -22595"/>
              <a:gd name="adj2" fmla="val 80921"/>
            </a:avLst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LS" panose="02000303000000000000" pitchFamily="50" charset="0"/>
              </a:rPr>
              <a:t>5</a:t>
            </a:r>
            <a:r>
              <a:rPr lang="en-US" altLang="zh-CN" dirty="0" smtClean="0">
                <a:latin typeface="LS" panose="02000303000000000000" pitchFamily="50" charset="0"/>
              </a:rPr>
              <a:t>/10</a:t>
            </a:r>
            <a:endParaRPr lang="zh-CN" altLang="en-US" dirty="0">
              <a:latin typeface="LS" panose="02000303000000000000" pitchFamily="50" charset="0"/>
            </a:endParaRPr>
          </a:p>
        </p:txBody>
      </p:sp>
      <p:sp>
        <p:nvSpPr>
          <p:cNvPr id="113" name="矩形标注 112"/>
          <p:cNvSpPr>
            <a:spLocks noChangeAspect="1"/>
          </p:cNvSpPr>
          <p:nvPr/>
        </p:nvSpPr>
        <p:spPr>
          <a:xfrm>
            <a:off x="8839240" y="3903873"/>
            <a:ext cx="537581" cy="360000"/>
          </a:xfrm>
          <a:prstGeom prst="wedgeRectCallout">
            <a:avLst>
              <a:gd name="adj1" fmla="val -22595"/>
              <a:gd name="adj2" fmla="val 80921"/>
            </a:avLst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LS" panose="02000303000000000000" pitchFamily="50" charset="0"/>
              </a:rPr>
              <a:t>4</a:t>
            </a:r>
            <a:r>
              <a:rPr lang="en-US" altLang="zh-CN" dirty="0" smtClean="0">
                <a:latin typeface="LS" panose="02000303000000000000" pitchFamily="50" charset="0"/>
              </a:rPr>
              <a:t>/10</a:t>
            </a:r>
            <a:endParaRPr lang="zh-CN" altLang="en-US" dirty="0">
              <a:latin typeface="LS" panose="02000303000000000000" pitchFamily="50" charset="0"/>
            </a:endParaRPr>
          </a:p>
        </p:txBody>
      </p:sp>
      <p:sp useBgFill="1">
        <p:nvSpPr>
          <p:cNvPr id="114" name="直角三角形 113"/>
          <p:cNvSpPr/>
          <p:nvPr/>
        </p:nvSpPr>
        <p:spPr>
          <a:xfrm rot="16200000">
            <a:off x="9846668" y="2147742"/>
            <a:ext cx="602100" cy="57224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5" name="直角三角形 114"/>
          <p:cNvSpPr/>
          <p:nvPr/>
        </p:nvSpPr>
        <p:spPr>
          <a:xfrm rot="16200000">
            <a:off x="9823043" y="3329241"/>
            <a:ext cx="602100" cy="57224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6" name="直角三角形 115"/>
          <p:cNvSpPr/>
          <p:nvPr/>
        </p:nvSpPr>
        <p:spPr>
          <a:xfrm rot="16200000">
            <a:off x="9797660" y="4638092"/>
            <a:ext cx="602100" cy="57224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文本框 116"/>
          <p:cNvSpPr txBox="1"/>
          <p:nvPr/>
        </p:nvSpPr>
        <p:spPr>
          <a:xfrm>
            <a:off x="10100855" y="235222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地点</a:t>
            </a:r>
            <a:endParaRPr lang="en-US" altLang="zh-CN" sz="2400" dirty="0" smtClean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10133622" y="353250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地点</a:t>
            </a:r>
            <a:endParaRPr lang="en-US" altLang="zh-CN" sz="2400" dirty="0" smtClean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10124563" y="484407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地点</a:t>
            </a:r>
            <a:endParaRPr lang="en-US" altLang="zh-CN" sz="2400" dirty="0" smtClean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4830735" y="253676"/>
            <a:ext cx="2971227" cy="673100"/>
            <a:chOff x="4432558" y="190226"/>
            <a:chExt cx="2971227" cy="673100"/>
          </a:xfrm>
        </p:grpSpPr>
        <p:sp>
          <p:nvSpPr>
            <p:cNvPr id="120" name="矩形 119"/>
            <p:cNvSpPr/>
            <p:nvPr/>
          </p:nvSpPr>
          <p:spPr>
            <a:xfrm>
              <a:off x="4432558" y="190226"/>
              <a:ext cx="2971227" cy="673100"/>
            </a:xfrm>
            <a:prstGeom prst="rect">
              <a:avLst/>
            </a:prstGeom>
            <a:solidFill>
              <a:srgbClr val="0472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4594732" y="272156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方正小标宋简体" panose="02010601030101010101" pitchFamily="2" charset="-122"/>
                  <a:ea typeface="方正小标宋简体" panose="02010601030101010101" pitchFamily="2" charset="-122"/>
                </a:rPr>
                <a:t>这里写些什么</a:t>
              </a:r>
              <a:endParaRPr lang="zh-CN" altLang="en-US" sz="3200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endParaRPr>
            </a:p>
          </p:txBody>
        </p:sp>
      </p:grpSp>
      <p:sp>
        <p:nvSpPr>
          <p:cNvPr id="122" name="矩形 121"/>
          <p:cNvSpPr/>
          <p:nvPr/>
        </p:nvSpPr>
        <p:spPr>
          <a:xfrm>
            <a:off x="2663702" y="1058385"/>
            <a:ext cx="76471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LS" panose="02000303000000000000" pitchFamily="50" charset="0"/>
              </a:rPr>
              <a:t>The world won’t care about your </a:t>
            </a:r>
            <a:r>
              <a:rPr lang="en-US" altLang="zh-CN" sz="2000" dirty="0" smtClean="0">
                <a:latin typeface="LS" panose="02000303000000000000" pitchFamily="50" charset="0"/>
              </a:rPr>
              <a:t>self-</a:t>
            </a:r>
            <a:r>
              <a:rPr lang="en-US" altLang="zh-CN" sz="2000" dirty="0" err="1" smtClean="0">
                <a:latin typeface="LS" panose="02000303000000000000" pitchFamily="50" charset="0"/>
              </a:rPr>
              <a:t>esteem.The</a:t>
            </a:r>
            <a:r>
              <a:rPr lang="en-US" altLang="zh-CN" sz="2000" dirty="0" smtClean="0">
                <a:latin typeface="LS" panose="02000303000000000000" pitchFamily="50" charset="0"/>
              </a:rPr>
              <a:t> </a:t>
            </a:r>
            <a:r>
              <a:rPr lang="en-US" altLang="zh-CN" sz="2000" dirty="0">
                <a:latin typeface="LS" panose="02000303000000000000" pitchFamily="50" charset="0"/>
              </a:rPr>
              <a:t>world only care if you get something when you feel good about yourself </a:t>
            </a:r>
            <a:endParaRPr lang="zh-CN" altLang="en-US" sz="2000" dirty="0">
              <a:latin typeface="LS" panose="02000303000000000000" pitchFamily="50" charset="0"/>
            </a:endParaRPr>
          </a:p>
        </p:txBody>
      </p:sp>
      <p:sp useBgFill="1">
        <p:nvSpPr>
          <p:cNvPr id="123" name="五边形 122"/>
          <p:cNvSpPr>
            <a:spLocks noChangeAspect="1"/>
          </p:cNvSpPr>
          <p:nvPr/>
        </p:nvSpPr>
        <p:spPr>
          <a:xfrm>
            <a:off x="1491084" y="5661025"/>
            <a:ext cx="1451647" cy="900000"/>
          </a:xfrm>
          <a:prstGeom prst="homePlat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文本框 126"/>
          <p:cNvSpPr txBox="1"/>
          <p:nvPr/>
        </p:nvSpPr>
        <p:spPr>
          <a:xfrm>
            <a:off x="1765813" y="5739738"/>
            <a:ext cx="9621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LS" panose="02000303000000000000" pitchFamily="50" charset="0"/>
                <a:ea typeface="方正小标宋简体" panose="02010601030101010101" pitchFamily="2" charset="-122"/>
              </a:rPr>
              <a:t>75%</a:t>
            </a:r>
            <a:endParaRPr lang="zh-CN" altLang="en-US" sz="4400" dirty="0">
              <a:solidFill>
                <a:schemeClr val="bg1"/>
              </a:solidFill>
              <a:latin typeface="LS" panose="02000303000000000000" pitchFamily="50" charset="0"/>
              <a:ea typeface="方正小标宋简体" panose="02010601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/>
        </p:nvGraphicFramePr>
        <p:xfrm>
          <a:off x="1275667" y="1435100"/>
          <a:ext cx="9753600" cy="3992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泪滴形 8"/>
          <p:cNvSpPr>
            <a:spLocks noChangeAspect="1"/>
          </p:cNvSpPr>
          <p:nvPr/>
        </p:nvSpPr>
        <p:spPr>
          <a:xfrm rot="9839260">
            <a:off x="5099119" y="548602"/>
            <a:ext cx="1116000" cy="1116000"/>
          </a:xfrm>
          <a:prstGeom prst="teardrop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157995" y="794648"/>
            <a:ext cx="9220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LS" panose="02000303000000000000" pitchFamily="50" charset="0"/>
              </a:rPr>
              <a:t>WALALA</a:t>
            </a:r>
            <a:endParaRPr lang="en-US" altLang="zh-CN" sz="2000" b="1" dirty="0" smtClean="0">
              <a:solidFill>
                <a:schemeClr val="bg1"/>
              </a:solidFill>
              <a:latin typeface="LS" panose="02000303000000000000" pitchFamily="50" charset="0"/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LS" panose="02000303000000000000" pitchFamily="50" charset="0"/>
              </a:rPr>
              <a:t>233</a:t>
            </a:r>
            <a:endParaRPr lang="zh-CN" altLang="en-US" sz="20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38541" y="642155"/>
            <a:ext cx="37168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latin typeface="LS" panose="02000303000000000000" pitchFamily="50" charset="0"/>
              </a:rPr>
              <a:t>The world won’t care about your </a:t>
            </a:r>
            <a:r>
              <a:rPr lang="en-US" altLang="zh-CN" sz="2000" dirty="0" smtClean="0">
                <a:latin typeface="LS" panose="02000303000000000000" pitchFamily="50" charset="0"/>
              </a:rPr>
              <a:t>self-</a:t>
            </a:r>
            <a:r>
              <a:rPr lang="en-US" altLang="zh-CN" sz="2000" dirty="0" err="1" smtClean="0">
                <a:latin typeface="LS" panose="02000303000000000000" pitchFamily="50" charset="0"/>
              </a:rPr>
              <a:t>esteem.The</a:t>
            </a:r>
            <a:r>
              <a:rPr lang="en-US" altLang="zh-CN" sz="2000" dirty="0" smtClean="0">
                <a:latin typeface="LS" panose="02000303000000000000" pitchFamily="50" charset="0"/>
              </a:rPr>
              <a:t> </a:t>
            </a:r>
            <a:r>
              <a:rPr lang="en-US" altLang="zh-CN" sz="2000" dirty="0">
                <a:latin typeface="LS" panose="02000303000000000000" pitchFamily="50" charset="0"/>
              </a:rPr>
              <a:t>world only care if you get something when you feel good about yourself </a:t>
            </a:r>
            <a:endParaRPr lang="zh-CN" altLang="en-US" sz="2000" dirty="0">
              <a:latin typeface="LS" panose="02000303000000000000" pitchFamily="50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347392" y="576775"/>
            <a:ext cx="0" cy="1434905"/>
          </a:xfrm>
          <a:prstGeom prst="line">
            <a:avLst/>
          </a:prstGeom>
          <a:ln w="698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674055" y="5824025"/>
            <a:ext cx="1603717" cy="1033975"/>
          </a:xfrm>
          <a:prstGeom prst="rect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856993" y="5956291"/>
            <a:ext cx="12378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LS" panose="02000303000000000000" pitchFamily="50" charset="0"/>
              </a:rPr>
              <a:t>TEXT</a:t>
            </a:r>
            <a:endParaRPr lang="zh-CN" altLang="en-US" sz="44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87035" y="6017846"/>
            <a:ext cx="64557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LS" panose="02000303000000000000" pitchFamily="50" charset="0"/>
              </a:rPr>
              <a:t>The world won’t care about your </a:t>
            </a:r>
            <a:r>
              <a:rPr lang="en-US" altLang="zh-CN" sz="2000" dirty="0" smtClean="0">
                <a:latin typeface="LS" panose="02000303000000000000" pitchFamily="50" charset="0"/>
              </a:rPr>
              <a:t>self-</a:t>
            </a:r>
            <a:r>
              <a:rPr lang="en-US" altLang="zh-CN" sz="2000" dirty="0" err="1" smtClean="0">
                <a:latin typeface="LS" panose="02000303000000000000" pitchFamily="50" charset="0"/>
              </a:rPr>
              <a:t>esteem.The</a:t>
            </a:r>
            <a:r>
              <a:rPr lang="en-US" altLang="zh-CN" sz="2000" dirty="0" smtClean="0">
                <a:latin typeface="LS" panose="02000303000000000000" pitchFamily="50" charset="0"/>
              </a:rPr>
              <a:t> </a:t>
            </a:r>
            <a:r>
              <a:rPr lang="en-US" altLang="zh-CN" sz="2000" dirty="0">
                <a:latin typeface="LS" panose="02000303000000000000" pitchFamily="50" charset="0"/>
              </a:rPr>
              <a:t>world only care if you get something when you feel good about yourself </a:t>
            </a:r>
            <a:endParaRPr lang="zh-CN" altLang="en-US" sz="2000" dirty="0">
              <a:latin typeface="LS" panose="02000303000000000000" pitchFamily="50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>
            <a:spLocks noChangeAspect="1"/>
          </p:cNvSpPr>
          <p:nvPr/>
        </p:nvSpPr>
        <p:spPr>
          <a:xfrm rot="10800000" flipH="1">
            <a:off x="1423896" y="686327"/>
            <a:ext cx="3842551" cy="5616000"/>
          </a:xfrm>
          <a:prstGeom prst="foldedCorner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630081" y="1052826"/>
            <a:ext cx="2429156" cy="2441501"/>
            <a:chOff x="6736648" y="1597994"/>
            <a:chExt cx="2429156" cy="2441501"/>
          </a:xfrm>
        </p:grpSpPr>
        <p:sp>
          <p:nvSpPr>
            <p:cNvPr id="4" name="空心弧 3"/>
            <p:cNvSpPr>
              <a:spLocks noChangeAspect="1"/>
            </p:cNvSpPr>
            <p:nvPr/>
          </p:nvSpPr>
          <p:spPr>
            <a:xfrm rot="8697929">
              <a:off x="6736648" y="1597994"/>
              <a:ext cx="1512000" cy="1512000"/>
            </a:xfrm>
            <a:prstGeom prst="blockArc">
              <a:avLst>
                <a:gd name="adj1" fmla="val 10800000"/>
                <a:gd name="adj2" fmla="val 18000000"/>
                <a:gd name="adj3" fmla="val 17353"/>
              </a:avLst>
            </a:prstGeom>
            <a:solidFill>
              <a:srgbClr val="FCE5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509804" y="2853396"/>
              <a:ext cx="1656000" cy="288000"/>
            </a:xfrm>
            <a:prstGeom prst="rect">
              <a:avLst/>
            </a:prstGeom>
            <a:solidFill>
              <a:srgbClr val="FCE5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5400000">
              <a:off x="7420340" y="2797495"/>
              <a:ext cx="2196000" cy="28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403237" y="3344684"/>
            <a:ext cx="28248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err="1" smtClean="0">
                <a:solidFill>
                  <a:schemeClr val="bg1"/>
                </a:solidFill>
                <a:latin typeface="LS" panose="02000303000000000000" pitchFamily="50" charset="0"/>
              </a:rPr>
              <a:t>Opps</a:t>
            </a:r>
            <a:r>
              <a:rPr lang="zh-CN" altLang="en-US" sz="7200" dirty="0" smtClean="0">
                <a:solidFill>
                  <a:schemeClr val="bg1"/>
                </a:solidFill>
                <a:latin typeface="LS" panose="02000303000000000000" pitchFamily="50" charset="0"/>
              </a:rPr>
              <a:t>！</a:t>
            </a:r>
            <a:endParaRPr lang="zh-CN" altLang="en-US" sz="72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152357" y="4881489"/>
            <a:ext cx="243371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969477" y="5331655"/>
            <a:ext cx="282760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997969" y="5661025"/>
            <a:ext cx="27994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6549365" y="1374430"/>
            <a:ext cx="4911110" cy="2170633"/>
            <a:chOff x="3469262" y="2956769"/>
            <a:chExt cx="3215612" cy="2694745"/>
          </a:xfrm>
        </p:grpSpPr>
        <p:grpSp>
          <p:nvGrpSpPr>
            <p:cNvPr id="18" name="组合 17"/>
            <p:cNvGrpSpPr/>
            <p:nvPr/>
          </p:nvGrpSpPr>
          <p:grpSpPr>
            <a:xfrm>
              <a:off x="3469262" y="2956769"/>
              <a:ext cx="3215612" cy="2694745"/>
              <a:chOff x="3469262" y="2956769"/>
              <a:chExt cx="3215612" cy="2694745"/>
            </a:xfrm>
          </p:grpSpPr>
          <p:sp>
            <p:nvSpPr>
              <p:cNvPr id="20" name="矩形 19"/>
              <p:cNvSpPr>
                <a:spLocks noChangeAspect="1"/>
              </p:cNvSpPr>
              <p:nvPr/>
            </p:nvSpPr>
            <p:spPr>
              <a:xfrm>
                <a:off x="3469262" y="2956769"/>
                <a:ext cx="3215612" cy="269474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>
                <a:spLocks noChangeAspect="1"/>
              </p:cNvSpPr>
              <p:nvPr/>
            </p:nvSpPr>
            <p:spPr>
              <a:xfrm>
                <a:off x="3633499" y="3176731"/>
                <a:ext cx="2898582" cy="2304001"/>
              </a:xfrm>
              <a:prstGeom prst="rect">
                <a:avLst/>
              </a:prstGeom>
              <a:noFill/>
              <a:ln w="984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3659622" y="3393865"/>
              <a:ext cx="2854036" cy="15388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chemeClr val="bg1"/>
                  </a:solidFill>
                  <a:latin typeface="方正小标宋简体" panose="02010601030101010101" pitchFamily="2" charset="-122"/>
                  <a:ea typeface="方正小标宋简体" panose="02010601030101010101" pitchFamily="2" charset="-122"/>
                </a:rPr>
                <a:t>不再善良纯洁</a:t>
              </a:r>
              <a:endParaRPr lang="en-US" altLang="zh-CN" sz="5400" b="1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endParaRPr>
            </a:p>
            <a:p>
              <a:r>
                <a:rPr lang="zh-CN" altLang="en-US" sz="4000" b="1" dirty="0" smtClean="0">
                  <a:solidFill>
                    <a:schemeClr val="bg1"/>
                  </a:solidFill>
                  <a:latin typeface="方正小标宋简体" panose="02010601030101010101" pitchFamily="2" charset="-122"/>
                  <a:ea typeface="方正小标宋简体" panose="02010601030101010101" pitchFamily="2" charset="-122"/>
                </a:rPr>
                <a:t>但是我帅气逼人啊</a:t>
              </a:r>
              <a:endParaRPr lang="zh-CN" altLang="en-US" sz="105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8375342" y="775107"/>
            <a:ext cx="12766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LS" panose="02000303000000000000" pitchFamily="50" charset="0"/>
              </a:rPr>
              <a:t>YOU SAY</a:t>
            </a:r>
            <a:endParaRPr lang="zh-CN" altLang="en-US" sz="28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23643" y="362116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帅才是重点！</a:t>
            </a:r>
            <a:endParaRPr lang="zh-CN" altLang="en-US" sz="2800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72644" y="4545013"/>
            <a:ext cx="528202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latin typeface="LS" panose="02000303000000000000" pitchFamily="50" charset="0"/>
              </a:rPr>
              <a:t>The world won’t care about your </a:t>
            </a:r>
            <a:r>
              <a:rPr lang="en-US" altLang="zh-CN" sz="2400" dirty="0" smtClean="0">
                <a:latin typeface="LS" panose="02000303000000000000" pitchFamily="50" charset="0"/>
              </a:rPr>
              <a:t>self-</a:t>
            </a:r>
            <a:r>
              <a:rPr lang="en-US" altLang="zh-CN" sz="2400" dirty="0" err="1" smtClean="0">
                <a:latin typeface="LS" panose="02000303000000000000" pitchFamily="50" charset="0"/>
              </a:rPr>
              <a:t>esteem.The</a:t>
            </a:r>
            <a:r>
              <a:rPr lang="en-US" altLang="zh-CN" sz="2400" dirty="0" smtClean="0">
                <a:latin typeface="LS" panose="02000303000000000000" pitchFamily="50" charset="0"/>
              </a:rPr>
              <a:t> </a:t>
            </a:r>
            <a:r>
              <a:rPr lang="en-US" altLang="zh-CN" sz="2400" dirty="0">
                <a:latin typeface="LS" panose="02000303000000000000" pitchFamily="50" charset="0"/>
              </a:rPr>
              <a:t>world only care if you get something when you feel good about yourself </a:t>
            </a:r>
            <a:endParaRPr lang="zh-CN" altLang="en-US" sz="2400" dirty="0">
              <a:latin typeface="LS" panose="02000303000000000000" pitchFamily="50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74"/>
          <a:stretch>
            <a:fillRect/>
          </a:stretch>
        </p:blipFill>
        <p:spPr>
          <a:xfrm>
            <a:off x="-24362" y="3090517"/>
            <a:ext cx="11520000" cy="37674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26"/>
          <a:stretch>
            <a:fillRect/>
          </a:stretch>
        </p:blipFill>
        <p:spPr>
          <a:xfrm>
            <a:off x="672000" y="0"/>
            <a:ext cx="11520000" cy="3432517"/>
          </a:xfrm>
          <a:prstGeom prst="rect">
            <a:avLst/>
          </a:prstGeom>
        </p:spPr>
      </p:pic>
      <p:sp>
        <p:nvSpPr>
          <p:cNvPr id="5" name="五边形 4"/>
          <p:cNvSpPr/>
          <p:nvPr/>
        </p:nvSpPr>
        <p:spPr>
          <a:xfrm>
            <a:off x="-24362" y="0"/>
            <a:ext cx="6481433" cy="3428998"/>
          </a:xfrm>
          <a:prstGeom prst="homePlate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五边形 5"/>
          <p:cNvSpPr/>
          <p:nvPr/>
        </p:nvSpPr>
        <p:spPr>
          <a:xfrm rot="10800000">
            <a:off x="5735637" y="3428998"/>
            <a:ext cx="6481433" cy="3429001"/>
          </a:xfrm>
          <a:prstGeom prst="homePlate">
            <a:avLst/>
          </a:prstGeom>
          <a:solidFill>
            <a:srgbClr val="FCE5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22364" y="575762"/>
            <a:ext cx="20858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LS" panose="02000303000000000000" pitchFamily="50" charset="0"/>
              </a:rPr>
              <a:t>YOUR TEXT</a:t>
            </a:r>
            <a:endParaRPr lang="zh-CN" altLang="en-US" sz="36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520857"/>
            <a:ext cx="528202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LS" panose="02000303000000000000" pitchFamily="50" charset="0"/>
              </a:rPr>
              <a:t>The world won’t care about your </a:t>
            </a:r>
            <a:r>
              <a:rPr lang="en-US" altLang="zh-CN" sz="2400" dirty="0" smtClean="0">
                <a:solidFill>
                  <a:schemeClr val="bg1"/>
                </a:solidFill>
                <a:latin typeface="LS" panose="02000303000000000000" pitchFamily="50" charset="0"/>
              </a:rPr>
              <a:t>self-</a:t>
            </a:r>
            <a:r>
              <a:rPr lang="en-US" altLang="zh-CN" sz="2400" dirty="0" err="1" smtClean="0">
                <a:solidFill>
                  <a:schemeClr val="bg1"/>
                </a:solidFill>
                <a:latin typeface="LS" panose="02000303000000000000" pitchFamily="50" charset="0"/>
              </a:rPr>
              <a:t>esteem.The</a:t>
            </a:r>
            <a:r>
              <a:rPr lang="en-US" altLang="zh-CN" sz="2400" dirty="0" smtClean="0">
                <a:solidFill>
                  <a:schemeClr val="bg1"/>
                </a:solidFill>
                <a:latin typeface="LS" panose="02000303000000000000" pitchFamily="50" charset="0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latin typeface="LS" panose="02000303000000000000" pitchFamily="50" charset="0"/>
              </a:rPr>
              <a:t>world only care if you get something when you feel good about yourself </a:t>
            </a:r>
            <a:endParaRPr lang="zh-CN" altLang="en-US" sz="24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32337" y="3931100"/>
            <a:ext cx="20858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LS" panose="02000303000000000000" pitchFamily="50" charset="0"/>
              </a:rPr>
              <a:t>YOUR TEXT</a:t>
            </a:r>
            <a:endParaRPr lang="zh-CN" altLang="en-US" sz="3600" dirty="0">
              <a:latin typeface="LS" panose="02000303000000000000" pitchFamily="50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09973" y="4876195"/>
            <a:ext cx="528202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latin typeface="LS" panose="02000303000000000000" pitchFamily="50" charset="0"/>
              </a:rPr>
              <a:t>The world won’t care about your </a:t>
            </a:r>
            <a:r>
              <a:rPr lang="en-US" altLang="zh-CN" sz="2400" dirty="0" smtClean="0">
                <a:latin typeface="LS" panose="02000303000000000000" pitchFamily="50" charset="0"/>
              </a:rPr>
              <a:t>self-</a:t>
            </a:r>
            <a:r>
              <a:rPr lang="en-US" altLang="zh-CN" sz="2400" dirty="0" err="1" smtClean="0">
                <a:latin typeface="LS" panose="02000303000000000000" pitchFamily="50" charset="0"/>
              </a:rPr>
              <a:t>esteem.The</a:t>
            </a:r>
            <a:r>
              <a:rPr lang="en-US" altLang="zh-CN" sz="2400" dirty="0" smtClean="0">
                <a:latin typeface="LS" panose="02000303000000000000" pitchFamily="50" charset="0"/>
              </a:rPr>
              <a:t> </a:t>
            </a:r>
            <a:r>
              <a:rPr lang="en-US" altLang="zh-CN" sz="2400" dirty="0">
                <a:latin typeface="LS" panose="02000303000000000000" pitchFamily="50" charset="0"/>
              </a:rPr>
              <a:t>world only care if you get something when you feel good about yourself </a:t>
            </a:r>
            <a:endParaRPr lang="zh-CN" altLang="en-US" sz="2400" dirty="0">
              <a:latin typeface="LS" panose="02000303000000000000" pitchFamily="50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>
          <a:xfrm>
            <a:off x="780044" y="436098"/>
            <a:ext cx="4320000" cy="432000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54044" y="310098"/>
            <a:ext cx="4572000" cy="457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80042" y="422639"/>
            <a:ext cx="357020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在</a:t>
            </a:r>
            <a:r>
              <a:rPr lang="zh-CN" altLang="en-US" sz="40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这里</a:t>
            </a:r>
            <a:endParaRPr lang="en-US" altLang="zh-CN" sz="4000" dirty="0" smtClean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  <a:p>
            <a:r>
              <a:rPr lang="zh-CN" altLang="en-US" sz="44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添加你的</a:t>
            </a:r>
            <a:r>
              <a:rPr lang="zh-CN" altLang="en-US" sz="4400" dirty="0" smtClean="0">
                <a:solidFill>
                  <a:srgbClr val="0472D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主题</a:t>
            </a:r>
            <a:endParaRPr lang="zh-CN" altLang="en-US" sz="4400" dirty="0">
              <a:solidFill>
                <a:srgbClr val="0472D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80043" y="1867357"/>
            <a:ext cx="621195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LS" panose="02000303000000000000" pitchFamily="50" charset="0"/>
              </a:rPr>
              <a:t>The world won’t care about your </a:t>
            </a:r>
            <a:r>
              <a:rPr lang="en-US" altLang="zh-CN" sz="2400" dirty="0" smtClean="0">
                <a:latin typeface="LS" panose="02000303000000000000" pitchFamily="50" charset="0"/>
              </a:rPr>
              <a:t>self-</a:t>
            </a:r>
            <a:r>
              <a:rPr lang="en-US" altLang="zh-CN" sz="2400" dirty="0" err="1" smtClean="0">
                <a:latin typeface="LS" panose="02000303000000000000" pitchFamily="50" charset="0"/>
              </a:rPr>
              <a:t>esteem.The</a:t>
            </a:r>
            <a:r>
              <a:rPr lang="en-US" altLang="zh-CN" sz="2400" dirty="0" smtClean="0">
                <a:latin typeface="LS" panose="02000303000000000000" pitchFamily="50" charset="0"/>
              </a:rPr>
              <a:t> </a:t>
            </a:r>
            <a:r>
              <a:rPr lang="en-US" altLang="zh-CN" sz="2400" dirty="0">
                <a:latin typeface="LS" panose="02000303000000000000" pitchFamily="50" charset="0"/>
              </a:rPr>
              <a:t>world only care if you get something when you feel good about yourself . The world won’t care about your self-</a:t>
            </a:r>
            <a:r>
              <a:rPr lang="en-US" altLang="zh-CN" sz="2400" dirty="0" err="1">
                <a:latin typeface="LS" panose="02000303000000000000" pitchFamily="50" charset="0"/>
              </a:rPr>
              <a:t>esteem.The</a:t>
            </a:r>
            <a:r>
              <a:rPr lang="en-US" altLang="zh-CN" sz="2400" dirty="0">
                <a:latin typeface="LS" panose="02000303000000000000" pitchFamily="50" charset="0"/>
              </a:rPr>
              <a:t> world only care if you get something when you feel good about yourself </a:t>
            </a:r>
            <a:endParaRPr lang="zh-CN" altLang="en-US" sz="2400" dirty="0">
              <a:latin typeface="LS" panose="02000303000000000000" pitchFamily="50" charset="0"/>
            </a:endParaRPr>
          </a:p>
          <a:p>
            <a:endParaRPr lang="zh-CN" altLang="en-US" sz="24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80042" y="4322197"/>
            <a:ext cx="621195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LS" panose="02000303000000000000" pitchFamily="50" charset="0"/>
              </a:rPr>
              <a:t>The world won’t care about your </a:t>
            </a:r>
            <a:r>
              <a:rPr lang="en-US" altLang="zh-CN" sz="2400" dirty="0" smtClean="0">
                <a:latin typeface="LS" panose="02000303000000000000" pitchFamily="50" charset="0"/>
              </a:rPr>
              <a:t>self-</a:t>
            </a:r>
            <a:r>
              <a:rPr lang="en-US" altLang="zh-CN" sz="2400" dirty="0" err="1" smtClean="0">
                <a:latin typeface="LS" panose="02000303000000000000" pitchFamily="50" charset="0"/>
              </a:rPr>
              <a:t>esteem.The</a:t>
            </a:r>
            <a:r>
              <a:rPr lang="en-US" altLang="zh-CN" sz="2400" dirty="0" smtClean="0">
                <a:latin typeface="LS" panose="02000303000000000000" pitchFamily="50" charset="0"/>
              </a:rPr>
              <a:t> </a:t>
            </a:r>
            <a:r>
              <a:rPr lang="en-US" altLang="zh-CN" sz="2400" dirty="0">
                <a:latin typeface="LS" panose="02000303000000000000" pitchFamily="50" charset="0"/>
              </a:rPr>
              <a:t>world only care if you get something when you feel good about yourself . The world won’t care about your self-</a:t>
            </a:r>
            <a:r>
              <a:rPr lang="en-US" altLang="zh-CN" sz="2400" dirty="0" err="1">
                <a:latin typeface="LS" panose="02000303000000000000" pitchFamily="50" charset="0"/>
              </a:rPr>
              <a:t>esteem.The</a:t>
            </a:r>
            <a:r>
              <a:rPr lang="en-US" altLang="zh-CN" sz="2400" dirty="0">
                <a:latin typeface="LS" panose="02000303000000000000" pitchFamily="50" charset="0"/>
              </a:rPr>
              <a:t> world only care if you get something when you feel good about yourself </a:t>
            </a:r>
            <a:endParaRPr lang="zh-CN" altLang="en-US" sz="2400" dirty="0">
              <a:latin typeface="LS" panose="02000303000000000000" pitchFamily="50" charset="0"/>
            </a:endParaRPr>
          </a:p>
          <a:p>
            <a:endParaRPr lang="zh-CN" altLang="en-US" sz="24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4044" y="5252463"/>
            <a:ext cx="50815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LS" panose="02000303000000000000" pitchFamily="50" charset="0"/>
              </a:rPr>
              <a:t>The world won’t care about your </a:t>
            </a:r>
            <a:r>
              <a:rPr lang="en-US" altLang="zh-CN" sz="2400" dirty="0" smtClean="0">
                <a:latin typeface="LS" panose="02000303000000000000" pitchFamily="50" charset="0"/>
              </a:rPr>
              <a:t>self-</a:t>
            </a:r>
            <a:r>
              <a:rPr lang="en-US" altLang="zh-CN" sz="2400" dirty="0" err="1" smtClean="0">
                <a:latin typeface="LS" panose="02000303000000000000" pitchFamily="50" charset="0"/>
              </a:rPr>
              <a:t>esteem.The</a:t>
            </a:r>
            <a:r>
              <a:rPr lang="en-US" altLang="zh-CN" sz="2400" dirty="0" smtClean="0">
                <a:latin typeface="LS" panose="02000303000000000000" pitchFamily="50" charset="0"/>
              </a:rPr>
              <a:t> </a:t>
            </a:r>
            <a:r>
              <a:rPr lang="en-US" altLang="zh-CN" sz="2400" dirty="0">
                <a:latin typeface="LS" panose="02000303000000000000" pitchFamily="50" charset="0"/>
              </a:rPr>
              <a:t>world only care if you get something when you feel good about yourself </a:t>
            </a:r>
            <a:endParaRPr lang="zh-CN" altLang="en-US" sz="2400" dirty="0">
              <a:latin typeface="LS" panose="02000303000000000000" pitchFamily="50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90"/>
          <a:stretch>
            <a:fillRect/>
          </a:stretch>
        </p:blipFill>
        <p:spPr>
          <a:xfrm>
            <a:off x="1250020" y="2250831"/>
            <a:ext cx="4935793" cy="378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36" t="224" r="4764" b="-224"/>
          <a:stretch>
            <a:fillRect/>
          </a:stretch>
        </p:blipFill>
        <p:spPr>
          <a:xfrm>
            <a:off x="8633813" y="2250831"/>
            <a:ext cx="2448000" cy="244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36" t="224" r="4764" b="-224"/>
          <a:stretch>
            <a:fillRect/>
          </a:stretch>
        </p:blipFill>
        <p:spPr>
          <a:xfrm>
            <a:off x="6185813" y="3582831"/>
            <a:ext cx="2448000" cy="244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85813" y="2250831"/>
            <a:ext cx="2448000" cy="1332000"/>
          </a:xfrm>
          <a:prstGeom prst="rect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33813" y="4698831"/>
            <a:ext cx="2448000" cy="1332000"/>
          </a:xfrm>
          <a:prstGeom prst="rect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0800000">
            <a:off x="7116079" y="3423378"/>
            <a:ext cx="587467" cy="506437"/>
          </a:xfrm>
          <a:prstGeom prst="triangle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21412276">
            <a:off x="9564079" y="4362135"/>
            <a:ext cx="587467" cy="506437"/>
          </a:xfrm>
          <a:prstGeom prst="triangle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934361" y="2624443"/>
            <a:ext cx="9509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LS" panose="02000303000000000000" pitchFamily="50" charset="0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82361" y="5072443"/>
            <a:ext cx="9509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LS" panose="02000303000000000000" pitchFamily="50" charset="0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72234" y="3387057"/>
            <a:ext cx="4931157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 smtClean="0">
                <a:latin typeface="LS" panose="02000303000000000000" pitchFamily="50" charset="0"/>
              </a:rPr>
              <a:t>TEXT</a:t>
            </a:r>
            <a:endParaRPr lang="en-US" altLang="zh-CN" sz="4800" dirty="0" smtClean="0">
              <a:latin typeface="LS" panose="02000303000000000000" pitchFamily="50" charset="0"/>
            </a:endParaRPr>
          </a:p>
          <a:p>
            <a:pPr algn="ctr"/>
            <a:r>
              <a:rPr lang="en-US" altLang="zh-CN" sz="2000" dirty="0">
                <a:latin typeface="LS" panose="02000303000000000000" pitchFamily="50" charset="0"/>
              </a:rPr>
              <a:t>The world won’t care about your self-esteem</a:t>
            </a:r>
            <a:r>
              <a:rPr lang="en-US" altLang="zh-CN" sz="2000" dirty="0" smtClean="0">
                <a:latin typeface="LS" panose="02000303000000000000" pitchFamily="50" charset="0"/>
              </a:rPr>
              <a:t>.</a:t>
            </a:r>
            <a:endParaRPr lang="en-US" altLang="zh-CN" sz="2000" dirty="0" smtClean="0">
              <a:latin typeface="LS" panose="02000303000000000000" pitchFamily="50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44482" y="1160139"/>
            <a:ext cx="808266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latin typeface="LS" panose="02000303000000000000" pitchFamily="50" charset="0"/>
              </a:rPr>
              <a:t>The </a:t>
            </a:r>
            <a:r>
              <a:rPr lang="en-US" altLang="zh-CN" sz="2000" dirty="0">
                <a:latin typeface="LS" panose="02000303000000000000" pitchFamily="50" charset="0"/>
              </a:rPr>
              <a:t>world won’t care about your self-esteem</a:t>
            </a:r>
            <a:r>
              <a:rPr lang="en-US" altLang="zh-CN" sz="2000" dirty="0" smtClean="0">
                <a:latin typeface="LS" panose="02000303000000000000" pitchFamily="50" charset="0"/>
              </a:rPr>
              <a:t>.</a:t>
            </a:r>
            <a:endParaRPr lang="en-US" altLang="zh-CN" sz="2000" dirty="0" smtClean="0">
              <a:latin typeface="LS" panose="02000303000000000000" pitchFamily="50" charset="0"/>
            </a:endParaRPr>
          </a:p>
          <a:p>
            <a:pPr algn="ctr"/>
            <a:r>
              <a:rPr lang="en-US" altLang="zh-CN" sz="2000" dirty="0" smtClean="0">
                <a:latin typeface="LS" panose="02000303000000000000" pitchFamily="50" charset="0"/>
              </a:rPr>
              <a:t>The </a:t>
            </a:r>
            <a:r>
              <a:rPr lang="en-US" altLang="zh-CN" sz="2000" dirty="0">
                <a:latin typeface="LS" panose="02000303000000000000" pitchFamily="50" charset="0"/>
              </a:rPr>
              <a:t>world only care if you get something when you feel good about yourself </a:t>
            </a:r>
            <a:endParaRPr lang="zh-CN" altLang="en-US" sz="2000" dirty="0">
              <a:latin typeface="LS" panose="02000303000000000000" pitchFamily="50" charset="0"/>
            </a:endParaRPr>
          </a:p>
          <a:p>
            <a:pPr algn="ctr"/>
            <a:endParaRPr lang="en-US" altLang="zh-CN" sz="2000" dirty="0" smtClean="0">
              <a:latin typeface="LS" panose="02000303000000000000" pitchFamily="50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10363" y="453442"/>
            <a:ext cx="950901" cy="584775"/>
          </a:xfrm>
          <a:prstGeom prst="rect">
            <a:avLst/>
          </a:prstGeom>
          <a:solidFill>
            <a:srgbClr val="0472D1"/>
          </a:solidFill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LS" panose="02000303000000000000" pitchFamily="50" charset="0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43124" y="1111189"/>
            <a:ext cx="3564676" cy="707886"/>
          </a:xfrm>
          <a:prstGeom prst="rect">
            <a:avLst/>
          </a:prstGeom>
          <a:solidFill>
            <a:srgbClr val="0472D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prstClr val="white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图片说明</a:t>
            </a:r>
            <a:endParaRPr lang="zh-CN" altLang="en-US" sz="4000" dirty="0">
              <a:solidFill>
                <a:prstClr val="white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3124" y="215365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均来自以下网站</a:t>
            </a:r>
            <a:endParaRPr lang="zh-CN" altLang="en-US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3124" y="2672895"/>
            <a:ext cx="646331" cy="369332"/>
          </a:xfrm>
          <a:prstGeom prst="rect">
            <a:avLst/>
          </a:prstGeom>
          <a:solidFill>
            <a:srgbClr val="0472D1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花瓣</a:t>
            </a:r>
            <a:endParaRPr lang="zh-CN" altLang="en-US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3124" y="3395030"/>
            <a:ext cx="3564676" cy="707886"/>
          </a:xfrm>
          <a:prstGeom prst="rect">
            <a:avLst/>
          </a:prstGeom>
          <a:solidFill>
            <a:srgbClr val="0472D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prstClr val="white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字体说明</a:t>
            </a:r>
            <a:endParaRPr lang="zh-CN" altLang="en-US" sz="4000" dirty="0">
              <a:solidFill>
                <a:prstClr val="white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3123" y="4455719"/>
            <a:ext cx="3698448" cy="369332"/>
          </a:xfrm>
          <a:prstGeom prst="rect">
            <a:avLst/>
          </a:prstGeom>
          <a:solidFill>
            <a:srgbClr val="0472D1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中文：方正小标宋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简体；英文：</a:t>
            </a:r>
            <a:r>
              <a:rPr lang="en-US" altLang="zh-CN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LS</a:t>
            </a:r>
            <a:endParaRPr lang="zh-CN" altLang="en-US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89653" y="844061"/>
            <a:ext cx="328647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FCE503"/>
                </a:solidFill>
                <a:latin typeface="LS" panose="02000303000000000000" pitchFamily="50" charset="0"/>
                <a:ea typeface="ZnikomitSC" panose="02000203000000000000" pitchFamily="50" charset="2"/>
              </a:rPr>
              <a:t>ABOUT US</a:t>
            </a:r>
            <a:endParaRPr lang="zh-CN" altLang="en-US" sz="6600" dirty="0">
              <a:solidFill>
                <a:srgbClr val="FCE503"/>
              </a:solidFill>
              <a:latin typeface="LS" panose="02000303000000000000" pitchFamily="50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097941" y="1952057"/>
            <a:ext cx="1997612" cy="0"/>
          </a:xfrm>
          <a:prstGeom prst="line">
            <a:avLst/>
          </a:prstGeom>
          <a:ln w="85725">
            <a:solidFill>
              <a:srgbClr val="0472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043417" y="2182913"/>
            <a:ext cx="114511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细圆简体" panose="03000509000000000000" pitchFamily="65" charset="-122"/>
                <a:ea typeface="方正细圆简体" panose="03000509000000000000" pitchFamily="65" charset="-122"/>
              </a:rPr>
              <a:t> </a:t>
            </a:r>
            <a:endParaRPr lang="zh-CN" altLang="en-US" dirty="0"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984608" y="1061007"/>
            <a:ext cx="2236763" cy="1109874"/>
            <a:chOff x="8356209" y="0"/>
            <a:chExt cx="2236763" cy="1109874"/>
          </a:xfrm>
        </p:grpSpPr>
        <p:sp>
          <p:nvSpPr>
            <p:cNvPr id="13" name="矩形 12"/>
            <p:cNvSpPr/>
            <p:nvPr/>
          </p:nvSpPr>
          <p:spPr>
            <a:xfrm>
              <a:off x="8356209" y="0"/>
              <a:ext cx="2236763" cy="1012874"/>
            </a:xfrm>
            <a:prstGeom prst="rect">
              <a:avLst/>
            </a:prstGeom>
            <a:solidFill>
              <a:srgbClr val="0472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430073" y="1878"/>
              <a:ext cx="208903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schemeClr val="bg1"/>
                  </a:solidFill>
                  <a:latin typeface="方正小标宋简体" panose="02010601030101010101" pitchFamily="2" charset="-122"/>
                  <a:ea typeface="方正小标宋简体" panose="02010601030101010101" pitchFamily="2" charset="-122"/>
                </a:rPr>
                <a:t>我 们</a:t>
              </a:r>
              <a:endParaRPr lang="zh-CN" altLang="en-US" sz="6600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endParaRPr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853440" y="2200141"/>
            <a:ext cx="9501319" cy="535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Do not go gentle into that good night, 不要温和地走进那个良夜, </a:t>
            </a:r>
            <a:b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</a:br>
            <a: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Old age should burn and rave at close of day; 白昼将尽,暮年仍应燃烧咆哮; </a:t>
            </a:r>
            <a:b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</a:br>
            <a: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Rage, rage against the dying of the light. 怒斥吧,怒斥光的消逝。 </a:t>
            </a:r>
            <a:b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</a:br>
            <a: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Though wise men at their end know dark is right, 虽然在白昼尽头,智者自知该踏上夜途, 　　 </a:t>
            </a:r>
            <a:b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</a:br>
            <a: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Because their words had forked no lightning they 因为言语未曾迸发出电光,他们 </a:t>
            </a:r>
            <a:b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</a:br>
            <a: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Do not go gentle into that good night. 　不要温和地走进那个良夜。 　　 </a:t>
            </a:r>
            <a:b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</a:br>
            <a: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Good men, the last wave by, crying how bright 好人,当最后一浪过去,高呼着他们脆弱的善行 </a:t>
            </a:r>
            <a:b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</a:br>
            <a: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Their frail deeds might have danced in a green bay, 本来也许可以在绿湾上快意地舞蹈, </a:t>
            </a:r>
            <a:b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</a:br>
            <a: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Rage, rage against the dying of the light. 所以,他们怒斥,怒斥光的消逝。 　　 </a:t>
            </a:r>
            <a:b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</a:br>
            <a:r>
              <a:rPr lang="zh-CN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Wild </a:t>
            </a:r>
            <a: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men who caught and sang the sun in flight, 狂人抓住稍纵即逝的阳光,为之</a:t>
            </a:r>
            <a:r>
              <a:rPr lang="zh-CN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歌唱</a:t>
            </a:r>
            <a:endParaRPr lang="zh-CN" altLang="zh-CN" dirty="0">
              <a:solidFill>
                <a:schemeClr val="tx1">
                  <a:lumMod val="85000"/>
                  <a:lumOff val="15000"/>
                </a:schemeClr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dirty="0"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350" y="1320800"/>
            <a:ext cx="9385300" cy="4800600"/>
          </a:xfrm>
          <a:prstGeom prst="rect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662000" y="1453100"/>
            <a:ext cx="8868000" cy="453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977745" y="1099157"/>
            <a:ext cx="2236510" cy="707886"/>
          </a:xfrm>
          <a:prstGeom prst="rect">
            <a:avLst/>
          </a:prstGeom>
          <a:solidFill>
            <a:srgbClr val="0472D1"/>
          </a:solidFill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联系我们</a:t>
            </a:r>
            <a:endParaRPr lang="zh-CN" altLang="en-US" sz="4000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43100" y="2148286"/>
            <a:ext cx="8305800" cy="437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>
              <a:lnSpc>
                <a:spcPct val="12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LS" panose="02000303000000000000" pitchFamily="50" charset="0"/>
              </a:rPr>
              <a:t>     The </a:t>
            </a:r>
            <a:r>
              <a:rPr lang="en-US" altLang="zh-CN" sz="2400" dirty="0">
                <a:solidFill>
                  <a:schemeClr val="bg1"/>
                </a:solidFill>
                <a:latin typeface="LS" panose="02000303000000000000" pitchFamily="50" charset="0"/>
              </a:rPr>
              <a:t>world won’t care about your </a:t>
            </a:r>
            <a:r>
              <a:rPr lang="en-US" altLang="zh-CN" sz="2400" dirty="0" smtClean="0">
                <a:solidFill>
                  <a:schemeClr val="bg1"/>
                </a:solidFill>
                <a:latin typeface="LS" panose="02000303000000000000" pitchFamily="50" charset="0"/>
              </a:rPr>
              <a:t>self-</a:t>
            </a:r>
            <a:r>
              <a:rPr lang="en-US" altLang="zh-CN" sz="2400" dirty="0" err="1" smtClean="0">
                <a:solidFill>
                  <a:schemeClr val="bg1"/>
                </a:solidFill>
                <a:latin typeface="LS" panose="02000303000000000000" pitchFamily="50" charset="0"/>
              </a:rPr>
              <a:t>esteem.The</a:t>
            </a:r>
            <a:r>
              <a:rPr lang="en-US" altLang="zh-CN" sz="2400" dirty="0" smtClean="0">
                <a:solidFill>
                  <a:schemeClr val="bg1"/>
                </a:solidFill>
                <a:latin typeface="LS" panose="02000303000000000000" pitchFamily="50" charset="0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latin typeface="LS" panose="02000303000000000000" pitchFamily="50" charset="0"/>
              </a:rPr>
              <a:t>world only care if you get something when you feel good about </a:t>
            </a:r>
            <a:r>
              <a:rPr lang="en-US" altLang="zh-CN" sz="2400" dirty="0" smtClean="0">
                <a:solidFill>
                  <a:schemeClr val="bg1"/>
                </a:solidFill>
                <a:latin typeface="LS" panose="02000303000000000000" pitchFamily="50" charset="0"/>
              </a:rPr>
              <a:t>yourself.</a:t>
            </a:r>
            <a:r>
              <a:rPr lang="en-US" altLang="zh-CN" sz="2400" dirty="0">
                <a:solidFill>
                  <a:schemeClr val="bg1"/>
                </a:solidFill>
                <a:latin typeface="LS" panose="02000303000000000000" pitchFamily="50" charset="0"/>
              </a:rPr>
              <a:t> The world won’t care about your self-</a:t>
            </a:r>
            <a:r>
              <a:rPr lang="en-US" altLang="zh-CN" sz="2400" dirty="0" err="1">
                <a:solidFill>
                  <a:schemeClr val="bg1"/>
                </a:solidFill>
                <a:latin typeface="LS" panose="02000303000000000000" pitchFamily="50" charset="0"/>
              </a:rPr>
              <a:t>esteem.The</a:t>
            </a:r>
            <a:r>
              <a:rPr lang="en-US" altLang="zh-CN" sz="2400" dirty="0">
                <a:solidFill>
                  <a:schemeClr val="bg1"/>
                </a:solidFill>
                <a:latin typeface="LS" panose="02000303000000000000" pitchFamily="50" charset="0"/>
              </a:rPr>
              <a:t> world only care if you get something when you feel good about </a:t>
            </a:r>
            <a:r>
              <a:rPr lang="en-US" altLang="zh-CN" sz="2400" dirty="0" err="1" smtClean="0">
                <a:solidFill>
                  <a:schemeClr val="bg1"/>
                </a:solidFill>
                <a:latin typeface="LS" panose="02000303000000000000" pitchFamily="50" charset="0"/>
              </a:rPr>
              <a:t>yourself.The</a:t>
            </a:r>
            <a:r>
              <a:rPr lang="en-US" altLang="zh-CN" sz="2400" dirty="0" smtClean="0">
                <a:solidFill>
                  <a:schemeClr val="bg1"/>
                </a:solidFill>
                <a:latin typeface="LS" panose="02000303000000000000" pitchFamily="50" charset="0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latin typeface="LS" panose="02000303000000000000" pitchFamily="50" charset="0"/>
              </a:rPr>
              <a:t>world won’t care about your self-</a:t>
            </a:r>
            <a:r>
              <a:rPr lang="en-US" altLang="zh-CN" sz="2400" dirty="0" err="1">
                <a:solidFill>
                  <a:schemeClr val="bg1"/>
                </a:solidFill>
                <a:latin typeface="LS" panose="02000303000000000000" pitchFamily="50" charset="0"/>
              </a:rPr>
              <a:t>esteem.The</a:t>
            </a:r>
            <a:r>
              <a:rPr lang="en-US" altLang="zh-CN" sz="2400" dirty="0">
                <a:solidFill>
                  <a:schemeClr val="bg1"/>
                </a:solidFill>
                <a:latin typeface="LS" panose="02000303000000000000" pitchFamily="50" charset="0"/>
              </a:rPr>
              <a:t> world only care if you get something when you feel good about yourself</a:t>
            </a:r>
            <a:r>
              <a:rPr lang="en-US" altLang="zh-CN" sz="2400" dirty="0" smtClean="0">
                <a:solidFill>
                  <a:schemeClr val="bg1"/>
                </a:solidFill>
                <a:latin typeface="LS" panose="02000303000000000000" pitchFamily="50" charset="0"/>
              </a:rPr>
              <a:t>.</a:t>
            </a:r>
            <a:r>
              <a:rPr lang="en-US" altLang="zh-CN" sz="2400" dirty="0">
                <a:solidFill>
                  <a:schemeClr val="bg1"/>
                </a:solidFill>
                <a:latin typeface="LS" panose="02000303000000000000" pitchFamily="50" charset="0"/>
              </a:rPr>
              <a:t> The world won’t care about your self-</a:t>
            </a:r>
            <a:r>
              <a:rPr lang="en-US" altLang="zh-CN" sz="2400" dirty="0" err="1">
                <a:solidFill>
                  <a:schemeClr val="bg1"/>
                </a:solidFill>
                <a:latin typeface="LS" panose="02000303000000000000" pitchFamily="50" charset="0"/>
              </a:rPr>
              <a:t>esteem.The</a:t>
            </a:r>
            <a:r>
              <a:rPr lang="en-US" altLang="zh-CN" sz="2400" dirty="0">
                <a:solidFill>
                  <a:schemeClr val="bg1"/>
                </a:solidFill>
                <a:latin typeface="LS" panose="02000303000000000000" pitchFamily="50" charset="0"/>
              </a:rPr>
              <a:t> world only care if you </a:t>
            </a:r>
            <a:r>
              <a:rPr lang="en-US" altLang="zh-CN" sz="2400" dirty="0" smtClean="0">
                <a:solidFill>
                  <a:schemeClr val="bg1"/>
                </a:solidFill>
                <a:latin typeface="LS" panose="02000303000000000000" pitchFamily="50" charset="0"/>
              </a:rPr>
              <a:t>get something </a:t>
            </a:r>
            <a:r>
              <a:rPr lang="en-US" altLang="zh-CN" sz="2400" dirty="0">
                <a:solidFill>
                  <a:schemeClr val="bg1"/>
                </a:solidFill>
                <a:latin typeface="LS" panose="02000303000000000000" pitchFamily="50" charset="0"/>
              </a:rPr>
              <a:t>when you feel good about yourself.</a:t>
            </a:r>
            <a:endParaRPr lang="zh-CN" altLang="en-US" sz="2400" dirty="0">
              <a:solidFill>
                <a:schemeClr val="bg1"/>
              </a:solidFill>
              <a:latin typeface="LS" panose="02000303000000000000" pitchFamily="50" charset="0"/>
            </a:endParaRPr>
          </a:p>
          <a:p>
            <a:endParaRPr lang="zh-CN" altLang="en-US" sz="2400" dirty="0">
              <a:solidFill>
                <a:schemeClr val="bg1"/>
              </a:solidFill>
              <a:latin typeface="LS" panose="02000303000000000000" pitchFamily="50" charset="0"/>
            </a:endParaRPr>
          </a:p>
          <a:p>
            <a:endParaRPr lang="zh-CN" altLang="en-US" sz="24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50721" y="2644727"/>
            <a:ext cx="3369833" cy="1107996"/>
          </a:xfrm>
          <a:prstGeom prst="rect">
            <a:avLst/>
          </a:prstGeom>
          <a:solidFill>
            <a:srgbClr val="0472D1"/>
          </a:solidFill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LS" panose="02000303000000000000" pitchFamily="50" charset="0"/>
              </a:rPr>
              <a:t>T…THANKS</a:t>
            </a:r>
            <a:endParaRPr lang="zh-CN" altLang="en-US" sz="66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 rot="287106">
            <a:off x="7500319" y="2958365"/>
            <a:ext cx="434734" cy="1015663"/>
          </a:xfrm>
          <a:prstGeom prst="rect">
            <a:avLst/>
          </a:prstGeom>
          <a:solidFill>
            <a:srgbClr val="0472D1"/>
          </a:solidFill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!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 rot="1175584">
            <a:off x="7875395" y="3118469"/>
            <a:ext cx="434734" cy="1015663"/>
          </a:xfrm>
          <a:prstGeom prst="rect">
            <a:avLst/>
          </a:prstGeom>
          <a:solidFill>
            <a:srgbClr val="0472D1"/>
          </a:solidFill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!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>
            <a:spLocks noChangeAspect="1"/>
          </p:cNvSpPr>
          <p:nvPr/>
        </p:nvSpPr>
        <p:spPr>
          <a:xfrm>
            <a:off x="1939000" y="1941348"/>
            <a:ext cx="2304000" cy="2304000"/>
          </a:xfrm>
          <a:prstGeom prst="ellipse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70953" y="2073923"/>
            <a:ext cx="2008682" cy="2160000"/>
          </a:xfrm>
          <a:custGeom>
            <a:avLst/>
            <a:gdLst>
              <a:gd name="connsiteX0" fmla="*/ 500733 w 2008682"/>
              <a:gd name="connsiteY0" fmla="*/ 0 h 2160000"/>
              <a:gd name="connsiteX1" fmla="*/ 1572189 w 2008682"/>
              <a:gd name="connsiteY1" fmla="*/ 0 h 2160000"/>
              <a:gd name="connsiteX2" fmla="*/ 1585573 w 2008682"/>
              <a:gd name="connsiteY2" fmla="*/ 6447 h 2160000"/>
              <a:gd name="connsiteX3" fmla="*/ 1991718 w 2008682"/>
              <a:gd name="connsiteY3" fmla="*/ 375313 h 2160000"/>
              <a:gd name="connsiteX4" fmla="*/ 2008682 w 2008682"/>
              <a:gd name="connsiteY4" fmla="*/ 403237 h 2160000"/>
              <a:gd name="connsiteX5" fmla="*/ 2008682 w 2008682"/>
              <a:gd name="connsiteY5" fmla="*/ 1635577 h 2160000"/>
              <a:gd name="connsiteX6" fmla="*/ 1991718 w 2008682"/>
              <a:gd name="connsiteY6" fmla="*/ 1663501 h 2160000"/>
              <a:gd name="connsiteX7" fmla="*/ 1268629 w 2008682"/>
              <a:gd name="connsiteY7" fmla="*/ 2148003 h 2160000"/>
              <a:gd name="connsiteX8" fmla="*/ 1190018 w 2008682"/>
              <a:gd name="connsiteY8" fmla="*/ 2160000 h 2160000"/>
              <a:gd name="connsiteX9" fmla="*/ 882905 w 2008682"/>
              <a:gd name="connsiteY9" fmla="*/ 2160000 h 2160000"/>
              <a:gd name="connsiteX10" fmla="*/ 804293 w 2008682"/>
              <a:gd name="connsiteY10" fmla="*/ 2148003 h 2160000"/>
              <a:gd name="connsiteX11" fmla="*/ 23501 w 2008682"/>
              <a:gd name="connsiteY11" fmla="*/ 1568519 h 2160000"/>
              <a:gd name="connsiteX12" fmla="*/ 0 w 2008682"/>
              <a:gd name="connsiteY12" fmla="*/ 1519733 h 2160000"/>
              <a:gd name="connsiteX13" fmla="*/ 0 w 2008682"/>
              <a:gd name="connsiteY13" fmla="*/ 519081 h 2160000"/>
              <a:gd name="connsiteX14" fmla="*/ 23501 w 2008682"/>
              <a:gd name="connsiteY14" fmla="*/ 470296 h 2160000"/>
              <a:gd name="connsiteX15" fmla="*/ 487350 w 2008682"/>
              <a:gd name="connsiteY15" fmla="*/ 6447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008682" h="2160000">
                <a:moveTo>
                  <a:pt x="500733" y="0"/>
                </a:moveTo>
                <a:lnTo>
                  <a:pt x="1572189" y="0"/>
                </a:lnTo>
                <a:lnTo>
                  <a:pt x="1585573" y="6447"/>
                </a:lnTo>
                <a:cubicBezTo>
                  <a:pt x="1748803" y="95120"/>
                  <a:pt x="1888206" y="222096"/>
                  <a:pt x="1991718" y="375313"/>
                </a:cubicBezTo>
                <a:lnTo>
                  <a:pt x="2008682" y="403237"/>
                </a:lnTo>
                <a:lnTo>
                  <a:pt x="2008682" y="1635577"/>
                </a:lnTo>
                <a:lnTo>
                  <a:pt x="1991718" y="1663501"/>
                </a:lnTo>
                <a:cubicBezTo>
                  <a:pt x="1826099" y="1908648"/>
                  <a:pt x="1568599" y="2086620"/>
                  <a:pt x="1268629" y="2148003"/>
                </a:cubicBezTo>
                <a:lnTo>
                  <a:pt x="1190018" y="2160000"/>
                </a:lnTo>
                <a:lnTo>
                  <a:pt x="882905" y="2160000"/>
                </a:lnTo>
                <a:lnTo>
                  <a:pt x="804293" y="2148003"/>
                </a:lnTo>
                <a:cubicBezTo>
                  <a:pt x="466827" y="2078947"/>
                  <a:pt x="183111" y="1862334"/>
                  <a:pt x="23501" y="1568519"/>
                </a:cubicBezTo>
                <a:lnTo>
                  <a:pt x="0" y="1519733"/>
                </a:lnTo>
                <a:lnTo>
                  <a:pt x="0" y="519081"/>
                </a:lnTo>
                <a:lnTo>
                  <a:pt x="23501" y="470296"/>
                </a:lnTo>
                <a:cubicBezTo>
                  <a:pt x="129908" y="274419"/>
                  <a:pt x="291473" y="112854"/>
                  <a:pt x="487350" y="6447"/>
                </a:cubicBez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5922509" y="1561511"/>
            <a:ext cx="370449" cy="3376246"/>
          </a:xfrm>
          <a:prstGeom prst="rect">
            <a:avLst/>
          </a:prstGeom>
          <a:solidFill>
            <a:srgbClr val="FCE503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97612" y="4107766"/>
            <a:ext cx="2222695" cy="562705"/>
          </a:xfrm>
          <a:prstGeom prst="rect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90582" y="4215002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新浪微博：</a:t>
            </a:r>
            <a:r>
              <a:rPr lang="en-US" altLang="zh-CN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@</a:t>
            </a:r>
            <a:r>
              <a:rPr lang="zh-CN" altLang="en-US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蒋微咸</a:t>
            </a:r>
            <a:endParaRPr lang="zh-CN" altLang="en-US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46744" y="4596054"/>
            <a:ext cx="2715065" cy="562705"/>
          </a:xfrm>
          <a:prstGeom prst="rect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38077" y="4634686"/>
            <a:ext cx="31324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LS" panose="02000303000000000000" pitchFamily="50" charset="0"/>
                <a:ea typeface="方正小标宋简体" panose="02010601030101010101" pitchFamily="2" charset="-122"/>
              </a:rPr>
              <a:t>LOFTER</a:t>
            </a:r>
            <a:r>
              <a:rPr lang="zh-CN" altLang="en-US" sz="24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：</a:t>
            </a:r>
            <a:r>
              <a:rPr lang="en-US" altLang="zh-CN" sz="2400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@</a:t>
            </a:r>
            <a:r>
              <a:rPr lang="zh-CN" altLang="en-US" sz="2400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蒋微咸</a:t>
            </a:r>
            <a:endParaRPr lang="zh-CN" altLang="en-US" sz="2400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13" name="矩形标注 12"/>
          <p:cNvSpPr/>
          <p:nvPr/>
        </p:nvSpPr>
        <p:spPr>
          <a:xfrm>
            <a:off x="3348114" y="998805"/>
            <a:ext cx="2405575" cy="506434"/>
          </a:xfrm>
          <a:prstGeom prst="wedgeRectCallout">
            <a:avLst>
              <a:gd name="adj1" fmla="val -42470"/>
              <a:gd name="adj2" fmla="val 126389"/>
            </a:avLst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460655" y="106914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一</a:t>
            </a:r>
            <a:r>
              <a:rPr lang="zh-CN" altLang="en-US" sz="20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脸我超帅的样子</a:t>
            </a:r>
            <a:endParaRPr lang="zh-CN" altLang="en-US" sz="2000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1" t="3461" r="6692" b="9789"/>
          <a:stretch>
            <a:fillRect/>
          </a:stretch>
        </p:blipFill>
        <p:spPr>
          <a:xfrm>
            <a:off x="7962305" y="1941348"/>
            <a:ext cx="2312672" cy="2304000"/>
          </a:xfrm>
          <a:prstGeom prst="ellipse">
            <a:avLst/>
          </a:prstGeom>
          <a:ln>
            <a:solidFill>
              <a:srgbClr val="F7CF03"/>
            </a:solidFill>
          </a:ln>
        </p:spPr>
      </p:pic>
      <p:sp>
        <p:nvSpPr>
          <p:cNvPr id="16" name="矩形 15"/>
          <p:cNvSpPr/>
          <p:nvPr/>
        </p:nvSpPr>
        <p:spPr>
          <a:xfrm>
            <a:off x="8086579" y="4105418"/>
            <a:ext cx="2222695" cy="562705"/>
          </a:xfrm>
          <a:prstGeom prst="rect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33198" y="4212654"/>
            <a:ext cx="1338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你</a:t>
            </a:r>
            <a:r>
              <a:rPr lang="zh-CN" altLang="en-US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知道吗？</a:t>
            </a:r>
            <a:endParaRPr lang="zh-CN" altLang="en-US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35711" y="4593706"/>
            <a:ext cx="2715065" cy="562705"/>
          </a:xfrm>
          <a:prstGeom prst="rect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27044" y="4674542"/>
            <a:ext cx="31324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LS" panose="02000303000000000000" pitchFamily="50" charset="0"/>
                <a:ea typeface="方正小标宋简体" panose="02010601030101010101" pitchFamily="2" charset="-122"/>
              </a:rPr>
              <a:t>这个才是作者的本体</a:t>
            </a:r>
            <a:endParaRPr lang="zh-CN" altLang="en-US" sz="2000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20" name="矩形标注 19"/>
          <p:cNvSpPr/>
          <p:nvPr/>
        </p:nvSpPr>
        <p:spPr>
          <a:xfrm>
            <a:off x="9366739" y="1010528"/>
            <a:ext cx="2405575" cy="506434"/>
          </a:xfrm>
          <a:prstGeom prst="wedgeRectCallout">
            <a:avLst>
              <a:gd name="adj1" fmla="val -42470"/>
              <a:gd name="adj2" fmla="val 126389"/>
            </a:avLst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802837" y="108086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本</a:t>
            </a:r>
            <a:r>
              <a:rPr lang="zh-CN" altLang="en-US" sz="20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王，帅乎？</a:t>
            </a:r>
            <a:endParaRPr lang="zh-CN" altLang="en-US" sz="2000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833150" y="1924472"/>
            <a:ext cx="2525700" cy="1563805"/>
            <a:chOff x="4833150" y="2022948"/>
            <a:chExt cx="2525700" cy="1563805"/>
          </a:xfrm>
        </p:grpSpPr>
        <p:sp>
          <p:nvSpPr>
            <p:cNvPr id="7" name="等腰三角形 6"/>
            <p:cNvSpPr>
              <a:spLocks noChangeAspect="1"/>
            </p:cNvSpPr>
            <p:nvPr/>
          </p:nvSpPr>
          <p:spPr>
            <a:xfrm rot="10800000">
              <a:off x="4959435" y="2290753"/>
              <a:ext cx="2273130" cy="1296000"/>
            </a:xfrm>
            <a:prstGeom prst="triangle">
              <a:avLst/>
            </a:prstGeom>
            <a:solidFill>
              <a:schemeClr val="bg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6" name="等腰三角形 5"/>
            <p:cNvSpPr>
              <a:spLocks noChangeAspect="1"/>
            </p:cNvSpPr>
            <p:nvPr/>
          </p:nvSpPr>
          <p:spPr>
            <a:xfrm rot="10800000">
              <a:off x="4833150" y="2022948"/>
              <a:ext cx="2525700" cy="14400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等腰三角形 2"/>
          <p:cNvSpPr/>
          <p:nvPr/>
        </p:nvSpPr>
        <p:spPr>
          <a:xfrm rot="10800000">
            <a:off x="3233811" y="0"/>
            <a:ext cx="5724378" cy="3263705"/>
          </a:xfrm>
          <a:prstGeom prst="triangle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4089" y="311912"/>
            <a:ext cx="272382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chemeClr val="bg1">
                    <a:alpha val="79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目 录</a:t>
            </a:r>
            <a:endParaRPr lang="zh-CN" altLang="en-US" sz="8800" dirty="0">
              <a:solidFill>
                <a:schemeClr val="bg1">
                  <a:alpha val="79000"/>
                </a:schemeClr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00579" y="171235"/>
            <a:ext cx="590843" cy="140677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9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38421" y="1733879"/>
            <a:ext cx="15151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CE503"/>
                </a:solidFill>
                <a:latin typeface="LS" panose="02000303000000000000" pitchFamily="50" charset="0"/>
              </a:rPr>
              <a:t>COTENTS</a:t>
            </a:r>
            <a:endParaRPr lang="zh-CN" altLang="en-US" sz="3200" dirty="0">
              <a:solidFill>
                <a:srgbClr val="FCE503"/>
              </a:solidFill>
              <a:latin typeface="LS" panose="02000303000000000000" pitchFamily="50" charset="0"/>
            </a:endParaRPr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10800000">
            <a:off x="5654002" y="2491629"/>
            <a:ext cx="883995" cy="504000"/>
          </a:xfrm>
          <a:prstGeom prst="triangle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9000"/>
                </a:schemeClr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494141" y="2942364"/>
            <a:ext cx="1037463" cy="1015663"/>
            <a:chOff x="2051101" y="2840276"/>
            <a:chExt cx="1037463" cy="1015663"/>
          </a:xfrm>
        </p:grpSpPr>
        <p:grpSp>
          <p:nvGrpSpPr>
            <p:cNvPr id="30" name="组合 29"/>
            <p:cNvGrpSpPr>
              <a:grpSpLocks noChangeAspect="1"/>
            </p:cNvGrpSpPr>
            <p:nvPr/>
          </p:nvGrpSpPr>
          <p:grpSpPr>
            <a:xfrm>
              <a:off x="2071243" y="2896472"/>
              <a:ext cx="936000" cy="936000"/>
              <a:chOff x="4548554" y="2419643"/>
              <a:chExt cx="1547446" cy="1547446"/>
            </a:xfrm>
          </p:grpSpPr>
          <p:sp>
            <p:nvSpPr>
              <p:cNvPr id="31" name="圆角矩形 30"/>
              <p:cNvSpPr/>
              <p:nvPr/>
            </p:nvSpPr>
            <p:spPr>
              <a:xfrm rot="749765"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0472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0472D1">
                  <a:alpha val="5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2051101" y="2840276"/>
              <a:ext cx="103746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方正细圆简体" panose="03000509000000000000" pitchFamily="65" charset="-122"/>
                  <a:ea typeface="方正细圆简体" panose="03000509000000000000" pitchFamily="65" charset="-122"/>
                </a:rPr>
                <a:t>01</a:t>
              </a:r>
              <a:endParaRPr lang="zh-CN" altLang="en-US" sz="6000" dirty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470322" y="5076050"/>
            <a:ext cx="1037463" cy="1015663"/>
            <a:chOff x="3832225" y="4794696"/>
            <a:chExt cx="1037463" cy="1015663"/>
          </a:xfrm>
        </p:grpSpPr>
        <p:grpSp>
          <p:nvGrpSpPr>
            <p:cNvPr id="41" name="组合 40"/>
            <p:cNvGrpSpPr>
              <a:grpSpLocks noChangeAspect="1"/>
            </p:cNvGrpSpPr>
            <p:nvPr/>
          </p:nvGrpSpPr>
          <p:grpSpPr>
            <a:xfrm>
              <a:off x="3881000" y="4844848"/>
              <a:ext cx="936000" cy="936000"/>
              <a:chOff x="4548554" y="2419643"/>
              <a:chExt cx="1547446" cy="1547446"/>
            </a:xfrm>
          </p:grpSpPr>
          <p:sp>
            <p:nvSpPr>
              <p:cNvPr id="42" name="圆角矩形 41"/>
              <p:cNvSpPr/>
              <p:nvPr/>
            </p:nvSpPr>
            <p:spPr>
              <a:xfrm rot="749765"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0472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0472D1">
                  <a:alpha val="5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3832225" y="4794696"/>
              <a:ext cx="103746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方正细圆简体" panose="03000509000000000000" pitchFamily="65" charset="-122"/>
                  <a:ea typeface="方正细圆简体" panose="03000509000000000000" pitchFamily="65" charset="-122"/>
                </a:rPr>
                <a:t>04</a:t>
              </a:r>
              <a:endParaRPr lang="zh-CN" altLang="en-US" sz="6000" dirty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094174" y="2884066"/>
            <a:ext cx="1037463" cy="1015663"/>
            <a:chOff x="7232233" y="3457060"/>
            <a:chExt cx="1037463" cy="1015663"/>
          </a:xfrm>
        </p:grpSpPr>
        <p:grpSp>
          <p:nvGrpSpPr>
            <p:cNvPr id="45" name="组合 44"/>
            <p:cNvGrpSpPr>
              <a:grpSpLocks noChangeAspect="1"/>
            </p:cNvGrpSpPr>
            <p:nvPr/>
          </p:nvGrpSpPr>
          <p:grpSpPr>
            <a:xfrm>
              <a:off x="7281008" y="3507212"/>
              <a:ext cx="936000" cy="936000"/>
              <a:chOff x="4548554" y="2419643"/>
              <a:chExt cx="1547446" cy="1547446"/>
            </a:xfrm>
          </p:grpSpPr>
          <p:sp>
            <p:nvSpPr>
              <p:cNvPr id="46" name="圆角矩形 45"/>
              <p:cNvSpPr/>
              <p:nvPr/>
            </p:nvSpPr>
            <p:spPr>
              <a:xfrm rot="749765"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0472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圆角矩形 46"/>
              <p:cNvSpPr/>
              <p:nvPr/>
            </p:nvSpPr>
            <p:spPr>
              <a:xfrm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0472D1">
                  <a:alpha val="5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7232233" y="3457060"/>
              <a:ext cx="103746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方正细圆简体" panose="03000509000000000000" pitchFamily="65" charset="-122"/>
                  <a:ea typeface="方正细圆简体" panose="03000509000000000000" pitchFamily="65" charset="-122"/>
                </a:rPr>
                <a:t>02</a:t>
              </a:r>
              <a:endParaRPr lang="zh-CN" altLang="en-US" sz="6000" dirty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052773" y="5256253"/>
            <a:ext cx="1037463" cy="1015663"/>
            <a:chOff x="8944121" y="3037833"/>
            <a:chExt cx="1037463" cy="1015663"/>
          </a:xfrm>
        </p:grpSpPr>
        <p:grpSp>
          <p:nvGrpSpPr>
            <p:cNvPr id="49" name="组合 48"/>
            <p:cNvGrpSpPr>
              <a:grpSpLocks noChangeAspect="1"/>
            </p:cNvGrpSpPr>
            <p:nvPr/>
          </p:nvGrpSpPr>
          <p:grpSpPr>
            <a:xfrm>
              <a:off x="9006964" y="3059849"/>
              <a:ext cx="936000" cy="936000"/>
              <a:chOff x="4548554" y="2419643"/>
              <a:chExt cx="1547446" cy="1547446"/>
            </a:xfrm>
          </p:grpSpPr>
          <p:sp>
            <p:nvSpPr>
              <p:cNvPr id="50" name="圆角矩形 49"/>
              <p:cNvSpPr/>
              <p:nvPr/>
            </p:nvSpPr>
            <p:spPr>
              <a:xfrm rot="749765"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0472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0472D1">
                  <a:alpha val="5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8944121" y="3037833"/>
              <a:ext cx="103746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方正细圆简体" panose="03000509000000000000" pitchFamily="65" charset="-122"/>
                  <a:ea typeface="方正细圆简体" panose="03000509000000000000" pitchFamily="65" charset="-122"/>
                </a:rPr>
                <a:t>03</a:t>
              </a:r>
              <a:endParaRPr lang="zh-CN" altLang="en-US" sz="6000" dirty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2589234" y="3008262"/>
            <a:ext cx="28729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LS" panose="02000303000000000000" pitchFamily="50" charset="0"/>
              </a:rPr>
              <a:t>PART ONE</a:t>
            </a:r>
            <a:endParaRPr lang="en-US" altLang="zh-CN" sz="3600" b="1" dirty="0" smtClean="0">
              <a:latin typeface="LS" panose="02000303000000000000" pitchFamily="50" charset="0"/>
            </a:endParaRPr>
          </a:p>
          <a:p>
            <a:r>
              <a:rPr lang="en-US" altLang="zh-CN" dirty="0">
                <a:latin typeface="LS" panose="02000303000000000000" pitchFamily="50" charset="0"/>
              </a:rPr>
              <a:t>The world won’t care about </a:t>
            </a:r>
            <a:endParaRPr lang="en-US" altLang="zh-CN" dirty="0" smtClean="0">
              <a:latin typeface="LS" panose="02000303000000000000" pitchFamily="50" charset="0"/>
            </a:endParaRPr>
          </a:p>
          <a:p>
            <a:r>
              <a:rPr lang="en-US" altLang="zh-CN" dirty="0" smtClean="0">
                <a:latin typeface="LS" panose="02000303000000000000" pitchFamily="50" charset="0"/>
              </a:rPr>
              <a:t>your self-esteem.</a:t>
            </a:r>
            <a:endParaRPr lang="en-US" altLang="zh-CN" dirty="0" smtClean="0">
              <a:latin typeface="LS" panose="02000303000000000000" pitchFamily="50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608116" y="5013940"/>
            <a:ext cx="28729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LS" panose="02000303000000000000" pitchFamily="50" charset="0"/>
              </a:rPr>
              <a:t>PART FOUR</a:t>
            </a:r>
            <a:endParaRPr lang="en-US" altLang="zh-CN" sz="3600" b="1" dirty="0" smtClean="0">
              <a:latin typeface="LS" panose="02000303000000000000" pitchFamily="50" charset="0"/>
            </a:endParaRPr>
          </a:p>
          <a:p>
            <a:r>
              <a:rPr lang="en-US" altLang="zh-CN" dirty="0">
                <a:latin typeface="LS" panose="02000303000000000000" pitchFamily="50" charset="0"/>
              </a:rPr>
              <a:t>The world won’t care about </a:t>
            </a:r>
            <a:endParaRPr lang="en-US" altLang="zh-CN" dirty="0" smtClean="0">
              <a:latin typeface="LS" panose="02000303000000000000" pitchFamily="50" charset="0"/>
            </a:endParaRPr>
          </a:p>
          <a:p>
            <a:r>
              <a:rPr lang="en-US" altLang="zh-CN" dirty="0" smtClean="0">
                <a:latin typeface="LS" panose="02000303000000000000" pitchFamily="50" charset="0"/>
              </a:rPr>
              <a:t>your self-esteem.</a:t>
            </a:r>
            <a:endParaRPr lang="en-US" altLang="zh-CN" dirty="0" smtClean="0">
              <a:latin typeface="LS" panose="02000303000000000000" pitchFamily="50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329203" y="5163919"/>
            <a:ext cx="28729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LS" panose="02000303000000000000" pitchFamily="50" charset="0"/>
              </a:rPr>
              <a:t>PART THREE</a:t>
            </a:r>
            <a:endParaRPr lang="en-US" altLang="zh-CN" sz="3600" b="1" dirty="0" smtClean="0">
              <a:latin typeface="LS" panose="02000303000000000000" pitchFamily="50" charset="0"/>
            </a:endParaRPr>
          </a:p>
          <a:p>
            <a:r>
              <a:rPr lang="en-US" altLang="zh-CN" dirty="0">
                <a:latin typeface="LS" panose="02000303000000000000" pitchFamily="50" charset="0"/>
              </a:rPr>
              <a:t>The world won’t care about </a:t>
            </a:r>
            <a:endParaRPr lang="en-US" altLang="zh-CN" dirty="0" smtClean="0">
              <a:latin typeface="LS" panose="02000303000000000000" pitchFamily="50" charset="0"/>
            </a:endParaRPr>
          </a:p>
          <a:p>
            <a:r>
              <a:rPr lang="en-US" altLang="zh-CN" dirty="0" smtClean="0">
                <a:latin typeface="LS" panose="02000303000000000000" pitchFamily="50" charset="0"/>
              </a:rPr>
              <a:t>your self-esteem.</a:t>
            </a:r>
            <a:endParaRPr lang="en-US" altLang="zh-CN" dirty="0" smtClean="0">
              <a:latin typeface="LS" panose="02000303000000000000" pitchFamily="50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292600" y="2824407"/>
            <a:ext cx="28729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LS" panose="02000303000000000000" pitchFamily="50" charset="0"/>
              </a:rPr>
              <a:t>PART TWO</a:t>
            </a:r>
            <a:endParaRPr lang="en-US" altLang="zh-CN" sz="3600" b="1" dirty="0" smtClean="0">
              <a:latin typeface="LS" panose="02000303000000000000" pitchFamily="50" charset="0"/>
            </a:endParaRPr>
          </a:p>
          <a:p>
            <a:r>
              <a:rPr lang="en-US" altLang="zh-CN" dirty="0">
                <a:latin typeface="LS" panose="02000303000000000000" pitchFamily="50" charset="0"/>
              </a:rPr>
              <a:t>The world won’t care about </a:t>
            </a:r>
            <a:endParaRPr lang="en-US" altLang="zh-CN" dirty="0" smtClean="0">
              <a:latin typeface="LS" panose="02000303000000000000" pitchFamily="50" charset="0"/>
            </a:endParaRPr>
          </a:p>
          <a:p>
            <a:r>
              <a:rPr lang="en-US" altLang="zh-CN" dirty="0" smtClean="0">
                <a:latin typeface="LS" panose="02000303000000000000" pitchFamily="50" charset="0"/>
              </a:rPr>
              <a:t>your self-esteem.</a:t>
            </a:r>
            <a:endParaRPr lang="en-US" altLang="zh-CN" dirty="0" smtClean="0">
              <a:latin typeface="LS" panose="02000303000000000000" pitchFamily="50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44"/>
          <a:stretch>
            <a:fillRect/>
          </a:stretch>
        </p:blipFill>
        <p:spPr>
          <a:xfrm>
            <a:off x="6704150" y="-9208"/>
            <a:ext cx="5487850" cy="697271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591716" y="1547445"/>
            <a:ext cx="1292662" cy="2335237"/>
            <a:chOff x="2929346" y="1758461"/>
            <a:chExt cx="1292662" cy="2335237"/>
          </a:xfrm>
        </p:grpSpPr>
        <p:sp>
          <p:nvSpPr>
            <p:cNvPr id="5" name="任意多边形 4"/>
            <p:cNvSpPr/>
            <p:nvPr/>
          </p:nvSpPr>
          <p:spPr>
            <a:xfrm>
              <a:off x="3238053" y="1758461"/>
              <a:ext cx="675249" cy="2335237"/>
            </a:xfrm>
            <a:custGeom>
              <a:avLst/>
              <a:gdLst>
                <a:gd name="connsiteX0" fmla="*/ 652063 w 675249"/>
                <a:gd name="connsiteY0" fmla="*/ 0 h 1875864"/>
                <a:gd name="connsiteX1" fmla="*/ 675249 w 675249"/>
                <a:gd name="connsiteY1" fmla="*/ 0 h 1875864"/>
                <a:gd name="connsiteX2" fmla="*/ 675249 w 675249"/>
                <a:gd name="connsiteY2" fmla="*/ 1875864 h 1875864"/>
                <a:gd name="connsiteX3" fmla="*/ 0 w 675249"/>
                <a:gd name="connsiteY3" fmla="*/ 1875864 h 1875864"/>
                <a:gd name="connsiteX4" fmla="*/ 0 w 675249"/>
                <a:gd name="connsiteY4" fmla="*/ 450516 h 1875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5249" h="1875864">
                  <a:moveTo>
                    <a:pt x="652063" y="0"/>
                  </a:moveTo>
                  <a:lnTo>
                    <a:pt x="675249" y="0"/>
                  </a:lnTo>
                  <a:lnTo>
                    <a:pt x="675249" y="1875864"/>
                  </a:lnTo>
                  <a:lnTo>
                    <a:pt x="0" y="1875864"/>
                  </a:lnTo>
                  <a:lnTo>
                    <a:pt x="0" y="450516"/>
                  </a:lnTo>
                  <a:close/>
                </a:path>
              </a:pathLst>
            </a:custGeom>
            <a:solidFill>
              <a:srgbClr val="0472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929346" y="2318238"/>
              <a:ext cx="1292662" cy="136992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latin typeface="LS" panose="02000303000000000000" pitchFamily="50" charset="0"/>
                  <a:ea typeface="ZnikomitSC" panose="02000203000000000000" pitchFamily="50" charset="2"/>
                </a:rPr>
                <a:t>one</a:t>
              </a:r>
              <a:endParaRPr lang="zh-CN" altLang="en-US" sz="7200" dirty="0">
                <a:solidFill>
                  <a:schemeClr val="bg1"/>
                </a:solidFill>
                <a:latin typeface="LS" panose="02000303000000000000" pitchFamily="50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512147" y="2281144"/>
            <a:ext cx="4178105" cy="2392009"/>
            <a:chOff x="7512147" y="2281144"/>
            <a:chExt cx="4178105" cy="2392009"/>
          </a:xfrm>
        </p:grpSpPr>
        <p:sp>
          <p:nvSpPr>
            <p:cNvPr id="7" name="任意多边形 6"/>
            <p:cNvSpPr>
              <a:spLocks noChangeAspect="1"/>
            </p:cNvSpPr>
            <p:nvPr/>
          </p:nvSpPr>
          <p:spPr>
            <a:xfrm>
              <a:off x="7653318" y="2451148"/>
              <a:ext cx="3895762" cy="2052000"/>
            </a:xfrm>
            <a:custGeom>
              <a:avLst/>
              <a:gdLst>
                <a:gd name="connsiteX0" fmla="*/ 205270 w 5850182"/>
                <a:gd name="connsiteY0" fmla="*/ 214415 h 2052000"/>
                <a:gd name="connsiteX1" fmla="*/ 205270 w 5850182"/>
                <a:gd name="connsiteY1" fmla="*/ 1837585 h 2052000"/>
                <a:gd name="connsiteX2" fmla="*/ 5644912 w 5850182"/>
                <a:gd name="connsiteY2" fmla="*/ 1837585 h 2052000"/>
                <a:gd name="connsiteX3" fmla="*/ 5644912 w 5850182"/>
                <a:gd name="connsiteY3" fmla="*/ 214415 h 2052000"/>
                <a:gd name="connsiteX4" fmla="*/ 0 w 5850182"/>
                <a:gd name="connsiteY4" fmla="*/ 0 h 2052000"/>
                <a:gd name="connsiteX5" fmla="*/ 5850182 w 5850182"/>
                <a:gd name="connsiteY5" fmla="*/ 0 h 2052000"/>
                <a:gd name="connsiteX6" fmla="*/ 5850182 w 5850182"/>
                <a:gd name="connsiteY6" fmla="*/ 2052000 h 2052000"/>
                <a:gd name="connsiteX7" fmla="*/ 0 w 5850182"/>
                <a:gd name="connsiteY7" fmla="*/ 2052000 h 20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50182" h="2052000">
                  <a:moveTo>
                    <a:pt x="205270" y="214415"/>
                  </a:moveTo>
                  <a:lnTo>
                    <a:pt x="205270" y="1837585"/>
                  </a:lnTo>
                  <a:lnTo>
                    <a:pt x="5644912" y="1837585"/>
                  </a:lnTo>
                  <a:lnTo>
                    <a:pt x="5644912" y="214415"/>
                  </a:lnTo>
                  <a:close/>
                  <a:moveTo>
                    <a:pt x="0" y="0"/>
                  </a:moveTo>
                  <a:lnTo>
                    <a:pt x="5850182" y="0"/>
                  </a:lnTo>
                  <a:lnTo>
                    <a:pt x="5850182" y="2052000"/>
                  </a:lnTo>
                  <a:lnTo>
                    <a:pt x="0" y="2052000"/>
                  </a:lnTo>
                  <a:close/>
                </a:path>
              </a:pathLst>
            </a:custGeom>
            <a:solidFill>
              <a:schemeClr val="bg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512147" y="2281144"/>
              <a:ext cx="4178105" cy="2392009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8995905" y="154744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搞它</a:t>
            </a:r>
            <a:endParaRPr lang="zh-CN" altLang="en-US" sz="4000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58701" y="2628923"/>
            <a:ext cx="37279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能动手</a:t>
            </a:r>
            <a:endParaRPr lang="zh-CN" altLang="en-US" sz="8000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54136" y="3680817"/>
            <a:ext cx="36941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就不要说话</a:t>
            </a:r>
            <a:endParaRPr lang="zh-CN" altLang="en-US" sz="4000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99537" y="4779541"/>
            <a:ext cx="14654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LS" panose="02000303000000000000" pitchFamily="50" charset="0"/>
                <a:ea typeface="ZnikomitSC" panose="02000203000000000000" pitchFamily="50" charset="2"/>
                <a:sym typeface="Wingdings" pitchFamily="2" charset="2"/>
              </a:rPr>
              <a:t>DO it</a:t>
            </a:r>
            <a:r>
              <a:rPr lang="zh-CN" altLang="en-US" sz="3600" dirty="0" smtClean="0">
                <a:solidFill>
                  <a:schemeClr val="bg1"/>
                </a:solidFill>
                <a:latin typeface="LS" panose="02000303000000000000" pitchFamily="50" charset="0"/>
                <a:sym typeface="Wingdings" pitchFamily="2" charset="2"/>
              </a:rPr>
              <a:t></a:t>
            </a:r>
            <a:endParaRPr lang="zh-CN" altLang="en-US" sz="36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96983" y="3967087"/>
            <a:ext cx="87716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latin typeface="LS" panose="02000303000000000000" pitchFamily="50" charset="0"/>
                <a:ea typeface="ZnikomitSC" panose="02000203000000000000" pitchFamily="50" charset="2"/>
              </a:rPr>
              <a:t>TOM</a:t>
            </a:r>
            <a:endParaRPr lang="en-US" altLang="zh-CN" sz="2400" dirty="0" smtClean="0">
              <a:latin typeface="LS" panose="02000303000000000000" pitchFamily="50" charset="0"/>
              <a:ea typeface="ZnikomitSC" panose="02000203000000000000" pitchFamily="50" charset="2"/>
            </a:endParaRPr>
          </a:p>
          <a:p>
            <a:pPr algn="ctr"/>
            <a:r>
              <a:rPr lang="en-US" altLang="zh-CN" sz="2400" dirty="0" smtClean="0">
                <a:latin typeface="LS" panose="02000303000000000000" pitchFamily="50" charset="0"/>
                <a:ea typeface="ZnikomitSC" panose="02000203000000000000" pitchFamily="50" charset="2"/>
              </a:rPr>
              <a:t>JERRY</a:t>
            </a:r>
            <a:endParaRPr lang="en-US" altLang="zh-CN" sz="2400" dirty="0" smtClean="0">
              <a:latin typeface="LS" panose="02000303000000000000" pitchFamily="50" charset="0"/>
              <a:ea typeface="ZnikomitSC" panose="02000203000000000000" pitchFamily="50" charset="2"/>
            </a:endParaRPr>
          </a:p>
          <a:p>
            <a:pPr algn="ctr"/>
            <a:r>
              <a:rPr lang="en-US" altLang="zh-CN" sz="2400" dirty="0" smtClean="0">
                <a:latin typeface="LS" panose="02000303000000000000" pitchFamily="50" charset="0"/>
                <a:ea typeface="ZnikomitSC" panose="02000203000000000000" pitchFamily="50" charset="2"/>
              </a:rPr>
              <a:t>&amp;</a:t>
            </a:r>
            <a:endParaRPr lang="en-US" altLang="zh-CN" sz="2400" dirty="0" smtClean="0">
              <a:latin typeface="LS" panose="02000303000000000000" pitchFamily="50" charset="0"/>
              <a:ea typeface="ZnikomitSC" panose="02000203000000000000" pitchFamily="50" charset="2"/>
            </a:endParaRPr>
          </a:p>
          <a:p>
            <a:pPr algn="ctr"/>
            <a:r>
              <a:rPr lang="en-US" altLang="zh-CN" sz="2400" dirty="0" smtClean="0">
                <a:latin typeface="LS" panose="02000303000000000000" pitchFamily="50" charset="0"/>
                <a:ea typeface="ZnikomitSC" panose="02000203000000000000" pitchFamily="50" charset="2"/>
              </a:rPr>
              <a:t>ME</a:t>
            </a:r>
            <a:endParaRPr lang="zh-CN" altLang="en-US" sz="2400" dirty="0">
              <a:latin typeface="LS" panose="02000303000000000000" pitchFamily="50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15655" y="5621152"/>
            <a:ext cx="14398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LS" panose="02000303000000000000" pitchFamily="50" charset="0"/>
                <a:ea typeface="ZnikomitSC" panose="02000203000000000000" pitchFamily="50" charset="2"/>
              </a:rPr>
              <a:t>JUST DO it</a:t>
            </a:r>
            <a:endParaRPr lang="zh-CN" altLang="en-US" sz="24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470847" y="1546560"/>
            <a:ext cx="374829" cy="216000"/>
          </a:xfrm>
          <a:custGeom>
            <a:avLst/>
            <a:gdLst>
              <a:gd name="connsiteX0" fmla="*/ 0 w 782053"/>
              <a:gd name="connsiteY0" fmla="*/ 0 h 782053"/>
              <a:gd name="connsiteX1" fmla="*/ 782053 w 782053"/>
              <a:gd name="connsiteY1" fmla="*/ 0 h 782053"/>
              <a:gd name="connsiteX2" fmla="*/ 782053 w 782053"/>
              <a:gd name="connsiteY2" fmla="*/ 782053 h 782053"/>
              <a:gd name="connsiteX3" fmla="*/ 0 w 782053"/>
              <a:gd name="connsiteY3" fmla="*/ 782053 h 782053"/>
              <a:gd name="connsiteX4" fmla="*/ 0 w 782053"/>
              <a:gd name="connsiteY4" fmla="*/ 0 h 782053"/>
              <a:gd name="connsiteX0-1" fmla="*/ 0 w 782053"/>
              <a:gd name="connsiteY0-2" fmla="*/ 0 h 782053"/>
              <a:gd name="connsiteX1-3" fmla="*/ 782053 w 782053"/>
              <a:gd name="connsiteY1-4" fmla="*/ 0 h 782053"/>
              <a:gd name="connsiteX2-5" fmla="*/ 782053 w 782053"/>
              <a:gd name="connsiteY2-6" fmla="*/ 324853 h 782053"/>
              <a:gd name="connsiteX3-7" fmla="*/ 0 w 782053"/>
              <a:gd name="connsiteY3-8" fmla="*/ 782053 h 782053"/>
              <a:gd name="connsiteX4-9" fmla="*/ 0 w 782053"/>
              <a:gd name="connsiteY4-10" fmla="*/ 0 h 782053"/>
              <a:gd name="connsiteX0-11" fmla="*/ 0 w 782053"/>
              <a:gd name="connsiteY0-12" fmla="*/ 336884 h 1118937"/>
              <a:gd name="connsiteX1-13" fmla="*/ 673768 w 782053"/>
              <a:gd name="connsiteY1-14" fmla="*/ 0 h 1118937"/>
              <a:gd name="connsiteX2-15" fmla="*/ 782053 w 782053"/>
              <a:gd name="connsiteY2-16" fmla="*/ 661737 h 1118937"/>
              <a:gd name="connsiteX3-17" fmla="*/ 0 w 782053"/>
              <a:gd name="connsiteY3-18" fmla="*/ 1118937 h 1118937"/>
              <a:gd name="connsiteX4-19" fmla="*/ 0 w 782053"/>
              <a:gd name="connsiteY4-20" fmla="*/ 336884 h 1118937"/>
              <a:gd name="connsiteX0-21" fmla="*/ 347 w 782400"/>
              <a:gd name="connsiteY0-22" fmla="*/ 336884 h 1118937"/>
              <a:gd name="connsiteX1-23" fmla="*/ 674115 w 782400"/>
              <a:gd name="connsiteY1-24" fmla="*/ 0 h 1118937"/>
              <a:gd name="connsiteX2-25" fmla="*/ 782400 w 782400"/>
              <a:gd name="connsiteY2-26" fmla="*/ 661737 h 1118937"/>
              <a:gd name="connsiteX3-27" fmla="*/ 347 w 782400"/>
              <a:gd name="connsiteY3-28" fmla="*/ 1118937 h 1118937"/>
              <a:gd name="connsiteX4-29" fmla="*/ 24410 w 782400"/>
              <a:gd name="connsiteY4-30" fmla="*/ 757989 h 1118937"/>
              <a:gd name="connsiteX5" fmla="*/ 347 w 782400"/>
              <a:gd name="connsiteY5" fmla="*/ 336884 h 1118937"/>
              <a:gd name="connsiteX0-31" fmla="*/ 0 w 782053"/>
              <a:gd name="connsiteY0-32" fmla="*/ 336884 h 764917"/>
              <a:gd name="connsiteX1-33" fmla="*/ 673768 w 782053"/>
              <a:gd name="connsiteY1-34" fmla="*/ 0 h 764917"/>
              <a:gd name="connsiteX2-35" fmla="*/ 782053 w 782053"/>
              <a:gd name="connsiteY2-36" fmla="*/ 661737 h 764917"/>
              <a:gd name="connsiteX3-37" fmla="*/ 84221 w 782053"/>
              <a:gd name="connsiteY3-38" fmla="*/ 745958 h 764917"/>
              <a:gd name="connsiteX4-39" fmla="*/ 24063 w 782053"/>
              <a:gd name="connsiteY4-40" fmla="*/ 757989 h 764917"/>
              <a:gd name="connsiteX5-41" fmla="*/ 0 w 782053"/>
              <a:gd name="connsiteY5-42" fmla="*/ 336884 h 764917"/>
              <a:gd name="connsiteX0-43" fmla="*/ 0 w 782053"/>
              <a:gd name="connsiteY0-44" fmla="*/ 0 h 428033"/>
              <a:gd name="connsiteX1-45" fmla="*/ 733926 w 782053"/>
              <a:gd name="connsiteY1-46" fmla="*/ 12032 h 428033"/>
              <a:gd name="connsiteX2-47" fmla="*/ 782053 w 782053"/>
              <a:gd name="connsiteY2-48" fmla="*/ 324853 h 428033"/>
              <a:gd name="connsiteX3-49" fmla="*/ 84221 w 782053"/>
              <a:gd name="connsiteY3-50" fmla="*/ 409074 h 428033"/>
              <a:gd name="connsiteX4-51" fmla="*/ 24063 w 782053"/>
              <a:gd name="connsiteY4-52" fmla="*/ 421105 h 428033"/>
              <a:gd name="connsiteX5-53" fmla="*/ 0 w 782053"/>
              <a:gd name="connsiteY5-54" fmla="*/ 0 h 428033"/>
              <a:gd name="connsiteX0-55" fmla="*/ 0 w 770021"/>
              <a:gd name="connsiteY0-56" fmla="*/ 276725 h 416001"/>
              <a:gd name="connsiteX1-57" fmla="*/ 721894 w 770021"/>
              <a:gd name="connsiteY1-58" fmla="*/ 0 h 416001"/>
              <a:gd name="connsiteX2-59" fmla="*/ 770021 w 770021"/>
              <a:gd name="connsiteY2-60" fmla="*/ 312821 h 416001"/>
              <a:gd name="connsiteX3-61" fmla="*/ 72189 w 770021"/>
              <a:gd name="connsiteY3-62" fmla="*/ 397042 h 416001"/>
              <a:gd name="connsiteX4-63" fmla="*/ 12031 w 770021"/>
              <a:gd name="connsiteY4-64" fmla="*/ 409073 h 416001"/>
              <a:gd name="connsiteX5-65" fmla="*/ 0 w 770021"/>
              <a:gd name="connsiteY5-66" fmla="*/ 276725 h 416001"/>
              <a:gd name="connsiteX0-67" fmla="*/ 0 w 721894"/>
              <a:gd name="connsiteY0-68" fmla="*/ 276725 h 416001"/>
              <a:gd name="connsiteX1-69" fmla="*/ 721894 w 721894"/>
              <a:gd name="connsiteY1-70" fmla="*/ 0 h 416001"/>
              <a:gd name="connsiteX2-71" fmla="*/ 637674 w 721894"/>
              <a:gd name="connsiteY2-72" fmla="*/ 336884 h 416001"/>
              <a:gd name="connsiteX3-73" fmla="*/ 72189 w 721894"/>
              <a:gd name="connsiteY3-74" fmla="*/ 397042 h 416001"/>
              <a:gd name="connsiteX4-75" fmla="*/ 12031 w 721894"/>
              <a:gd name="connsiteY4-76" fmla="*/ 409073 h 416001"/>
              <a:gd name="connsiteX5-77" fmla="*/ 0 w 721894"/>
              <a:gd name="connsiteY5-78" fmla="*/ 276725 h 416001"/>
              <a:gd name="connsiteX0-79" fmla="*/ 0 w 721894"/>
              <a:gd name="connsiteY0-80" fmla="*/ 276725 h 416001"/>
              <a:gd name="connsiteX1-81" fmla="*/ 721894 w 721894"/>
              <a:gd name="connsiteY1-82" fmla="*/ 0 h 416001"/>
              <a:gd name="connsiteX2-83" fmla="*/ 625643 w 721894"/>
              <a:gd name="connsiteY2-84" fmla="*/ 288757 h 416001"/>
              <a:gd name="connsiteX3-85" fmla="*/ 72189 w 721894"/>
              <a:gd name="connsiteY3-86" fmla="*/ 397042 h 416001"/>
              <a:gd name="connsiteX4-87" fmla="*/ 12031 w 721894"/>
              <a:gd name="connsiteY4-88" fmla="*/ 409073 h 416001"/>
              <a:gd name="connsiteX5-89" fmla="*/ 0 w 721894"/>
              <a:gd name="connsiteY5-90" fmla="*/ 276725 h 416001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721894" h="416001">
                <a:moveTo>
                  <a:pt x="0" y="276725"/>
                </a:moveTo>
                <a:lnTo>
                  <a:pt x="721894" y="0"/>
                </a:lnTo>
                <a:lnTo>
                  <a:pt x="625643" y="288757"/>
                </a:lnTo>
                <a:lnTo>
                  <a:pt x="72189" y="397042"/>
                </a:lnTo>
                <a:cubicBezTo>
                  <a:pt x="68178" y="368968"/>
                  <a:pt x="16042" y="437147"/>
                  <a:pt x="12031" y="409073"/>
                </a:cubicBezTo>
                <a:lnTo>
                  <a:pt x="0" y="2767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2"/>
          <p:cNvSpPr>
            <a:spLocks noChangeAspect="1"/>
          </p:cNvSpPr>
          <p:nvPr/>
        </p:nvSpPr>
        <p:spPr>
          <a:xfrm rot="20560418">
            <a:off x="10215446" y="1395095"/>
            <a:ext cx="374829" cy="216000"/>
          </a:xfrm>
          <a:custGeom>
            <a:avLst/>
            <a:gdLst>
              <a:gd name="connsiteX0" fmla="*/ 0 w 782053"/>
              <a:gd name="connsiteY0" fmla="*/ 0 h 782053"/>
              <a:gd name="connsiteX1" fmla="*/ 782053 w 782053"/>
              <a:gd name="connsiteY1" fmla="*/ 0 h 782053"/>
              <a:gd name="connsiteX2" fmla="*/ 782053 w 782053"/>
              <a:gd name="connsiteY2" fmla="*/ 782053 h 782053"/>
              <a:gd name="connsiteX3" fmla="*/ 0 w 782053"/>
              <a:gd name="connsiteY3" fmla="*/ 782053 h 782053"/>
              <a:gd name="connsiteX4" fmla="*/ 0 w 782053"/>
              <a:gd name="connsiteY4" fmla="*/ 0 h 782053"/>
              <a:gd name="connsiteX0-1" fmla="*/ 0 w 782053"/>
              <a:gd name="connsiteY0-2" fmla="*/ 0 h 782053"/>
              <a:gd name="connsiteX1-3" fmla="*/ 782053 w 782053"/>
              <a:gd name="connsiteY1-4" fmla="*/ 0 h 782053"/>
              <a:gd name="connsiteX2-5" fmla="*/ 782053 w 782053"/>
              <a:gd name="connsiteY2-6" fmla="*/ 324853 h 782053"/>
              <a:gd name="connsiteX3-7" fmla="*/ 0 w 782053"/>
              <a:gd name="connsiteY3-8" fmla="*/ 782053 h 782053"/>
              <a:gd name="connsiteX4-9" fmla="*/ 0 w 782053"/>
              <a:gd name="connsiteY4-10" fmla="*/ 0 h 782053"/>
              <a:gd name="connsiteX0-11" fmla="*/ 0 w 782053"/>
              <a:gd name="connsiteY0-12" fmla="*/ 336884 h 1118937"/>
              <a:gd name="connsiteX1-13" fmla="*/ 673768 w 782053"/>
              <a:gd name="connsiteY1-14" fmla="*/ 0 h 1118937"/>
              <a:gd name="connsiteX2-15" fmla="*/ 782053 w 782053"/>
              <a:gd name="connsiteY2-16" fmla="*/ 661737 h 1118937"/>
              <a:gd name="connsiteX3-17" fmla="*/ 0 w 782053"/>
              <a:gd name="connsiteY3-18" fmla="*/ 1118937 h 1118937"/>
              <a:gd name="connsiteX4-19" fmla="*/ 0 w 782053"/>
              <a:gd name="connsiteY4-20" fmla="*/ 336884 h 1118937"/>
              <a:gd name="connsiteX0-21" fmla="*/ 347 w 782400"/>
              <a:gd name="connsiteY0-22" fmla="*/ 336884 h 1118937"/>
              <a:gd name="connsiteX1-23" fmla="*/ 674115 w 782400"/>
              <a:gd name="connsiteY1-24" fmla="*/ 0 h 1118937"/>
              <a:gd name="connsiteX2-25" fmla="*/ 782400 w 782400"/>
              <a:gd name="connsiteY2-26" fmla="*/ 661737 h 1118937"/>
              <a:gd name="connsiteX3-27" fmla="*/ 347 w 782400"/>
              <a:gd name="connsiteY3-28" fmla="*/ 1118937 h 1118937"/>
              <a:gd name="connsiteX4-29" fmla="*/ 24410 w 782400"/>
              <a:gd name="connsiteY4-30" fmla="*/ 757989 h 1118937"/>
              <a:gd name="connsiteX5" fmla="*/ 347 w 782400"/>
              <a:gd name="connsiteY5" fmla="*/ 336884 h 1118937"/>
              <a:gd name="connsiteX0-31" fmla="*/ 0 w 782053"/>
              <a:gd name="connsiteY0-32" fmla="*/ 336884 h 764917"/>
              <a:gd name="connsiteX1-33" fmla="*/ 673768 w 782053"/>
              <a:gd name="connsiteY1-34" fmla="*/ 0 h 764917"/>
              <a:gd name="connsiteX2-35" fmla="*/ 782053 w 782053"/>
              <a:gd name="connsiteY2-36" fmla="*/ 661737 h 764917"/>
              <a:gd name="connsiteX3-37" fmla="*/ 84221 w 782053"/>
              <a:gd name="connsiteY3-38" fmla="*/ 745958 h 764917"/>
              <a:gd name="connsiteX4-39" fmla="*/ 24063 w 782053"/>
              <a:gd name="connsiteY4-40" fmla="*/ 757989 h 764917"/>
              <a:gd name="connsiteX5-41" fmla="*/ 0 w 782053"/>
              <a:gd name="connsiteY5-42" fmla="*/ 336884 h 764917"/>
              <a:gd name="connsiteX0-43" fmla="*/ 0 w 782053"/>
              <a:gd name="connsiteY0-44" fmla="*/ 0 h 428033"/>
              <a:gd name="connsiteX1-45" fmla="*/ 733926 w 782053"/>
              <a:gd name="connsiteY1-46" fmla="*/ 12032 h 428033"/>
              <a:gd name="connsiteX2-47" fmla="*/ 782053 w 782053"/>
              <a:gd name="connsiteY2-48" fmla="*/ 324853 h 428033"/>
              <a:gd name="connsiteX3-49" fmla="*/ 84221 w 782053"/>
              <a:gd name="connsiteY3-50" fmla="*/ 409074 h 428033"/>
              <a:gd name="connsiteX4-51" fmla="*/ 24063 w 782053"/>
              <a:gd name="connsiteY4-52" fmla="*/ 421105 h 428033"/>
              <a:gd name="connsiteX5-53" fmla="*/ 0 w 782053"/>
              <a:gd name="connsiteY5-54" fmla="*/ 0 h 428033"/>
              <a:gd name="connsiteX0-55" fmla="*/ 0 w 770021"/>
              <a:gd name="connsiteY0-56" fmla="*/ 276725 h 416001"/>
              <a:gd name="connsiteX1-57" fmla="*/ 721894 w 770021"/>
              <a:gd name="connsiteY1-58" fmla="*/ 0 h 416001"/>
              <a:gd name="connsiteX2-59" fmla="*/ 770021 w 770021"/>
              <a:gd name="connsiteY2-60" fmla="*/ 312821 h 416001"/>
              <a:gd name="connsiteX3-61" fmla="*/ 72189 w 770021"/>
              <a:gd name="connsiteY3-62" fmla="*/ 397042 h 416001"/>
              <a:gd name="connsiteX4-63" fmla="*/ 12031 w 770021"/>
              <a:gd name="connsiteY4-64" fmla="*/ 409073 h 416001"/>
              <a:gd name="connsiteX5-65" fmla="*/ 0 w 770021"/>
              <a:gd name="connsiteY5-66" fmla="*/ 276725 h 416001"/>
              <a:gd name="connsiteX0-67" fmla="*/ 0 w 721894"/>
              <a:gd name="connsiteY0-68" fmla="*/ 276725 h 416001"/>
              <a:gd name="connsiteX1-69" fmla="*/ 721894 w 721894"/>
              <a:gd name="connsiteY1-70" fmla="*/ 0 h 416001"/>
              <a:gd name="connsiteX2-71" fmla="*/ 637674 w 721894"/>
              <a:gd name="connsiteY2-72" fmla="*/ 336884 h 416001"/>
              <a:gd name="connsiteX3-73" fmla="*/ 72189 w 721894"/>
              <a:gd name="connsiteY3-74" fmla="*/ 397042 h 416001"/>
              <a:gd name="connsiteX4-75" fmla="*/ 12031 w 721894"/>
              <a:gd name="connsiteY4-76" fmla="*/ 409073 h 416001"/>
              <a:gd name="connsiteX5-77" fmla="*/ 0 w 721894"/>
              <a:gd name="connsiteY5-78" fmla="*/ 276725 h 416001"/>
              <a:gd name="connsiteX0-79" fmla="*/ 0 w 721894"/>
              <a:gd name="connsiteY0-80" fmla="*/ 276725 h 416001"/>
              <a:gd name="connsiteX1-81" fmla="*/ 721894 w 721894"/>
              <a:gd name="connsiteY1-82" fmla="*/ 0 h 416001"/>
              <a:gd name="connsiteX2-83" fmla="*/ 625643 w 721894"/>
              <a:gd name="connsiteY2-84" fmla="*/ 288757 h 416001"/>
              <a:gd name="connsiteX3-85" fmla="*/ 72189 w 721894"/>
              <a:gd name="connsiteY3-86" fmla="*/ 397042 h 416001"/>
              <a:gd name="connsiteX4-87" fmla="*/ 12031 w 721894"/>
              <a:gd name="connsiteY4-88" fmla="*/ 409073 h 416001"/>
              <a:gd name="connsiteX5-89" fmla="*/ 0 w 721894"/>
              <a:gd name="connsiteY5-90" fmla="*/ 276725 h 416001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721894" h="416001">
                <a:moveTo>
                  <a:pt x="0" y="276725"/>
                </a:moveTo>
                <a:lnTo>
                  <a:pt x="721894" y="0"/>
                </a:lnTo>
                <a:lnTo>
                  <a:pt x="625643" y="288757"/>
                </a:lnTo>
                <a:lnTo>
                  <a:pt x="72189" y="397042"/>
                </a:lnTo>
                <a:cubicBezTo>
                  <a:pt x="68178" y="368968"/>
                  <a:pt x="16042" y="437147"/>
                  <a:pt x="12031" y="409073"/>
                </a:cubicBezTo>
                <a:lnTo>
                  <a:pt x="0" y="2767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2"/>
          <p:cNvSpPr>
            <a:spLocks noChangeAspect="1"/>
          </p:cNvSpPr>
          <p:nvPr/>
        </p:nvSpPr>
        <p:spPr>
          <a:xfrm rot="1957933">
            <a:off x="10239048" y="1745082"/>
            <a:ext cx="374829" cy="216000"/>
          </a:xfrm>
          <a:custGeom>
            <a:avLst/>
            <a:gdLst>
              <a:gd name="connsiteX0" fmla="*/ 0 w 782053"/>
              <a:gd name="connsiteY0" fmla="*/ 0 h 782053"/>
              <a:gd name="connsiteX1" fmla="*/ 782053 w 782053"/>
              <a:gd name="connsiteY1" fmla="*/ 0 h 782053"/>
              <a:gd name="connsiteX2" fmla="*/ 782053 w 782053"/>
              <a:gd name="connsiteY2" fmla="*/ 782053 h 782053"/>
              <a:gd name="connsiteX3" fmla="*/ 0 w 782053"/>
              <a:gd name="connsiteY3" fmla="*/ 782053 h 782053"/>
              <a:gd name="connsiteX4" fmla="*/ 0 w 782053"/>
              <a:gd name="connsiteY4" fmla="*/ 0 h 782053"/>
              <a:gd name="connsiteX0-1" fmla="*/ 0 w 782053"/>
              <a:gd name="connsiteY0-2" fmla="*/ 0 h 782053"/>
              <a:gd name="connsiteX1-3" fmla="*/ 782053 w 782053"/>
              <a:gd name="connsiteY1-4" fmla="*/ 0 h 782053"/>
              <a:gd name="connsiteX2-5" fmla="*/ 782053 w 782053"/>
              <a:gd name="connsiteY2-6" fmla="*/ 324853 h 782053"/>
              <a:gd name="connsiteX3-7" fmla="*/ 0 w 782053"/>
              <a:gd name="connsiteY3-8" fmla="*/ 782053 h 782053"/>
              <a:gd name="connsiteX4-9" fmla="*/ 0 w 782053"/>
              <a:gd name="connsiteY4-10" fmla="*/ 0 h 782053"/>
              <a:gd name="connsiteX0-11" fmla="*/ 0 w 782053"/>
              <a:gd name="connsiteY0-12" fmla="*/ 336884 h 1118937"/>
              <a:gd name="connsiteX1-13" fmla="*/ 673768 w 782053"/>
              <a:gd name="connsiteY1-14" fmla="*/ 0 h 1118937"/>
              <a:gd name="connsiteX2-15" fmla="*/ 782053 w 782053"/>
              <a:gd name="connsiteY2-16" fmla="*/ 661737 h 1118937"/>
              <a:gd name="connsiteX3-17" fmla="*/ 0 w 782053"/>
              <a:gd name="connsiteY3-18" fmla="*/ 1118937 h 1118937"/>
              <a:gd name="connsiteX4-19" fmla="*/ 0 w 782053"/>
              <a:gd name="connsiteY4-20" fmla="*/ 336884 h 1118937"/>
              <a:gd name="connsiteX0-21" fmla="*/ 347 w 782400"/>
              <a:gd name="connsiteY0-22" fmla="*/ 336884 h 1118937"/>
              <a:gd name="connsiteX1-23" fmla="*/ 674115 w 782400"/>
              <a:gd name="connsiteY1-24" fmla="*/ 0 h 1118937"/>
              <a:gd name="connsiteX2-25" fmla="*/ 782400 w 782400"/>
              <a:gd name="connsiteY2-26" fmla="*/ 661737 h 1118937"/>
              <a:gd name="connsiteX3-27" fmla="*/ 347 w 782400"/>
              <a:gd name="connsiteY3-28" fmla="*/ 1118937 h 1118937"/>
              <a:gd name="connsiteX4-29" fmla="*/ 24410 w 782400"/>
              <a:gd name="connsiteY4-30" fmla="*/ 757989 h 1118937"/>
              <a:gd name="connsiteX5" fmla="*/ 347 w 782400"/>
              <a:gd name="connsiteY5" fmla="*/ 336884 h 1118937"/>
              <a:gd name="connsiteX0-31" fmla="*/ 0 w 782053"/>
              <a:gd name="connsiteY0-32" fmla="*/ 336884 h 764917"/>
              <a:gd name="connsiteX1-33" fmla="*/ 673768 w 782053"/>
              <a:gd name="connsiteY1-34" fmla="*/ 0 h 764917"/>
              <a:gd name="connsiteX2-35" fmla="*/ 782053 w 782053"/>
              <a:gd name="connsiteY2-36" fmla="*/ 661737 h 764917"/>
              <a:gd name="connsiteX3-37" fmla="*/ 84221 w 782053"/>
              <a:gd name="connsiteY3-38" fmla="*/ 745958 h 764917"/>
              <a:gd name="connsiteX4-39" fmla="*/ 24063 w 782053"/>
              <a:gd name="connsiteY4-40" fmla="*/ 757989 h 764917"/>
              <a:gd name="connsiteX5-41" fmla="*/ 0 w 782053"/>
              <a:gd name="connsiteY5-42" fmla="*/ 336884 h 764917"/>
              <a:gd name="connsiteX0-43" fmla="*/ 0 w 782053"/>
              <a:gd name="connsiteY0-44" fmla="*/ 0 h 428033"/>
              <a:gd name="connsiteX1-45" fmla="*/ 733926 w 782053"/>
              <a:gd name="connsiteY1-46" fmla="*/ 12032 h 428033"/>
              <a:gd name="connsiteX2-47" fmla="*/ 782053 w 782053"/>
              <a:gd name="connsiteY2-48" fmla="*/ 324853 h 428033"/>
              <a:gd name="connsiteX3-49" fmla="*/ 84221 w 782053"/>
              <a:gd name="connsiteY3-50" fmla="*/ 409074 h 428033"/>
              <a:gd name="connsiteX4-51" fmla="*/ 24063 w 782053"/>
              <a:gd name="connsiteY4-52" fmla="*/ 421105 h 428033"/>
              <a:gd name="connsiteX5-53" fmla="*/ 0 w 782053"/>
              <a:gd name="connsiteY5-54" fmla="*/ 0 h 428033"/>
              <a:gd name="connsiteX0-55" fmla="*/ 0 w 770021"/>
              <a:gd name="connsiteY0-56" fmla="*/ 276725 h 416001"/>
              <a:gd name="connsiteX1-57" fmla="*/ 721894 w 770021"/>
              <a:gd name="connsiteY1-58" fmla="*/ 0 h 416001"/>
              <a:gd name="connsiteX2-59" fmla="*/ 770021 w 770021"/>
              <a:gd name="connsiteY2-60" fmla="*/ 312821 h 416001"/>
              <a:gd name="connsiteX3-61" fmla="*/ 72189 w 770021"/>
              <a:gd name="connsiteY3-62" fmla="*/ 397042 h 416001"/>
              <a:gd name="connsiteX4-63" fmla="*/ 12031 w 770021"/>
              <a:gd name="connsiteY4-64" fmla="*/ 409073 h 416001"/>
              <a:gd name="connsiteX5-65" fmla="*/ 0 w 770021"/>
              <a:gd name="connsiteY5-66" fmla="*/ 276725 h 416001"/>
              <a:gd name="connsiteX0-67" fmla="*/ 0 w 721894"/>
              <a:gd name="connsiteY0-68" fmla="*/ 276725 h 416001"/>
              <a:gd name="connsiteX1-69" fmla="*/ 721894 w 721894"/>
              <a:gd name="connsiteY1-70" fmla="*/ 0 h 416001"/>
              <a:gd name="connsiteX2-71" fmla="*/ 637674 w 721894"/>
              <a:gd name="connsiteY2-72" fmla="*/ 336884 h 416001"/>
              <a:gd name="connsiteX3-73" fmla="*/ 72189 w 721894"/>
              <a:gd name="connsiteY3-74" fmla="*/ 397042 h 416001"/>
              <a:gd name="connsiteX4-75" fmla="*/ 12031 w 721894"/>
              <a:gd name="connsiteY4-76" fmla="*/ 409073 h 416001"/>
              <a:gd name="connsiteX5-77" fmla="*/ 0 w 721894"/>
              <a:gd name="connsiteY5-78" fmla="*/ 276725 h 416001"/>
              <a:gd name="connsiteX0-79" fmla="*/ 0 w 721894"/>
              <a:gd name="connsiteY0-80" fmla="*/ 276725 h 416001"/>
              <a:gd name="connsiteX1-81" fmla="*/ 721894 w 721894"/>
              <a:gd name="connsiteY1-82" fmla="*/ 0 h 416001"/>
              <a:gd name="connsiteX2-83" fmla="*/ 625643 w 721894"/>
              <a:gd name="connsiteY2-84" fmla="*/ 288757 h 416001"/>
              <a:gd name="connsiteX3-85" fmla="*/ 72189 w 721894"/>
              <a:gd name="connsiteY3-86" fmla="*/ 397042 h 416001"/>
              <a:gd name="connsiteX4-87" fmla="*/ 12031 w 721894"/>
              <a:gd name="connsiteY4-88" fmla="*/ 409073 h 416001"/>
              <a:gd name="connsiteX5-89" fmla="*/ 0 w 721894"/>
              <a:gd name="connsiteY5-90" fmla="*/ 276725 h 416001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721894" h="416001">
                <a:moveTo>
                  <a:pt x="0" y="276725"/>
                </a:moveTo>
                <a:lnTo>
                  <a:pt x="721894" y="0"/>
                </a:lnTo>
                <a:lnTo>
                  <a:pt x="625643" y="288757"/>
                </a:lnTo>
                <a:lnTo>
                  <a:pt x="72189" y="397042"/>
                </a:lnTo>
                <a:cubicBezTo>
                  <a:pt x="68178" y="368968"/>
                  <a:pt x="16042" y="437147"/>
                  <a:pt x="12031" y="409073"/>
                </a:cubicBezTo>
                <a:lnTo>
                  <a:pt x="0" y="2767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00" y="2880000"/>
            <a:ext cx="4608000" cy="288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00" y="0"/>
            <a:ext cx="4608000" cy="288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80000"/>
            <a:ext cx="9216000" cy="288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000" y="0"/>
            <a:ext cx="4608000" cy="288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08000" cy="2880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60000"/>
                </a:schemeClr>
              </a:gs>
              <a:gs pos="29000">
                <a:schemeClr val="tx1">
                  <a:lumMod val="50000"/>
                  <a:lumOff val="50000"/>
                  <a:alpha val="80000"/>
                </a:schemeClr>
              </a:gs>
              <a:gs pos="85000">
                <a:srgbClr val="0472D1">
                  <a:alpha val="94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6532102" y="5367187"/>
            <a:ext cx="4313193" cy="1260000"/>
            <a:chOff x="5842785" y="5184307"/>
            <a:chExt cx="5297169" cy="1547446"/>
          </a:xfrm>
        </p:grpSpPr>
        <p:grpSp>
          <p:nvGrpSpPr>
            <p:cNvPr id="9" name="组合 8"/>
            <p:cNvGrpSpPr>
              <a:grpSpLocks noChangeAspect="1"/>
            </p:cNvGrpSpPr>
            <p:nvPr/>
          </p:nvGrpSpPr>
          <p:grpSpPr>
            <a:xfrm>
              <a:off x="5842785" y="5184307"/>
              <a:ext cx="1547446" cy="1547446"/>
              <a:chOff x="4548554" y="2419643"/>
              <a:chExt cx="1547446" cy="1547446"/>
            </a:xfrm>
          </p:grpSpPr>
          <p:sp>
            <p:nvSpPr>
              <p:cNvPr id="10" name="圆角矩形 9"/>
              <p:cNvSpPr/>
              <p:nvPr/>
            </p:nvSpPr>
            <p:spPr>
              <a:xfrm rot="749765"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F7CF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F7CF03">
                  <a:alpha val="58000"/>
                </a:srgbClr>
              </a:solidFill>
              <a:ln>
                <a:solidFill>
                  <a:srgbClr val="F7CF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>
              <a:grpSpLocks noChangeAspect="1"/>
            </p:cNvGrpSpPr>
            <p:nvPr/>
          </p:nvGrpSpPr>
          <p:grpSpPr>
            <a:xfrm>
              <a:off x="7688399" y="5184307"/>
              <a:ext cx="1547446" cy="1547446"/>
              <a:chOff x="4548554" y="2419643"/>
              <a:chExt cx="1547446" cy="1547446"/>
            </a:xfrm>
          </p:grpSpPr>
          <p:sp>
            <p:nvSpPr>
              <p:cNvPr id="13" name="圆角矩形 12"/>
              <p:cNvSpPr/>
              <p:nvPr/>
            </p:nvSpPr>
            <p:spPr>
              <a:xfrm rot="749765"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F7CF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F7CF03">
                  <a:alpha val="58000"/>
                </a:srgbClr>
              </a:solidFill>
              <a:ln>
                <a:solidFill>
                  <a:srgbClr val="F7CF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>
              <a:grpSpLocks noChangeAspect="1"/>
            </p:cNvGrpSpPr>
            <p:nvPr/>
          </p:nvGrpSpPr>
          <p:grpSpPr>
            <a:xfrm>
              <a:off x="9592508" y="5184307"/>
              <a:ext cx="1547446" cy="1547446"/>
              <a:chOff x="4548554" y="2419643"/>
              <a:chExt cx="1547446" cy="1547446"/>
            </a:xfrm>
          </p:grpSpPr>
          <p:sp>
            <p:nvSpPr>
              <p:cNvPr id="16" name="圆角矩形 15"/>
              <p:cNvSpPr/>
              <p:nvPr/>
            </p:nvSpPr>
            <p:spPr>
              <a:xfrm rot="749765"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F7CF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F7CF03">
                  <a:alpha val="58000"/>
                </a:srgbClr>
              </a:solidFill>
              <a:ln>
                <a:solidFill>
                  <a:srgbClr val="F7CF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5471155" y="5288340"/>
            <a:ext cx="81304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latin typeface="LS" panose="02000303000000000000" pitchFamily="50" charset="0"/>
              </a:rPr>
              <a:t>X</a:t>
            </a:r>
            <a:endParaRPr lang="zh-CN" altLang="en-US" sz="9600" dirty="0">
              <a:latin typeface="LS" panose="02000303000000000000" pitchFamily="50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034841" y="5288340"/>
            <a:ext cx="81304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latin typeface="LS" panose="02000303000000000000" pitchFamily="50" charset="0"/>
              </a:rPr>
              <a:t>X</a:t>
            </a:r>
            <a:endParaRPr lang="zh-CN" altLang="en-US" sz="9600" dirty="0">
              <a:latin typeface="LS" panose="02000303000000000000" pitchFamily="50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28299" y="5288340"/>
            <a:ext cx="44595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atin typeface="LS" panose="02000303000000000000" pitchFamily="50" charset="0"/>
              </a:rPr>
              <a:t>1</a:t>
            </a:r>
            <a:endParaRPr lang="zh-CN" altLang="en-US" sz="8800" dirty="0">
              <a:latin typeface="LS" panose="02000303000000000000" pitchFamily="50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863275" y="5288340"/>
            <a:ext cx="70403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atin typeface="LS" panose="02000303000000000000" pitchFamily="50" charset="0"/>
              </a:rPr>
              <a:t>5</a:t>
            </a:r>
            <a:endParaRPr lang="zh-CN" altLang="en-US" sz="8800" dirty="0">
              <a:latin typeface="LS" panose="02000303000000000000" pitchFamily="50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51997" y="5288340"/>
            <a:ext cx="62709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atin typeface="LS" panose="02000303000000000000" pitchFamily="50" charset="0"/>
              </a:rPr>
              <a:t>4</a:t>
            </a:r>
            <a:endParaRPr lang="zh-CN" altLang="en-US" sz="8800" dirty="0">
              <a:latin typeface="LS" panose="02000303000000000000" pitchFamily="50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667" y="1650613"/>
            <a:ext cx="1034129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bg1">
                    <a:alpha val="80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我们</a:t>
            </a:r>
            <a:r>
              <a:rPr lang="zh-CN" altLang="en-US" sz="8800" dirty="0" smtClean="0">
                <a:solidFill>
                  <a:srgbClr val="F7CF03">
                    <a:alpha val="80000"/>
                  </a:srgb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行走</a:t>
            </a:r>
            <a:r>
              <a:rPr lang="zh-CN" altLang="en-US" sz="8800" dirty="0" smtClean="0">
                <a:solidFill>
                  <a:schemeClr val="bg1">
                    <a:alpha val="80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，我们</a:t>
            </a:r>
            <a:r>
              <a:rPr lang="zh-CN" altLang="en-US" sz="8800" dirty="0" smtClean="0">
                <a:solidFill>
                  <a:srgbClr val="F7CF03">
                    <a:alpha val="80000"/>
                  </a:srgb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远行</a:t>
            </a:r>
            <a:endParaRPr lang="zh-CN" altLang="en-US" sz="8800" dirty="0">
              <a:solidFill>
                <a:srgbClr val="F7CF03">
                  <a:alpha val="80000"/>
                </a:srgbClr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4792" y="3592587"/>
            <a:ext cx="56590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>
                    <a:alpha val="80000"/>
                  </a:schemeClr>
                </a:solidFill>
                <a:latin typeface="LS" panose="02000303000000000000" pitchFamily="50" charset="0"/>
              </a:rPr>
              <a:t>NOT </a:t>
            </a:r>
            <a:r>
              <a:rPr lang="en-US" altLang="zh-CN" sz="7200" dirty="0" smtClean="0">
                <a:solidFill>
                  <a:srgbClr val="F7CF03">
                    <a:alpha val="80000"/>
                  </a:srgbClr>
                </a:solidFill>
                <a:latin typeface="LS" panose="02000303000000000000" pitchFamily="50" charset="0"/>
              </a:rPr>
              <a:t>WASTE TIME</a:t>
            </a:r>
            <a:endParaRPr lang="zh-CN" altLang="en-US" sz="7200" dirty="0">
              <a:solidFill>
                <a:srgbClr val="F7CF03">
                  <a:alpha val="80000"/>
                </a:srgbClr>
              </a:solidFill>
              <a:latin typeface="LS" panose="02000303000000000000" pitchFamily="50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792" y="2849555"/>
            <a:ext cx="36471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bg1">
                    <a:alpha val="80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你</a:t>
            </a:r>
            <a:r>
              <a:rPr lang="zh-CN" altLang="en-US" sz="5400" dirty="0" smtClean="0">
                <a:solidFill>
                  <a:schemeClr val="bg1">
                    <a:alpha val="80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知道吗？</a:t>
            </a:r>
            <a:endParaRPr lang="zh-CN" altLang="en-US" sz="5400" dirty="0">
              <a:solidFill>
                <a:schemeClr val="bg1">
                  <a:alpha val="8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082017" y="1163992"/>
            <a:ext cx="10213145" cy="4644000"/>
          </a:xfrm>
          <a:prstGeom prst="rect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51011" y="-1830008"/>
            <a:ext cx="13916084" cy="889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535076" y="1163991"/>
            <a:ext cx="7337438" cy="4644757"/>
          </a:xfrm>
          <a:prstGeom prst="rect">
            <a:avLst/>
          </a:prstGeom>
          <a:blipFill dpi="0" rotWithShape="1">
            <a:blip r:embed="rId3"/>
            <a:srcRect/>
            <a:tile tx="-12065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99385" y="1163992"/>
            <a:ext cx="1111348" cy="4644000"/>
          </a:xfrm>
          <a:prstGeom prst="rect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6974665" y="2557066"/>
            <a:ext cx="600227" cy="540000"/>
            <a:chOff x="281667" y="2078761"/>
            <a:chExt cx="760287" cy="684000"/>
          </a:xfrm>
        </p:grpSpPr>
        <p:grpSp>
          <p:nvGrpSpPr>
            <p:cNvPr id="9" name="组合 8"/>
            <p:cNvGrpSpPr>
              <a:grpSpLocks noChangeAspect="1"/>
            </p:cNvGrpSpPr>
            <p:nvPr/>
          </p:nvGrpSpPr>
          <p:grpSpPr>
            <a:xfrm>
              <a:off x="281667" y="2078761"/>
              <a:ext cx="684000" cy="684000"/>
              <a:chOff x="4548554" y="2419643"/>
              <a:chExt cx="1547446" cy="1547446"/>
            </a:xfrm>
          </p:grpSpPr>
          <p:sp>
            <p:nvSpPr>
              <p:cNvPr id="11" name="圆角矩形 10"/>
              <p:cNvSpPr/>
              <p:nvPr/>
            </p:nvSpPr>
            <p:spPr>
              <a:xfrm rot="749765"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F7CF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F7CF03">
                  <a:alpha val="58000"/>
                </a:srgbClr>
              </a:solidFill>
              <a:ln>
                <a:solidFill>
                  <a:srgbClr val="F7CF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任意多边形 9"/>
            <p:cNvSpPr>
              <a:spLocks noChangeAspect="1"/>
            </p:cNvSpPr>
            <p:nvPr/>
          </p:nvSpPr>
          <p:spPr>
            <a:xfrm rot="2870294">
              <a:off x="483158" y="1926032"/>
              <a:ext cx="397592" cy="720000"/>
            </a:xfrm>
            <a:custGeom>
              <a:avLst/>
              <a:gdLst>
                <a:gd name="connsiteX0" fmla="*/ 518909 w 773354"/>
                <a:gd name="connsiteY0" fmla="*/ 67044 h 1203204"/>
                <a:gd name="connsiteX1" fmla="*/ 773354 w 773354"/>
                <a:gd name="connsiteY1" fmla="*/ 0 h 1203204"/>
                <a:gd name="connsiteX2" fmla="*/ 773354 w 773354"/>
                <a:gd name="connsiteY2" fmla="*/ 1203204 h 1203204"/>
                <a:gd name="connsiteX3" fmla="*/ 11164 w 773354"/>
                <a:gd name="connsiteY3" fmla="*/ 1203204 h 1203204"/>
                <a:gd name="connsiteX4" fmla="*/ 0 w 773354"/>
                <a:gd name="connsiteY4" fmla="*/ 967249 h 1203204"/>
                <a:gd name="connsiteX5" fmla="*/ 544385 w 773354"/>
                <a:gd name="connsiteY5" fmla="*/ 945581 h 1203204"/>
                <a:gd name="connsiteX0-1" fmla="*/ 651320 w 773354"/>
                <a:gd name="connsiteY0-2" fmla="*/ 76012 h 1203204"/>
                <a:gd name="connsiteX1-3" fmla="*/ 773354 w 773354"/>
                <a:gd name="connsiteY1-4" fmla="*/ 0 h 1203204"/>
                <a:gd name="connsiteX2-5" fmla="*/ 773354 w 773354"/>
                <a:gd name="connsiteY2-6" fmla="*/ 1203204 h 1203204"/>
                <a:gd name="connsiteX3-7" fmla="*/ 11164 w 773354"/>
                <a:gd name="connsiteY3-8" fmla="*/ 1203204 h 1203204"/>
                <a:gd name="connsiteX4-9" fmla="*/ 0 w 773354"/>
                <a:gd name="connsiteY4-10" fmla="*/ 967249 h 1203204"/>
                <a:gd name="connsiteX5-11" fmla="*/ 544385 w 773354"/>
                <a:gd name="connsiteY5-12" fmla="*/ 945581 h 1203204"/>
                <a:gd name="connsiteX6" fmla="*/ 651320 w 773354"/>
                <a:gd name="connsiteY6" fmla="*/ 76012 h 1203204"/>
                <a:gd name="connsiteX0-13" fmla="*/ 640156 w 762190"/>
                <a:gd name="connsiteY0-14" fmla="*/ 76012 h 1203204"/>
                <a:gd name="connsiteX1-15" fmla="*/ 762190 w 762190"/>
                <a:gd name="connsiteY1-16" fmla="*/ 0 h 1203204"/>
                <a:gd name="connsiteX2-17" fmla="*/ 762190 w 762190"/>
                <a:gd name="connsiteY2-18" fmla="*/ 1203204 h 1203204"/>
                <a:gd name="connsiteX3-19" fmla="*/ 0 w 762190"/>
                <a:gd name="connsiteY3-20" fmla="*/ 1203204 h 1203204"/>
                <a:gd name="connsiteX4-21" fmla="*/ 145259 w 762190"/>
                <a:gd name="connsiteY4-22" fmla="*/ 1063035 h 1203204"/>
                <a:gd name="connsiteX5-23" fmla="*/ 533221 w 762190"/>
                <a:gd name="connsiteY5-24" fmla="*/ 945581 h 1203204"/>
                <a:gd name="connsiteX6-25" fmla="*/ 640156 w 762190"/>
                <a:gd name="connsiteY6-26" fmla="*/ 76012 h 1203204"/>
                <a:gd name="connsiteX0-27" fmla="*/ 640156 w 762190"/>
                <a:gd name="connsiteY0-28" fmla="*/ 76012 h 1203204"/>
                <a:gd name="connsiteX1-29" fmla="*/ 762190 w 762190"/>
                <a:gd name="connsiteY1-30" fmla="*/ 0 h 1203204"/>
                <a:gd name="connsiteX2-31" fmla="*/ 752730 w 762190"/>
                <a:gd name="connsiteY2-32" fmla="*/ 1144273 h 1203204"/>
                <a:gd name="connsiteX3-33" fmla="*/ 0 w 762190"/>
                <a:gd name="connsiteY3-34" fmla="*/ 1203204 h 1203204"/>
                <a:gd name="connsiteX4-35" fmla="*/ 145259 w 762190"/>
                <a:gd name="connsiteY4-36" fmla="*/ 1063035 h 1203204"/>
                <a:gd name="connsiteX5-37" fmla="*/ 533221 w 762190"/>
                <a:gd name="connsiteY5-38" fmla="*/ 945581 h 1203204"/>
                <a:gd name="connsiteX6-39" fmla="*/ 640156 w 762190"/>
                <a:gd name="connsiteY6-40" fmla="*/ 76012 h 1203204"/>
                <a:gd name="connsiteX0-41" fmla="*/ 494897 w 616931"/>
                <a:gd name="connsiteY0-42" fmla="*/ 76012 h 1197620"/>
                <a:gd name="connsiteX1-43" fmla="*/ 616931 w 616931"/>
                <a:gd name="connsiteY1-44" fmla="*/ 0 h 1197620"/>
                <a:gd name="connsiteX2-45" fmla="*/ 607471 w 616931"/>
                <a:gd name="connsiteY2-46" fmla="*/ 1144273 h 1197620"/>
                <a:gd name="connsiteX3-47" fmla="*/ 15041 w 616931"/>
                <a:gd name="connsiteY3-48" fmla="*/ 1197620 h 1197620"/>
                <a:gd name="connsiteX4-49" fmla="*/ 0 w 616931"/>
                <a:gd name="connsiteY4-50" fmla="*/ 1063035 h 1197620"/>
                <a:gd name="connsiteX5-51" fmla="*/ 387962 w 616931"/>
                <a:gd name="connsiteY5-52" fmla="*/ 945581 h 1197620"/>
                <a:gd name="connsiteX6-53" fmla="*/ 494897 w 616931"/>
                <a:gd name="connsiteY6-54" fmla="*/ 76012 h 1197620"/>
                <a:gd name="connsiteX0-55" fmla="*/ 494897 w 619362"/>
                <a:gd name="connsiteY0-56" fmla="*/ 0 h 1121608"/>
                <a:gd name="connsiteX1-57" fmla="*/ 619362 w 619362"/>
                <a:gd name="connsiteY1-58" fmla="*/ 64645 h 1121608"/>
                <a:gd name="connsiteX2-59" fmla="*/ 607471 w 619362"/>
                <a:gd name="connsiteY2-60" fmla="*/ 1068261 h 1121608"/>
                <a:gd name="connsiteX3-61" fmla="*/ 15041 w 619362"/>
                <a:gd name="connsiteY3-62" fmla="*/ 1121608 h 1121608"/>
                <a:gd name="connsiteX4-63" fmla="*/ 0 w 619362"/>
                <a:gd name="connsiteY4-64" fmla="*/ 987023 h 1121608"/>
                <a:gd name="connsiteX5-65" fmla="*/ 387962 w 619362"/>
                <a:gd name="connsiteY5-66" fmla="*/ 869569 h 1121608"/>
                <a:gd name="connsiteX6-67" fmla="*/ 494897 w 619362"/>
                <a:gd name="connsiteY6-68" fmla="*/ 0 h 1121608"/>
                <a:gd name="connsiteX0-69" fmla="*/ 494897 w 619362"/>
                <a:gd name="connsiteY0-70" fmla="*/ 0 h 1121608"/>
                <a:gd name="connsiteX1-71" fmla="*/ 619362 w 619362"/>
                <a:gd name="connsiteY1-72" fmla="*/ 64645 h 1121608"/>
                <a:gd name="connsiteX2-73" fmla="*/ 607471 w 619362"/>
                <a:gd name="connsiteY2-74" fmla="*/ 1068261 h 1121608"/>
                <a:gd name="connsiteX3-75" fmla="*/ 15041 w 619362"/>
                <a:gd name="connsiteY3-76" fmla="*/ 1121608 h 1121608"/>
                <a:gd name="connsiteX4-77" fmla="*/ 0 w 619362"/>
                <a:gd name="connsiteY4-78" fmla="*/ 987023 h 1121608"/>
                <a:gd name="connsiteX5-79" fmla="*/ 422157 w 619362"/>
                <a:gd name="connsiteY5-80" fmla="*/ 894304 h 1121608"/>
                <a:gd name="connsiteX6-81" fmla="*/ 494897 w 619362"/>
                <a:gd name="connsiteY6-82" fmla="*/ 0 h 1121608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</a:cxnLst>
              <a:rect l="l" t="t" r="r" b="b"/>
              <a:pathLst>
                <a:path w="619362" h="1121608">
                  <a:moveTo>
                    <a:pt x="494897" y="0"/>
                  </a:moveTo>
                  <a:lnTo>
                    <a:pt x="619362" y="64645"/>
                  </a:lnTo>
                  <a:cubicBezTo>
                    <a:pt x="616209" y="446069"/>
                    <a:pt x="610624" y="686837"/>
                    <a:pt x="607471" y="1068261"/>
                  </a:cubicBezTo>
                  <a:lnTo>
                    <a:pt x="15041" y="1121608"/>
                  </a:lnTo>
                  <a:lnTo>
                    <a:pt x="0" y="987023"/>
                  </a:lnTo>
                  <a:lnTo>
                    <a:pt x="422157" y="894304"/>
                  </a:lnTo>
                  <a:cubicBezTo>
                    <a:pt x="413665" y="601458"/>
                    <a:pt x="503389" y="292846"/>
                    <a:pt x="4948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6974665" y="4590991"/>
            <a:ext cx="600227" cy="540000"/>
            <a:chOff x="281667" y="2078761"/>
            <a:chExt cx="760287" cy="684000"/>
          </a:xfrm>
        </p:grpSpPr>
        <p:grpSp>
          <p:nvGrpSpPr>
            <p:cNvPr id="14" name="组合 13"/>
            <p:cNvGrpSpPr>
              <a:grpSpLocks noChangeAspect="1"/>
            </p:cNvGrpSpPr>
            <p:nvPr/>
          </p:nvGrpSpPr>
          <p:grpSpPr>
            <a:xfrm>
              <a:off x="281667" y="2078761"/>
              <a:ext cx="684000" cy="684000"/>
              <a:chOff x="4548554" y="2419643"/>
              <a:chExt cx="1547446" cy="1547446"/>
            </a:xfrm>
          </p:grpSpPr>
          <p:sp>
            <p:nvSpPr>
              <p:cNvPr id="16" name="圆角矩形 15"/>
              <p:cNvSpPr/>
              <p:nvPr/>
            </p:nvSpPr>
            <p:spPr>
              <a:xfrm rot="749765"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F7CF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F7CF03">
                  <a:alpha val="58000"/>
                </a:srgbClr>
              </a:solidFill>
              <a:ln>
                <a:solidFill>
                  <a:srgbClr val="F7CF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任意多边形 14"/>
            <p:cNvSpPr>
              <a:spLocks noChangeAspect="1"/>
            </p:cNvSpPr>
            <p:nvPr/>
          </p:nvSpPr>
          <p:spPr>
            <a:xfrm rot="2870294">
              <a:off x="483158" y="1926032"/>
              <a:ext cx="397592" cy="720000"/>
            </a:xfrm>
            <a:custGeom>
              <a:avLst/>
              <a:gdLst>
                <a:gd name="connsiteX0" fmla="*/ 518909 w 773354"/>
                <a:gd name="connsiteY0" fmla="*/ 67044 h 1203204"/>
                <a:gd name="connsiteX1" fmla="*/ 773354 w 773354"/>
                <a:gd name="connsiteY1" fmla="*/ 0 h 1203204"/>
                <a:gd name="connsiteX2" fmla="*/ 773354 w 773354"/>
                <a:gd name="connsiteY2" fmla="*/ 1203204 h 1203204"/>
                <a:gd name="connsiteX3" fmla="*/ 11164 w 773354"/>
                <a:gd name="connsiteY3" fmla="*/ 1203204 h 1203204"/>
                <a:gd name="connsiteX4" fmla="*/ 0 w 773354"/>
                <a:gd name="connsiteY4" fmla="*/ 967249 h 1203204"/>
                <a:gd name="connsiteX5" fmla="*/ 544385 w 773354"/>
                <a:gd name="connsiteY5" fmla="*/ 945581 h 1203204"/>
                <a:gd name="connsiteX0-1" fmla="*/ 651320 w 773354"/>
                <a:gd name="connsiteY0-2" fmla="*/ 76012 h 1203204"/>
                <a:gd name="connsiteX1-3" fmla="*/ 773354 w 773354"/>
                <a:gd name="connsiteY1-4" fmla="*/ 0 h 1203204"/>
                <a:gd name="connsiteX2-5" fmla="*/ 773354 w 773354"/>
                <a:gd name="connsiteY2-6" fmla="*/ 1203204 h 1203204"/>
                <a:gd name="connsiteX3-7" fmla="*/ 11164 w 773354"/>
                <a:gd name="connsiteY3-8" fmla="*/ 1203204 h 1203204"/>
                <a:gd name="connsiteX4-9" fmla="*/ 0 w 773354"/>
                <a:gd name="connsiteY4-10" fmla="*/ 967249 h 1203204"/>
                <a:gd name="connsiteX5-11" fmla="*/ 544385 w 773354"/>
                <a:gd name="connsiteY5-12" fmla="*/ 945581 h 1203204"/>
                <a:gd name="connsiteX6" fmla="*/ 651320 w 773354"/>
                <a:gd name="connsiteY6" fmla="*/ 76012 h 1203204"/>
                <a:gd name="connsiteX0-13" fmla="*/ 640156 w 762190"/>
                <a:gd name="connsiteY0-14" fmla="*/ 76012 h 1203204"/>
                <a:gd name="connsiteX1-15" fmla="*/ 762190 w 762190"/>
                <a:gd name="connsiteY1-16" fmla="*/ 0 h 1203204"/>
                <a:gd name="connsiteX2-17" fmla="*/ 762190 w 762190"/>
                <a:gd name="connsiteY2-18" fmla="*/ 1203204 h 1203204"/>
                <a:gd name="connsiteX3-19" fmla="*/ 0 w 762190"/>
                <a:gd name="connsiteY3-20" fmla="*/ 1203204 h 1203204"/>
                <a:gd name="connsiteX4-21" fmla="*/ 145259 w 762190"/>
                <a:gd name="connsiteY4-22" fmla="*/ 1063035 h 1203204"/>
                <a:gd name="connsiteX5-23" fmla="*/ 533221 w 762190"/>
                <a:gd name="connsiteY5-24" fmla="*/ 945581 h 1203204"/>
                <a:gd name="connsiteX6-25" fmla="*/ 640156 w 762190"/>
                <a:gd name="connsiteY6-26" fmla="*/ 76012 h 1203204"/>
                <a:gd name="connsiteX0-27" fmla="*/ 640156 w 762190"/>
                <a:gd name="connsiteY0-28" fmla="*/ 76012 h 1203204"/>
                <a:gd name="connsiteX1-29" fmla="*/ 762190 w 762190"/>
                <a:gd name="connsiteY1-30" fmla="*/ 0 h 1203204"/>
                <a:gd name="connsiteX2-31" fmla="*/ 752730 w 762190"/>
                <a:gd name="connsiteY2-32" fmla="*/ 1144273 h 1203204"/>
                <a:gd name="connsiteX3-33" fmla="*/ 0 w 762190"/>
                <a:gd name="connsiteY3-34" fmla="*/ 1203204 h 1203204"/>
                <a:gd name="connsiteX4-35" fmla="*/ 145259 w 762190"/>
                <a:gd name="connsiteY4-36" fmla="*/ 1063035 h 1203204"/>
                <a:gd name="connsiteX5-37" fmla="*/ 533221 w 762190"/>
                <a:gd name="connsiteY5-38" fmla="*/ 945581 h 1203204"/>
                <a:gd name="connsiteX6-39" fmla="*/ 640156 w 762190"/>
                <a:gd name="connsiteY6-40" fmla="*/ 76012 h 1203204"/>
                <a:gd name="connsiteX0-41" fmla="*/ 494897 w 616931"/>
                <a:gd name="connsiteY0-42" fmla="*/ 76012 h 1197620"/>
                <a:gd name="connsiteX1-43" fmla="*/ 616931 w 616931"/>
                <a:gd name="connsiteY1-44" fmla="*/ 0 h 1197620"/>
                <a:gd name="connsiteX2-45" fmla="*/ 607471 w 616931"/>
                <a:gd name="connsiteY2-46" fmla="*/ 1144273 h 1197620"/>
                <a:gd name="connsiteX3-47" fmla="*/ 15041 w 616931"/>
                <a:gd name="connsiteY3-48" fmla="*/ 1197620 h 1197620"/>
                <a:gd name="connsiteX4-49" fmla="*/ 0 w 616931"/>
                <a:gd name="connsiteY4-50" fmla="*/ 1063035 h 1197620"/>
                <a:gd name="connsiteX5-51" fmla="*/ 387962 w 616931"/>
                <a:gd name="connsiteY5-52" fmla="*/ 945581 h 1197620"/>
                <a:gd name="connsiteX6-53" fmla="*/ 494897 w 616931"/>
                <a:gd name="connsiteY6-54" fmla="*/ 76012 h 1197620"/>
                <a:gd name="connsiteX0-55" fmla="*/ 494897 w 619362"/>
                <a:gd name="connsiteY0-56" fmla="*/ 0 h 1121608"/>
                <a:gd name="connsiteX1-57" fmla="*/ 619362 w 619362"/>
                <a:gd name="connsiteY1-58" fmla="*/ 64645 h 1121608"/>
                <a:gd name="connsiteX2-59" fmla="*/ 607471 w 619362"/>
                <a:gd name="connsiteY2-60" fmla="*/ 1068261 h 1121608"/>
                <a:gd name="connsiteX3-61" fmla="*/ 15041 w 619362"/>
                <a:gd name="connsiteY3-62" fmla="*/ 1121608 h 1121608"/>
                <a:gd name="connsiteX4-63" fmla="*/ 0 w 619362"/>
                <a:gd name="connsiteY4-64" fmla="*/ 987023 h 1121608"/>
                <a:gd name="connsiteX5-65" fmla="*/ 387962 w 619362"/>
                <a:gd name="connsiteY5-66" fmla="*/ 869569 h 1121608"/>
                <a:gd name="connsiteX6-67" fmla="*/ 494897 w 619362"/>
                <a:gd name="connsiteY6-68" fmla="*/ 0 h 1121608"/>
                <a:gd name="connsiteX0-69" fmla="*/ 494897 w 619362"/>
                <a:gd name="connsiteY0-70" fmla="*/ 0 h 1121608"/>
                <a:gd name="connsiteX1-71" fmla="*/ 619362 w 619362"/>
                <a:gd name="connsiteY1-72" fmla="*/ 64645 h 1121608"/>
                <a:gd name="connsiteX2-73" fmla="*/ 607471 w 619362"/>
                <a:gd name="connsiteY2-74" fmla="*/ 1068261 h 1121608"/>
                <a:gd name="connsiteX3-75" fmla="*/ 15041 w 619362"/>
                <a:gd name="connsiteY3-76" fmla="*/ 1121608 h 1121608"/>
                <a:gd name="connsiteX4-77" fmla="*/ 0 w 619362"/>
                <a:gd name="connsiteY4-78" fmla="*/ 987023 h 1121608"/>
                <a:gd name="connsiteX5-79" fmla="*/ 422157 w 619362"/>
                <a:gd name="connsiteY5-80" fmla="*/ 894304 h 1121608"/>
                <a:gd name="connsiteX6-81" fmla="*/ 494897 w 619362"/>
                <a:gd name="connsiteY6-82" fmla="*/ 0 h 1121608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</a:cxnLst>
              <a:rect l="l" t="t" r="r" b="b"/>
              <a:pathLst>
                <a:path w="619362" h="1121608">
                  <a:moveTo>
                    <a:pt x="494897" y="0"/>
                  </a:moveTo>
                  <a:lnTo>
                    <a:pt x="619362" y="64645"/>
                  </a:lnTo>
                  <a:cubicBezTo>
                    <a:pt x="616209" y="446069"/>
                    <a:pt x="610624" y="686837"/>
                    <a:pt x="607471" y="1068261"/>
                  </a:cubicBezTo>
                  <a:lnTo>
                    <a:pt x="15041" y="1121608"/>
                  </a:lnTo>
                  <a:lnTo>
                    <a:pt x="0" y="987023"/>
                  </a:lnTo>
                  <a:lnTo>
                    <a:pt x="422157" y="894304"/>
                  </a:lnTo>
                  <a:cubicBezTo>
                    <a:pt x="413665" y="601458"/>
                    <a:pt x="503389" y="292846"/>
                    <a:pt x="4948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6974665" y="3553213"/>
            <a:ext cx="600227" cy="540000"/>
            <a:chOff x="281667" y="2078761"/>
            <a:chExt cx="760287" cy="684000"/>
          </a:xfrm>
        </p:grpSpPr>
        <p:grpSp>
          <p:nvGrpSpPr>
            <p:cNvPr id="19" name="组合 18"/>
            <p:cNvGrpSpPr>
              <a:grpSpLocks noChangeAspect="1"/>
            </p:cNvGrpSpPr>
            <p:nvPr/>
          </p:nvGrpSpPr>
          <p:grpSpPr>
            <a:xfrm>
              <a:off x="281667" y="2078761"/>
              <a:ext cx="684000" cy="684000"/>
              <a:chOff x="4548554" y="2419643"/>
              <a:chExt cx="1547446" cy="1547446"/>
            </a:xfrm>
          </p:grpSpPr>
          <p:sp>
            <p:nvSpPr>
              <p:cNvPr id="21" name="圆角矩形 20"/>
              <p:cNvSpPr/>
              <p:nvPr/>
            </p:nvSpPr>
            <p:spPr>
              <a:xfrm rot="749765"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F7CF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F7CF03">
                  <a:alpha val="58000"/>
                </a:srgbClr>
              </a:solidFill>
              <a:ln>
                <a:solidFill>
                  <a:srgbClr val="F7CF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任意多边形 19"/>
            <p:cNvSpPr>
              <a:spLocks noChangeAspect="1"/>
            </p:cNvSpPr>
            <p:nvPr/>
          </p:nvSpPr>
          <p:spPr>
            <a:xfrm rot="2870294">
              <a:off x="483158" y="1926032"/>
              <a:ext cx="397592" cy="720000"/>
            </a:xfrm>
            <a:custGeom>
              <a:avLst/>
              <a:gdLst>
                <a:gd name="connsiteX0" fmla="*/ 518909 w 773354"/>
                <a:gd name="connsiteY0" fmla="*/ 67044 h 1203204"/>
                <a:gd name="connsiteX1" fmla="*/ 773354 w 773354"/>
                <a:gd name="connsiteY1" fmla="*/ 0 h 1203204"/>
                <a:gd name="connsiteX2" fmla="*/ 773354 w 773354"/>
                <a:gd name="connsiteY2" fmla="*/ 1203204 h 1203204"/>
                <a:gd name="connsiteX3" fmla="*/ 11164 w 773354"/>
                <a:gd name="connsiteY3" fmla="*/ 1203204 h 1203204"/>
                <a:gd name="connsiteX4" fmla="*/ 0 w 773354"/>
                <a:gd name="connsiteY4" fmla="*/ 967249 h 1203204"/>
                <a:gd name="connsiteX5" fmla="*/ 544385 w 773354"/>
                <a:gd name="connsiteY5" fmla="*/ 945581 h 1203204"/>
                <a:gd name="connsiteX0-1" fmla="*/ 651320 w 773354"/>
                <a:gd name="connsiteY0-2" fmla="*/ 76012 h 1203204"/>
                <a:gd name="connsiteX1-3" fmla="*/ 773354 w 773354"/>
                <a:gd name="connsiteY1-4" fmla="*/ 0 h 1203204"/>
                <a:gd name="connsiteX2-5" fmla="*/ 773354 w 773354"/>
                <a:gd name="connsiteY2-6" fmla="*/ 1203204 h 1203204"/>
                <a:gd name="connsiteX3-7" fmla="*/ 11164 w 773354"/>
                <a:gd name="connsiteY3-8" fmla="*/ 1203204 h 1203204"/>
                <a:gd name="connsiteX4-9" fmla="*/ 0 w 773354"/>
                <a:gd name="connsiteY4-10" fmla="*/ 967249 h 1203204"/>
                <a:gd name="connsiteX5-11" fmla="*/ 544385 w 773354"/>
                <a:gd name="connsiteY5-12" fmla="*/ 945581 h 1203204"/>
                <a:gd name="connsiteX6" fmla="*/ 651320 w 773354"/>
                <a:gd name="connsiteY6" fmla="*/ 76012 h 1203204"/>
                <a:gd name="connsiteX0-13" fmla="*/ 640156 w 762190"/>
                <a:gd name="connsiteY0-14" fmla="*/ 76012 h 1203204"/>
                <a:gd name="connsiteX1-15" fmla="*/ 762190 w 762190"/>
                <a:gd name="connsiteY1-16" fmla="*/ 0 h 1203204"/>
                <a:gd name="connsiteX2-17" fmla="*/ 762190 w 762190"/>
                <a:gd name="connsiteY2-18" fmla="*/ 1203204 h 1203204"/>
                <a:gd name="connsiteX3-19" fmla="*/ 0 w 762190"/>
                <a:gd name="connsiteY3-20" fmla="*/ 1203204 h 1203204"/>
                <a:gd name="connsiteX4-21" fmla="*/ 145259 w 762190"/>
                <a:gd name="connsiteY4-22" fmla="*/ 1063035 h 1203204"/>
                <a:gd name="connsiteX5-23" fmla="*/ 533221 w 762190"/>
                <a:gd name="connsiteY5-24" fmla="*/ 945581 h 1203204"/>
                <a:gd name="connsiteX6-25" fmla="*/ 640156 w 762190"/>
                <a:gd name="connsiteY6-26" fmla="*/ 76012 h 1203204"/>
                <a:gd name="connsiteX0-27" fmla="*/ 640156 w 762190"/>
                <a:gd name="connsiteY0-28" fmla="*/ 76012 h 1203204"/>
                <a:gd name="connsiteX1-29" fmla="*/ 762190 w 762190"/>
                <a:gd name="connsiteY1-30" fmla="*/ 0 h 1203204"/>
                <a:gd name="connsiteX2-31" fmla="*/ 752730 w 762190"/>
                <a:gd name="connsiteY2-32" fmla="*/ 1144273 h 1203204"/>
                <a:gd name="connsiteX3-33" fmla="*/ 0 w 762190"/>
                <a:gd name="connsiteY3-34" fmla="*/ 1203204 h 1203204"/>
                <a:gd name="connsiteX4-35" fmla="*/ 145259 w 762190"/>
                <a:gd name="connsiteY4-36" fmla="*/ 1063035 h 1203204"/>
                <a:gd name="connsiteX5-37" fmla="*/ 533221 w 762190"/>
                <a:gd name="connsiteY5-38" fmla="*/ 945581 h 1203204"/>
                <a:gd name="connsiteX6-39" fmla="*/ 640156 w 762190"/>
                <a:gd name="connsiteY6-40" fmla="*/ 76012 h 1203204"/>
                <a:gd name="connsiteX0-41" fmla="*/ 494897 w 616931"/>
                <a:gd name="connsiteY0-42" fmla="*/ 76012 h 1197620"/>
                <a:gd name="connsiteX1-43" fmla="*/ 616931 w 616931"/>
                <a:gd name="connsiteY1-44" fmla="*/ 0 h 1197620"/>
                <a:gd name="connsiteX2-45" fmla="*/ 607471 w 616931"/>
                <a:gd name="connsiteY2-46" fmla="*/ 1144273 h 1197620"/>
                <a:gd name="connsiteX3-47" fmla="*/ 15041 w 616931"/>
                <a:gd name="connsiteY3-48" fmla="*/ 1197620 h 1197620"/>
                <a:gd name="connsiteX4-49" fmla="*/ 0 w 616931"/>
                <a:gd name="connsiteY4-50" fmla="*/ 1063035 h 1197620"/>
                <a:gd name="connsiteX5-51" fmla="*/ 387962 w 616931"/>
                <a:gd name="connsiteY5-52" fmla="*/ 945581 h 1197620"/>
                <a:gd name="connsiteX6-53" fmla="*/ 494897 w 616931"/>
                <a:gd name="connsiteY6-54" fmla="*/ 76012 h 1197620"/>
                <a:gd name="connsiteX0-55" fmla="*/ 494897 w 619362"/>
                <a:gd name="connsiteY0-56" fmla="*/ 0 h 1121608"/>
                <a:gd name="connsiteX1-57" fmla="*/ 619362 w 619362"/>
                <a:gd name="connsiteY1-58" fmla="*/ 64645 h 1121608"/>
                <a:gd name="connsiteX2-59" fmla="*/ 607471 w 619362"/>
                <a:gd name="connsiteY2-60" fmla="*/ 1068261 h 1121608"/>
                <a:gd name="connsiteX3-61" fmla="*/ 15041 w 619362"/>
                <a:gd name="connsiteY3-62" fmla="*/ 1121608 h 1121608"/>
                <a:gd name="connsiteX4-63" fmla="*/ 0 w 619362"/>
                <a:gd name="connsiteY4-64" fmla="*/ 987023 h 1121608"/>
                <a:gd name="connsiteX5-65" fmla="*/ 387962 w 619362"/>
                <a:gd name="connsiteY5-66" fmla="*/ 869569 h 1121608"/>
                <a:gd name="connsiteX6-67" fmla="*/ 494897 w 619362"/>
                <a:gd name="connsiteY6-68" fmla="*/ 0 h 1121608"/>
                <a:gd name="connsiteX0-69" fmla="*/ 494897 w 619362"/>
                <a:gd name="connsiteY0-70" fmla="*/ 0 h 1121608"/>
                <a:gd name="connsiteX1-71" fmla="*/ 619362 w 619362"/>
                <a:gd name="connsiteY1-72" fmla="*/ 64645 h 1121608"/>
                <a:gd name="connsiteX2-73" fmla="*/ 607471 w 619362"/>
                <a:gd name="connsiteY2-74" fmla="*/ 1068261 h 1121608"/>
                <a:gd name="connsiteX3-75" fmla="*/ 15041 w 619362"/>
                <a:gd name="connsiteY3-76" fmla="*/ 1121608 h 1121608"/>
                <a:gd name="connsiteX4-77" fmla="*/ 0 w 619362"/>
                <a:gd name="connsiteY4-78" fmla="*/ 987023 h 1121608"/>
                <a:gd name="connsiteX5-79" fmla="*/ 422157 w 619362"/>
                <a:gd name="connsiteY5-80" fmla="*/ 894304 h 1121608"/>
                <a:gd name="connsiteX6-81" fmla="*/ 494897 w 619362"/>
                <a:gd name="connsiteY6-82" fmla="*/ 0 h 1121608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</a:cxnLst>
              <a:rect l="l" t="t" r="r" b="b"/>
              <a:pathLst>
                <a:path w="619362" h="1121608">
                  <a:moveTo>
                    <a:pt x="494897" y="0"/>
                  </a:moveTo>
                  <a:lnTo>
                    <a:pt x="619362" y="64645"/>
                  </a:lnTo>
                  <a:cubicBezTo>
                    <a:pt x="616209" y="446069"/>
                    <a:pt x="610624" y="686837"/>
                    <a:pt x="607471" y="1068261"/>
                  </a:cubicBezTo>
                  <a:lnTo>
                    <a:pt x="15041" y="1121608"/>
                  </a:lnTo>
                  <a:lnTo>
                    <a:pt x="0" y="987023"/>
                  </a:lnTo>
                  <a:lnTo>
                    <a:pt x="422157" y="894304"/>
                  </a:lnTo>
                  <a:cubicBezTo>
                    <a:pt x="413665" y="601458"/>
                    <a:pt x="503389" y="292846"/>
                    <a:pt x="4948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067037" y="1131844"/>
            <a:ext cx="732348" cy="1404000"/>
            <a:chOff x="4688993" y="2891412"/>
            <a:chExt cx="732348" cy="1404000"/>
          </a:xfrm>
        </p:grpSpPr>
        <p:grpSp>
          <p:nvGrpSpPr>
            <p:cNvPr id="26" name="组合 25"/>
            <p:cNvGrpSpPr>
              <a:grpSpLocks noChangeAspect="1"/>
            </p:cNvGrpSpPr>
            <p:nvPr/>
          </p:nvGrpSpPr>
          <p:grpSpPr>
            <a:xfrm rot="10800000">
              <a:off x="4701225" y="2891412"/>
              <a:ext cx="720116" cy="1404000"/>
              <a:chOff x="4107767" y="1734342"/>
              <a:chExt cx="1313584" cy="2561071"/>
            </a:xfrm>
          </p:grpSpPr>
          <p:sp>
            <p:nvSpPr>
              <p:cNvPr id="27" name="任意多边形 26"/>
              <p:cNvSpPr/>
              <p:nvPr/>
            </p:nvSpPr>
            <p:spPr>
              <a:xfrm rot="12001866">
                <a:off x="4162053" y="2878067"/>
                <a:ext cx="1160668" cy="1417346"/>
              </a:xfrm>
              <a:custGeom>
                <a:avLst/>
                <a:gdLst>
                  <a:gd name="connsiteX0" fmla="*/ 275246 w 1160668"/>
                  <a:gd name="connsiteY0" fmla="*/ 1417346 h 1417346"/>
                  <a:gd name="connsiteX1" fmla="*/ 126011 w 1160668"/>
                  <a:gd name="connsiteY1" fmla="*/ 1417346 h 1417346"/>
                  <a:gd name="connsiteX2" fmla="*/ 0 w 1160668"/>
                  <a:gd name="connsiteY2" fmla="*/ 1071718 h 1417346"/>
                  <a:gd name="connsiteX3" fmla="*/ 978618 w 1160668"/>
                  <a:gd name="connsiteY3" fmla="*/ 0 h 1417346"/>
                  <a:gd name="connsiteX4" fmla="*/ 997447 w 1160668"/>
                  <a:gd name="connsiteY4" fmla="*/ 0 h 1417346"/>
                  <a:gd name="connsiteX5" fmla="*/ 1160668 w 1160668"/>
                  <a:gd name="connsiteY5" fmla="*/ 447690 h 1417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0668" h="1417346">
                    <a:moveTo>
                      <a:pt x="275246" y="1417346"/>
                    </a:moveTo>
                    <a:lnTo>
                      <a:pt x="126011" y="1417346"/>
                    </a:lnTo>
                    <a:lnTo>
                      <a:pt x="0" y="1071718"/>
                    </a:lnTo>
                    <a:lnTo>
                      <a:pt x="978618" y="0"/>
                    </a:lnTo>
                    <a:lnTo>
                      <a:pt x="997447" y="0"/>
                    </a:lnTo>
                    <a:lnTo>
                      <a:pt x="1160668" y="447690"/>
                    </a:lnTo>
                    <a:close/>
                  </a:path>
                </a:pathLst>
              </a:custGeom>
              <a:solidFill>
                <a:srgbClr val="0488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 rot="16200000">
                <a:off x="3894445" y="1947664"/>
                <a:ext cx="1740227" cy="1313584"/>
              </a:xfrm>
              <a:custGeom>
                <a:avLst/>
                <a:gdLst>
                  <a:gd name="connsiteX0" fmla="*/ 1740227 w 1740227"/>
                  <a:gd name="connsiteY0" fmla="*/ 0 h 1313584"/>
                  <a:gd name="connsiteX1" fmla="*/ 540754 w 1740227"/>
                  <a:gd name="connsiteY1" fmla="*/ 1313584 h 1313584"/>
                  <a:gd name="connsiteX2" fmla="*/ 28643 w 1740227"/>
                  <a:gd name="connsiteY2" fmla="*/ 1313584 h 1313584"/>
                  <a:gd name="connsiteX3" fmla="*/ 0 w 1740227"/>
                  <a:gd name="connsiteY3" fmla="*/ 1258723 h 1313584"/>
                  <a:gd name="connsiteX4" fmla="*/ 1149378 w 1740227"/>
                  <a:gd name="connsiteY4" fmla="*/ 0 h 1313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227" h="1313584">
                    <a:moveTo>
                      <a:pt x="1740227" y="0"/>
                    </a:moveTo>
                    <a:lnTo>
                      <a:pt x="540754" y="1313584"/>
                    </a:lnTo>
                    <a:lnTo>
                      <a:pt x="28643" y="1313584"/>
                    </a:lnTo>
                    <a:lnTo>
                      <a:pt x="0" y="1258723"/>
                    </a:lnTo>
                    <a:lnTo>
                      <a:pt x="1149378" y="0"/>
                    </a:lnTo>
                    <a:close/>
                  </a:path>
                </a:pathLst>
              </a:custGeom>
              <a:solidFill>
                <a:srgbClr val="0472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 rot="19951108">
              <a:off x="4777367" y="3124824"/>
              <a:ext cx="588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 smtClean="0">
                  <a:solidFill>
                    <a:schemeClr val="bg1"/>
                  </a:solidFill>
                  <a:latin typeface="LS" panose="02000303000000000000" pitchFamily="50" charset="0"/>
                </a:rPr>
                <a:t>THE</a:t>
              </a:r>
              <a:endParaRPr lang="zh-CN" altLang="en-US" dirty="0">
                <a:solidFill>
                  <a:schemeClr val="bg1"/>
                </a:solidFill>
                <a:latin typeface="LS" panose="02000303000000000000" pitchFamily="50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 rot="2523010">
              <a:off x="4688993" y="3593765"/>
              <a:ext cx="6988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 smtClean="0">
                  <a:solidFill>
                    <a:schemeClr val="bg1"/>
                  </a:solidFill>
                  <a:latin typeface="LS" panose="02000303000000000000" pitchFamily="50" charset="0"/>
                </a:rPr>
                <a:t>ONE</a:t>
              </a:r>
              <a:endParaRPr lang="zh-CN" altLang="en-US" dirty="0">
                <a:solidFill>
                  <a:schemeClr val="bg1"/>
                </a:solidFill>
                <a:latin typeface="LS" panose="02000303000000000000" pitchFamily="50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796638" y="-52865"/>
            <a:ext cx="1292662" cy="2335237"/>
            <a:chOff x="2929346" y="1758461"/>
            <a:chExt cx="1292662" cy="2335237"/>
          </a:xfrm>
        </p:grpSpPr>
        <p:sp>
          <p:nvSpPr>
            <p:cNvPr id="33" name="任意多边形 32"/>
            <p:cNvSpPr/>
            <p:nvPr/>
          </p:nvSpPr>
          <p:spPr>
            <a:xfrm>
              <a:off x="3238053" y="1758461"/>
              <a:ext cx="675249" cy="2335237"/>
            </a:xfrm>
            <a:custGeom>
              <a:avLst/>
              <a:gdLst>
                <a:gd name="connsiteX0" fmla="*/ 652063 w 675249"/>
                <a:gd name="connsiteY0" fmla="*/ 0 h 1875864"/>
                <a:gd name="connsiteX1" fmla="*/ 675249 w 675249"/>
                <a:gd name="connsiteY1" fmla="*/ 0 h 1875864"/>
                <a:gd name="connsiteX2" fmla="*/ 675249 w 675249"/>
                <a:gd name="connsiteY2" fmla="*/ 1875864 h 1875864"/>
                <a:gd name="connsiteX3" fmla="*/ 0 w 675249"/>
                <a:gd name="connsiteY3" fmla="*/ 1875864 h 1875864"/>
                <a:gd name="connsiteX4" fmla="*/ 0 w 675249"/>
                <a:gd name="connsiteY4" fmla="*/ 450516 h 1875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5249" h="1875864">
                  <a:moveTo>
                    <a:pt x="652063" y="0"/>
                  </a:moveTo>
                  <a:lnTo>
                    <a:pt x="675249" y="0"/>
                  </a:lnTo>
                  <a:lnTo>
                    <a:pt x="675249" y="1875864"/>
                  </a:lnTo>
                  <a:lnTo>
                    <a:pt x="0" y="1875864"/>
                  </a:lnTo>
                  <a:lnTo>
                    <a:pt x="0" y="450516"/>
                  </a:lnTo>
                  <a:close/>
                </a:path>
              </a:pathLst>
            </a:custGeom>
            <a:solidFill>
              <a:srgbClr val="0472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929346" y="2318238"/>
              <a:ext cx="1292662" cy="136992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latin typeface="LS" panose="02000303000000000000" pitchFamily="50" charset="0"/>
                  <a:ea typeface="ZnikomitSC" panose="02000203000000000000" pitchFamily="50" charset="2"/>
                </a:rPr>
                <a:t>one</a:t>
              </a:r>
              <a:endParaRPr lang="zh-CN" altLang="en-US" sz="7200" dirty="0">
                <a:solidFill>
                  <a:schemeClr val="bg1"/>
                </a:solidFill>
                <a:latin typeface="LS" panose="02000303000000000000" pitchFamily="50" charset="0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6974665" y="1173563"/>
            <a:ext cx="5375446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使劲前行</a:t>
            </a:r>
            <a:endParaRPr lang="en-US" altLang="zh-CN" sz="4400" dirty="0" smtClean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1"/>
                </a:solidFill>
                <a:latin typeface="LS" panose="02000303000000000000" pitchFamily="50" charset="0"/>
              </a:rPr>
              <a:t>DREAM IS ON THE WAY AND YOU HAVE THE ONE</a:t>
            </a:r>
            <a:endParaRPr lang="zh-CN" altLang="en-US" sz="24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650515" y="2429956"/>
            <a:ext cx="46446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LS" panose="02000303000000000000" pitchFamily="50" charset="0"/>
              </a:rPr>
              <a:t>The world won’t care about your </a:t>
            </a:r>
            <a:r>
              <a:rPr lang="en-US" altLang="zh-CN" dirty="0" err="1" smtClean="0">
                <a:solidFill>
                  <a:schemeClr val="bg1"/>
                </a:solidFill>
                <a:latin typeface="LS" panose="02000303000000000000" pitchFamily="50" charset="0"/>
              </a:rPr>
              <a:t>selfesteem.The</a:t>
            </a:r>
            <a:r>
              <a:rPr lang="en-US" altLang="zh-CN" dirty="0" smtClean="0">
                <a:solidFill>
                  <a:schemeClr val="bg1"/>
                </a:solidFill>
                <a:latin typeface="LS" panose="02000303000000000000" pitchFamily="50" charset="0"/>
              </a:rPr>
              <a:t> world only care if you get something when you feel good about yourself </a:t>
            </a:r>
            <a:endParaRPr lang="zh-CN" altLang="en-US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677989" y="3464705"/>
            <a:ext cx="46446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LS" panose="02000303000000000000" pitchFamily="50" charset="0"/>
              </a:rPr>
              <a:t>The world won’t care about your </a:t>
            </a:r>
            <a:r>
              <a:rPr lang="en-US" altLang="zh-CN" dirty="0" err="1" smtClean="0">
                <a:solidFill>
                  <a:schemeClr val="bg1"/>
                </a:solidFill>
                <a:latin typeface="LS" panose="02000303000000000000" pitchFamily="50" charset="0"/>
              </a:rPr>
              <a:t>selfesteem.The</a:t>
            </a:r>
            <a:r>
              <a:rPr lang="en-US" altLang="zh-CN" dirty="0" smtClean="0">
                <a:solidFill>
                  <a:schemeClr val="bg1"/>
                </a:solidFill>
                <a:latin typeface="LS" panose="02000303000000000000" pitchFamily="50" charset="0"/>
              </a:rPr>
              <a:t> world only care if you get something when you feel good about yourself </a:t>
            </a:r>
            <a:endParaRPr lang="zh-CN" altLang="en-US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702539" y="4555594"/>
            <a:ext cx="46446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LS" panose="02000303000000000000" pitchFamily="50" charset="0"/>
              </a:rPr>
              <a:t>The world won’t care about your </a:t>
            </a:r>
            <a:r>
              <a:rPr lang="en-US" altLang="zh-CN" dirty="0" err="1" smtClean="0">
                <a:solidFill>
                  <a:schemeClr val="bg1"/>
                </a:solidFill>
                <a:latin typeface="LS" panose="02000303000000000000" pitchFamily="50" charset="0"/>
              </a:rPr>
              <a:t>selfesteem.The</a:t>
            </a:r>
            <a:r>
              <a:rPr lang="en-US" altLang="zh-CN" dirty="0" smtClean="0">
                <a:solidFill>
                  <a:schemeClr val="bg1"/>
                </a:solidFill>
                <a:latin typeface="LS" panose="02000303000000000000" pitchFamily="50" charset="0"/>
              </a:rPr>
              <a:t> world only care if you get something when you feel good about yourself </a:t>
            </a:r>
            <a:endParaRPr lang="zh-CN" altLang="en-US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52"/>
          <a:stretch>
            <a:fillRect/>
          </a:stretch>
        </p:blipFill>
        <p:spPr>
          <a:xfrm>
            <a:off x="0" y="0"/>
            <a:ext cx="12789001" cy="503623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12365502" cy="5036400"/>
          </a:xfrm>
          <a:prstGeom prst="rect">
            <a:avLst/>
          </a:prstGeom>
          <a:solidFill>
            <a:schemeClr val="tx1">
              <a:lumMod val="65000"/>
              <a:lumOff val="3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44" b="30184"/>
          <a:stretch>
            <a:fillRect/>
          </a:stretch>
        </p:blipFill>
        <p:spPr>
          <a:xfrm>
            <a:off x="5107746" y="822960"/>
            <a:ext cx="7257757" cy="4213440"/>
          </a:xfrm>
          <a:custGeom>
            <a:avLst/>
            <a:gdLst>
              <a:gd name="connsiteX0" fmla="*/ 0 w 7257757"/>
              <a:gd name="connsiteY0" fmla="*/ 0 h 4213440"/>
              <a:gd name="connsiteX1" fmla="*/ 7257757 w 7257757"/>
              <a:gd name="connsiteY1" fmla="*/ 0 h 4213440"/>
              <a:gd name="connsiteX2" fmla="*/ 7257757 w 7257757"/>
              <a:gd name="connsiteY2" fmla="*/ 4213440 h 4213440"/>
              <a:gd name="connsiteX3" fmla="*/ 0 w 7257757"/>
              <a:gd name="connsiteY3" fmla="*/ 4213440 h 421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57757" h="4213440">
                <a:moveTo>
                  <a:pt x="0" y="0"/>
                </a:moveTo>
                <a:lnTo>
                  <a:pt x="7257757" y="0"/>
                </a:lnTo>
                <a:lnTo>
                  <a:pt x="7257757" y="4213440"/>
                </a:lnTo>
                <a:lnTo>
                  <a:pt x="0" y="4213440"/>
                </a:lnTo>
                <a:close/>
              </a:path>
            </a:pathLst>
          </a:custGeom>
        </p:spPr>
      </p:pic>
      <p:sp>
        <p:nvSpPr>
          <p:cNvPr id="8" name="文本框 7"/>
          <p:cNvSpPr txBox="1"/>
          <p:nvPr/>
        </p:nvSpPr>
        <p:spPr>
          <a:xfrm>
            <a:off x="807241" y="1097280"/>
            <a:ext cx="35718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LS" panose="02000303000000000000" pitchFamily="50" charset="0"/>
              </a:rPr>
              <a:t>I WANT A </a:t>
            </a:r>
            <a:r>
              <a:rPr lang="en-US" altLang="zh-CN" sz="4400" b="1" dirty="0" smtClean="0">
                <a:solidFill>
                  <a:srgbClr val="F7CF04"/>
                </a:solidFill>
                <a:latin typeface="LS" panose="02000303000000000000" pitchFamily="50" charset="0"/>
              </a:rPr>
              <a:t>WORLD</a:t>
            </a:r>
            <a:endParaRPr lang="zh-CN" altLang="en-US" sz="4400" b="1" dirty="0">
              <a:solidFill>
                <a:srgbClr val="F7CF04"/>
              </a:solidFill>
              <a:latin typeface="LS" panose="02000303000000000000" pitchFamily="50" charset="0"/>
            </a:endParaRPr>
          </a:p>
        </p:txBody>
      </p: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807241" y="2120968"/>
            <a:ext cx="600227" cy="540000"/>
            <a:chOff x="281667" y="2078761"/>
            <a:chExt cx="760287" cy="684000"/>
          </a:xfrm>
        </p:grpSpPr>
        <p:grpSp>
          <p:nvGrpSpPr>
            <p:cNvPr id="10" name="组合 9"/>
            <p:cNvGrpSpPr>
              <a:grpSpLocks noChangeAspect="1"/>
            </p:cNvGrpSpPr>
            <p:nvPr/>
          </p:nvGrpSpPr>
          <p:grpSpPr>
            <a:xfrm>
              <a:off x="281667" y="2078761"/>
              <a:ext cx="684000" cy="684000"/>
              <a:chOff x="4548554" y="2419643"/>
              <a:chExt cx="1547446" cy="1547446"/>
            </a:xfrm>
          </p:grpSpPr>
          <p:sp>
            <p:nvSpPr>
              <p:cNvPr id="12" name="圆角矩形 11"/>
              <p:cNvSpPr/>
              <p:nvPr/>
            </p:nvSpPr>
            <p:spPr>
              <a:xfrm rot="749765"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F7CF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F7CF03">
                  <a:alpha val="58000"/>
                </a:srgbClr>
              </a:solidFill>
              <a:ln>
                <a:solidFill>
                  <a:srgbClr val="F7CF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任意多边形 10"/>
            <p:cNvSpPr>
              <a:spLocks noChangeAspect="1"/>
            </p:cNvSpPr>
            <p:nvPr/>
          </p:nvSpPr>
          <p:spPr>
            <a:xfrm rot="2870294">
              <a:off x="483158" y="1926032"/>
              <a:ext cx="397592" cy="720000"/>
            </a:xfrm>
            <a:custGeom>
              <a:avLst/>
              <a:gdLst>
                <a:gd name="connsiteX0" fmla="*/ 518909 w 773354"/>
                <a:gd name="connsiteY0" fmla="*/ 67044 h 1203204"/>
                <a:gd name="connsiteX1" fmla="*/ 773354 w 773354"/>
                <a:gd name="connsiteY1" fmla="*/ 0 h 1203204"/>
                <a:gd name="connsiteX2" fmla="*/ 773354 w 773354"/>
                <a:gd name="connsiteY2" fmla="*/ 1203204 h 1203204"/>
                <a:gd name="connsiteX3" fmla="*/ 11164 w 773354"/>
                <a:gd name="connsiteY3" fmla="*/ 1203204 h 1203204"/>
                <a:gd name="connsiteX4" fmla="*/ 0 w 773354"/>
                <a:gd name="connsiteY4" fmla="*/ 967249 h 1203204"/>
                <a:gd name="connsiteX5" fmla="*/ 544385 w 773354"/>
                <a:gd name="connsiteY5" fmla="*/ 945581 h 1203204"/>
                <a:gd name="connsiteX0-1" fmla="*/ 651320 w 773354"/>
                <a:gd name="connsiteY0-2" fmla="*/ 76012 h 1203204"/>
                <a:gd name="connsiteX1-3" fmla="*/ 773354 w 773354"/>
                <a:gd name="connsiteY1-4" fmla="*/ 0 h 1203204"/>
                <a:gd name="connsiteX2-5" fmla="*/ 773354 w 773354"/>
                <a:gd name="connsiteY2-6" fmla="*/ 1203204 h 1203204"/>
                <a:gd name="connsiteX3-7" fmla="*/ 11164 w 773354"/>
                <a:gd name="connsiteY3-8" fmla="*/ 1203204 h 1203204"/>
                <a:gd name="connsiteX4-9" fmla="*/ 0 w 773354"/>
                <a:gd name="connsiteY4-10" fmla="*/ 967249 h 1203204"/>
                <a:gd name="connsiteX5-11" fmla="*/ 544385 w 773354"/>
                <a:gd name="connsiteY5-12" fmla="*/ 945581 h 1203204"/>
                <a:gd name="connsiteX6" fmla="*/ 651320 w 773354"/>
                <a:gd name="connsiteY6" fmla="*/ 76012 h 1203204"/>
                <a:gd name="connsiteX0-13" fmla="*/ 640156 w 762190"/>
                <a:gd name="connsiteY0-14" fmla="*/ 76012 h 1203204"/>
                <a:gd name="connsiteX1-15" fmla="*/ 762190 w 762190"/>
                <a:gd name="connsiteY1-16" fmla="*/ 0 h 1203204"/>
                <a:gd name="connsiteX2-17" fmla="*/ 762190 w 762190"/>
                <a:gd name="connsiteY2-18" fmla="*/ 1203204 h 1203204"/>
                <a:gd name="connsiteX3-19" fmla="*/ 0 w 762190"/>
                <a:gd name="connsiteY3-20" fmla="*/ 1203204 h 1203204"/>
                <a:gd name="connsiteX4-21" fmla="*/ 145259 w 762190"/>
                <a:gd name="connsiteY4-22" fmla="*/ 1063035 h 1203204"/>
                <a:gd name="connsiteX5-23" fmla="*/ 533221 w 762190"/>
                <a:gd name="connsiteY5-24" fmla="*/ 945581 h 1203204"/>
                <a:gd name="connsiteX6-25" fmla="*/ 640156 w 762190"/>
                <a:gd name="connsiteY6-26" fmla="*/ 76012 h 1203204"/>
                <a:gd name="connsiteX0-27" fmla="*/ 640156 w 762190"/>
                <a:gd name="connsiteY0-28" fmla="*/ 76012 h 1203204"/>
                <a:gd name="connsiteX1-29" fmla="*/ 762190 w 762190"/>
                <a:gd name="connsiteY1-30" fmla="*/ 0 h 1203204"/>
                <a:gd name="connsiteX2-31" fmla="*/ 752730 w 762190"/>
                <a:gd name="connsiteY2-32" fmla="*/ 1144273 h 1203204"/>
                <a:gd name="connsiteX3-33" fmla="*/ 0 w 762190"/>
                <a:gd name="connsiteY3-34" fmla="*/ 1203204 h 1203204"/>
                <a:gd name="connsiteX4-35" fmla="*/ 145259 w 762190"/>
                <a:gd name="connsiteY4-36" fmla="*/ 1063035 h 1203204"/>
                <a:gd name="connsiteX5-37" fmla="*/ 533221 w 762190"/>
                <a:gd name="connsiteY5-38" fmla="*/ 945581 h 1203204"/>
                <a:gd name="connsiteX6-39" fmla="*/ 640156 w 762190"/>
                <a:gd name="connsiteY6-40" fmla="*/ 76012 h 1203204"/>
                <a:gd name="connsiteX0-41" fmla="*/ 494897 w 616931"/>
                <a:gd name="connsiteY0-42" fmla="*/ 76012 h 1197620"/>
                <a:gd name="connsiteX1-43" fmla="*/ 616931 w 616931"/>
                <a:gd name="connsiteY1-44" fmla="*/ 0 h 1197620"/>
                <a:gd name="connsiteX2-45" fmla="*/ 607471 w 616931"/>
                <a:gd name="connsiteY2-46" fmla="*/ 1144273 h 1197620"/>
                <a:gd name="connsiteX3-47" fmla="*/ 15041 w 616931"/>
                <a:gd name="connsiteY3-48" fmla="*/ 1197620 h 1197620"/>
                <a:gd name="connsiteX4-49" fmla="*/ 0 w 616931"/>
                <a:gd name="connsiteY4-50" fmla="*/ 1063035 h 1197620"/>
                <a:gd name="connsiteX5-51" fmla="*/ 387962 w 616931"/>
                <a:gd name="connsiteY5-52" fmla="*/ 945581 h 1197620"/>
                <a:gd name="connsiteX6-53" fmla="*/ 494897 w 616931"/>
                <a:gd name="connsiteY6-54" fmla="*/ 76012 h 1197620"/>
                <a:gd name="connsiteX0-55" fmla="*/ 494897 w 619362"/>
                <a:gd name="connsiteY0-56" fmla="*/ 0 h 1121608"/>
                <a:gd name="connsiteX1-57" fmla="*/ 619362 w 619362"/>
                <a:gd name="connsiteY1-58" fmla="*/ 64645 h 1121608"/>
                <a:gd name="connsiteX2-59" fmla="*/ 607471 w 619362"/>
                <a:gd name="connsiteY2-60" fmla="*/ 1068261 h 1121608"/>
                <a:gd name="connsiteX3-61" fmla="*/ 15041 w 619362"/>
                <a:gd name="connsiteY3-62" fmla="*/ 1121608 h 1121608"/>
                <a:gd name="connsiteX4-63" fmla="*/ 0 w 619362"/>
                <a:gd name="connsiteY4-64" fmla="*/ 987023 h 1121608"/>
                <a:gd name="connsiteX5-65" fmla="*/ 387962 w 619362"/>
                <a:gd name="connsiteY5-66" fmla="*/ 869569 h 1121608"/>
                <a:gd name="connsiteX6-67" fmla="*/ 494897 w 619362"/>
                <a:gd name="connsiteY6-68" fmla="*/ 0 h 1121608"/>
                <a:gd name="connsiteX0-69" fmla="*/ 494897 w 619362"/>
                <a:gd name="connsiteY0-70" fmla="*/ 0 h 1121608"/>
                <a:gd name="connsiteX1-71" fmla="*/ 619362 w 619362"/>
                <a:gd name="connsiteY1-72" fmla="*/ 64645 h 1121608"/>
                <a:gd name="connsiteX2-73" fmla="*/ 607471 w 619362"/>
                <a:gd name="connsiteY2-74" fmla="*/ 1068261 h 1121608"/>
                <a:gd name="connsiteX3-75" fmla="*/ 15041 w 619362"/>
                <a:gd name="connsiteY3-76" fmla="*/ 1121608 h 1121608"/>
                <a:gd name="connsiteX4-77" fmla="*/ 0 w 619362"/>
                <a:gd name="connsiteY4-78" fmla="*/ 987023 h 1121608"/>
                <a:gd name="connsiteX5-79" fmla="*/ 422157 w 619362"/>
                <a:gd name="connsiteY5-80" fmla="*/ 894304 h 1121608"/>
                <a:gd name="connsiteX6-81" fmla="*/ 494897 w 619362"/>
                <a:gd name="connsiteY6-82" fmla="*/ 0 h 1121608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</a:cxnLst>
              <a:rect l="l" t="t" r="r" b="b"/>
              <a:pathLst>
                <a:path w="619362" h="1121608">
                  <a:moveTo>
                    <a:pt x="494897" y="0"/>
                  </a:moveTo>
                  <a:lnTo>
                    <a:pt x="619362" y="64645"/>
                  </a:lnTo>
                  <a:cubicBezTo>
                    <a:pt x="616209" y="446069"/>
                    <a:pt x="610624" y="686837"/>
                    <a:pt x="607471" y="1068261"/>
                  </a:cubicBezTo>
                  <a:lnTo>
                    <a:pt x="15041" y="1121608"/>
                  </a:lnTo>
                  <a:lnTo>
                    <a:pt x="0" y="987023"/>
                  </a:lnTo>
                  <a:lnTo>
                    <a:pt x="422157" y="894304"/>
                  </a:lnTo>
                  <a:cubicBezTo>
                    <a:pt x="413665" y="601458"/>
                    <a:pt x="503389" y="292846"/>
                    <a:pt x="4948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807241" y="2964001"/>
            <a:ext cx="600227" cy="540000"/>
            <a:chOff x="281667" y="2078761"/>
            <a:chExt cx="760287" cy="684000"/>
          </a:xfrm>
        </p:grpSpPr>
        <p:grpSp>
          <p:nvGrpSpPr>
            <p:cNvPr id="15" name="组合 14"/>
            <p:cNvGrpSpPr>
              <a:grpSpLocks noChangeAspect="1"/>
            </p:cNvGrpSpPr>
            <p:nvPr/>
          </p:nvGrpSpPr>
          <p:grpSpPr>
            <a:xfrm>
              <a:off x="281667" y="2078761"/>
              <a:ext cx="684000" cy="684000"/>
              <a:chOff x="4548554" y="2419643"/>
              <a:chExt cx="1547446" cy="1547446"/>
            </a:xfrm>
          </p:grpSpPr>
          <p:sp>
            <p:nvSpPr>
              <p:cNvPr id="17" name="圆角矩形 16"/>
              <p:cNvSpPr/>
              <p:nvPr/>
            </p:nvSpPr>
            <p:spPr>
              <a:xfrm rot="749765"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F7CF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F7CF03">
                  <a:alpha val="58000"/>
                </a:srgbClr>
              </a:solidFill>
              <a:ln>
                <a:solidFill>
                  <a:srgbClr val="F7CF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任意多边形 15"/>
            <p:cNvSpPr>
              <a:spLocks noChangeAspect="1"/>
            </p:cNvSpPr>
            <p:nvPr/>
          </p:nvSpPr>
          <p:spPr>
            <a:xfrm rot="2870294">
              <a:off x="483158" y="1926032"/>
              <a:ext cx="397592" cy="720000"/>
            </a:xfrm>
            <a:custGeom>
              <a:avLst/>
              <a:gdLst>
                <a:gd name="connsiteX0" fmla="*/ 518909 w 773354"/>
                <a:gd name="connsiteY0" fmla="*/ 67044 h 1203204"/>
                <a:gd name="connsiteX1" fmla="*/ 773354 w 773354"/>
                <a:gd name="connsiteY1" fmla="*/ 0 h 1203204"/>
                <a:gd name="connsiteX2" fmla="*/ 773354 w 773354"/>
                <a:gd name="connsiteY2" fmla="*/ 1203204 h 1203204"/>
                <a:gd name="connsiteX3" fmla="*/ 11164 w 773354"/>
                <a:gd name="connsiteY3" fmla="*/ 1203204 h 1203204"/>
                <a:gd name="connsiteX4" fmla="*/ 0 w 773354"/>
                <a:gd name="connsiteY4" fmla="*/ 967249 h 1203204"/>
                <a:gd name="connsiteX5" fmla="*/ 544385 w 773354"/>
                <a:gd name="connsiteY5" fmla="*/ 945581 h 1203204"/>
                <a:gd name="connsiteX0-1" fmla="*/ 651320 w 773354"/>
                <a:gd name="connsiteY0-2" fmla="*/ 76012 h 1203204"/>
                <a:gd name="connsiteX1-3" fmla="*/ 773354 w 773354"/>
                <a:gd name="connsiteY1-4" fmla="*/ 0 h 1203204"/>
                <a:gd name="connsiteX2-5" fmla="*/ 773354 w 773354"/>
                <a:gd name="connsiteY2-6" fmla="*/ 1203204 h 1203204"/>
                <a:gd name="connsiteX3-7" fmla="*/ 11164 w 773354"/>
                <a:gd name="connsiteY3-8" fmla="*/ 1203204 h 1203204"/>
                <a:gd name="connsiteX4-9" fmla="*/ 0 w 773354"/>
                <a:gd name="connsiteY4-10" fmla="*/ 967249 h 1203204"/>
                <a:gd name="connsiteX5-11" fmla="*/ 544385 w 773354"/>
                <a:gd name="connsiteY5-12" fmla="*/ 945581 h 1203204"/>
                <a:gd name="connsiteX6" fmla="*/ 651320 w 773354"/>
                <a:gd name="connsiteY6" fmla="*/ 76012 h 1203204"/>
                <a:gd name="connsiteX0-13" fmla="*/ 640156 w 762190"/>
                <a:gd name="connsiteY0-14" fmla="*/ 76012 h 1203204"/>
                <a:gd name="connsiteX1-15" fmla="*/ 762190 w 762190"/>
                <a:gd name="connsiteY1-16" fmla="*/ 0 h 1203204"/>
                <a:gd name="connsiteX2-17" fmla="*/ 762190 w 762190"/>
                <a:gd name="connsiteY2-18" fmla="*/ 1203204 h 1203204"/>
                <a:gd name="connsiteX3-19" fmla="*/ 0 w 762190"/>
                <a:gd name="connsiteY3-20" fmla="*/ 1203204 h 1203204"/>
                <a:gd name="connsiteX4-21" fmla="*/ 145259 w 762190"/>
                <a:gd name="connsiteY4-22" fmla="*/ 1063035 h 1203204"/>
                <a:gd name="connsiteX5-23" fmla="*/ 533221 w 762190"/>
                <a:gd name="connsiteY5-24" fmla="*/ 945581 h 1203204"/>
                <a:gd name="connsiteX6-25" fmla="*/ 640156 w 762190"/>
                <a:gd name="connsiteY6-26" fmla="*/ 76012 h 1203204"/>
                <a:gd name="connsiteX0-27" fmla="*/ 640156 w 762190"/>
                <a:gd name="connsiteY0-28" fmla="*/ 76012 h 1203204"/>
                <a:gd name="connsiteX1-29" fmla="*/ 762190 w 762190"/>
                <a:gd name="connsiteY1-30" fmla="*/ 0 h 1203204"/>
                <a:gd name="connsiteX2-31" fmla="*/ 752730 w 762190"/>
                <a:gd name="connsiteY2-32" fmla="*/ 1144273 h 1203204"/>
                <a:gd name="connsiteX3-33" fmla="*/ 0 w 762190"/>
                <a:gd name="connsiteY3-34" fmla="*/ 1203204 h 1203204"/>
                <a:gd name="connsiteX4-35" fmla="*/ 145259 w 762190"/>
                <a:gd name="connsiteY4-36" fmla="*/ 1063035 h 1203204"/>
                <a:gd name="connsiteX5-37" fmla="*/ 533221 w 762190"/>
                <a:gd name="connsiteY5-38" fmla="*/ 945581 h 1203204"/>
                <a:gd name="connsiteX6-39" fmla="*/ 640156 w 762190"/>
                <a:gd name="connsiteY6-40" fmla="*/ 76012 h 1203204"/>
                <a:gd name="connsiteX0-41" fmla="*/ 494897 w 616931"/>
                <a:gd name="connsiteY0-42" fmla="*/ 76012 h 1197620"/>
                <a:gd name="connsiteX1-43" fmla="*/ 616931 w 616931"/>
                <a:gd name="connsiteY1-44" fmla="*/ 0 h 1197620"/>
                <a:gd name="connsiteX2-45" fmla="*/ 607471 w 616931"/>
                <a:gd name="connsiteY2-46" fmla="*/ 1144273 h 1197620"/>
                <a:gd name="connsiteX3-47" fmla="*/ 15041 w 616931"/>
                <a:gd name="connsiteY3-48" fmla="*/ 1197620 h 1197620"/>
                <a:gd name="connsiteX4-49" fmla="*/ 0 w 616931"/>
                <a:gd name="connsiteY4-50" fmla="*/ 1063035 h 1197620"/>
                <a:gd name="connsiteX5-51" fmla="*/ 387962 w 616931"/>
                <a:gd name="connsiteY5-52" fmla="*/ 945581 h 1197620"/>
                <a:gd name="connsiteX6-53" fmla="*/ 494897 w 616931"/>
                <a:gd name="connsiteY6-54" fmla="*/ 76012 h 1197620"/>
                <a:gd name="connsiteX0-55" fmla="*/ 494897 w 619362"/>
                <a:gd name="connsiteY0-56" fmla="*/ 0 h 1121608"/>
                <a:gd name="connsiteX1-57" fmla="*/ 619362 w 619362"/>
                <a:gd name="connsiteY1-58" fmla="*/ 64645 h 1121608"/>
                <a:gd name="connsiteX2-59" fmla="*/ 607471 w 619362"/>
                <a:gd name="connsiteY2-60" fmla="*/ 1068261 h 1121608"/>
                <a:gd name="connsiteX3-61" fmla="*/ 15041 w 619362"/>
                <a:gd name="connsiteY3-62" fmla="*/ 1121608 h 1121608"/>
                <a:gd name="connsiteX4-63" fmla="*/ 0 w 619362"/>
                <a:gd name="connsiteY4-64" fmla="*/ 987023 h 1121608"/>
                <a:gd name="connsiteX5-65" fmla="*/ 387962 w 619362"/>
                <a:gd name="connsiteY5-66" fmla="*/ 869569 h 1121608"/>
                <a:gd name="connsiteX6-67" fmla="*/ 494897 w 619362"/>
                <a:gd name="connsiteY6-68" fmla="*/ 0 h 1121608"/>
                <a:gd name="connsiteX0-69" fmla="*/ 494897 w 619362"/>
                <a:gd name="connsiteY0-70" fmla="*/ 0 h 1121608"/>
                <a:gd name="connsiteX1-71" fmla="*/ 619362 w 619362"/>
                <a:gd name="connsiteY1-72" fmla="*/ 64645 h 1121608"/>
                <a:gd name="connsiteX2-73" fmla="*/ 607471 w 619362"/>
                <a:gd name="connsiteY2-74" fmla="*/ 1068261 h 1121608"/>
                <a:gd name="connsiteX3-75" fmla="*/ 15041 w 619362"/>
                <a:gd name="connsiteY3-76" fmla="*/ 1121608 h 1121608"/>
                <a:gd name="connsiteX4-77" fmla="*/ 0 w 619362"/>
                <a:gd name="connsiteY4-78" fmla="*/ 987023 h 1121608"/>
                <a:gd name="connsiteX5-79" fmla="*/ 422157 w 619362"/>
                <a:gd name="connsiteY5-80" fmla="*/ 894304 h 1121608"/>
                <a:gd name="connsiteX6-81" fmla="*/ 494897 w 619362"/>
                <a:gd name="connsiteY6-82" fmla="*/ 0 h 1121608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</a:cxnLst>
              <a:rect l="l" t="t" r="r" b="b"/>
              <a:pathLst>
                <a:path w="619362" h="1121608">
                  <a:moveTo>
                    <a:pt x="494897" y="0"/>
                  </a:moveTo>
                  <a:lnTo>
                    <a:pt x="619362" y="64645"/>
                  </a:lnTo>
                  <a:cubicBezTo>
                    <a:pt x="616209" y="446069"/>
                    <a:pt x="610624" y="686837"/>
                    <a:pt x="607471" y="1068261"/>
                  </a:cubicBezTo>
                  <a:lnTo>
                    <a:pt x="15041" y="1121608"/>
                  </a:lnTo>
                  <a:lnTo>
                    <a:pt x="0" y="987023"/>
                  </a:lnTo>
                  <a:lnTo>
                    <a:pt x="422157" y="894304"/>
                  </a:lnTo>
                  <a:cubicBezTo>
                    <a:pt x="413665" y="601458"/>
                    <a:pt x="503389" y="292846"/>
                    <a:pt x="4948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807240" y="3884361"/>
            <a:ext cx="600227" cy="540000"/>
            <a:chOff x="281667" y="2078761"/>
            <a:chExt cx="760287" cy="684000"/>
          </a:xfrm>
        </p:grpSpPr>
        <p:grpSp>
          <p:nvGrpSpPr>
            <p:cNvPr id="20" name="组合 19"/>
            <p:cNvGrpSpPr>
              <a:grpSpLocks noChangeAspect="1"/>
            </p:cNvGrpSpPr>
            <p:nvPr/>
          </p:nvGrpSpPr>
          <p:grpSpPr>
            <a:xfrm>
              <a:off x="281667" y="2078761"/>
              <a:ext cx="684000" cy="684000"/>
              <a:chOff x="4548554" y="2419643"/>
              <a:chExt cx="1547446" cy="1547446"/>
            </a:xfrm>
          </p:grpSpPr>
          <p:sp>
            <p:nvSpPr>
              <p:cNvPr id="22" name="圆角矩形 21"/>
              <p:cNvSpPr/>
              <p:nvPr/>
            </p:nvSpPr>
            <p:spPr>
              <a:xfrm rot="749765"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F7CF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4548554" y="2419643"/>
                <a:ext cx="1547446" cy="1547446"/>
              </a:xfrm>
              <a:prstGeom prst="roundRect">
                <a:avLst>
                  <a:gd name="adj" fmla="val 10303"/>
                </a:avLst>
              </a:prstGeom>
              <a:solidFill>
                <a:srgbClr val="F7CF03">
                  <a:alpha val="58000"/>
                </a:srgbClr>
              </a:solidFill>
              <a:ln>
                <a:solidFill>
                  <a:srgbClr val="F7CF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任意多边形 20"/>
            <p:cNvSpPr>
              <a:spLocks noChangeAspect="1"/>
            </p:cNvSpPr>
            <p:nvPr/>
          </p:nvSpPr>
          <p:spPr>
            <a:xfrm rot="2870294">
              <a:off x="483158" y="1926032"/>
              <a:ext cx="397592" cy="720000"/>
            </a:xfrm>
            <a:custGeom>
              <a:avLst/>
              <a:gdLst>
                <a:gd name="connsiteX0" fmla="*/ 518909 w 773354"/>
                <a:gd name="connsiteY0" fmla="*/ 67044 h 1203204"/>
                <a:gd name="connsiteX1" fmla="*/ 773354 w 773354"/>
                <a:gd name="connsiteY1" fmla="*/ 0 h 1203204"/>
                <a:gd name="connsiteX2" fmla="*/ 773354 w 773354"/>
                <a:gd name="connsiteY2" fmla="*/ 1203204 h 1203204"/>
                <a:gd name="connsiteX3" fmla="*/ 11164 w 773354"/>
                <a:gd name="connsiteY3" fmla="*/ 1203204 h 1203204"/>
                <a:gd name="connsiteX4" fmla="*/ 0 w 773354"/>
                <a:gd name="connsiteY4" fmla="*/ 967249 h 1203204"/>
                <a:gd name="connsiteX5" fmla="*/ 544385 w 773354"/>
                <a:gd name="connsiteY5" fmla="*/ 945581 h 1203204"/>
                <a:gd name="connsiteX0-1" fmla="*/ 651320 w 773354"/>
                <a:gd name="connsiteY0-2" fmla="*/ 76012 h 1203204"/>
                <a:gd name="connsiteX1-3" fmla="*/ 773354 w 773354"/>
                <a:gd name="connsiteY1-4" fmla="*/ 0 h 1203204"/>
                <a:gd name="connsiteX2-5" fmla="*/ 773354 w 773354"/>
                <a:gd name="connsiteY2-6" fmla="*/ 1203204 h 1203204"/>
                <a:gd name="connsiteX3-7" fmla="*/ 11164 w 773354"/>
                <a:gd name="connsiteY3-8" fmla="*/ 1203204 h 1203204"/>
                <a:gd name="connsiteX4-9" fmla="*/ 0 w 773354"/>
                <a:gd name="connsiteY4-10" fmla="*/ 967249 h 1203204"/>
                <a:gd name="connsiteX5-11" fmla="*/ 544385 w 773354"/>
                <a:gd name="connsiteY5-12" fmla="*/ 945581 h 1203204"/>
                <a:gd name="connsiteX6" fmla="*/ 651320 w 773354"/>
                <a:gd name="connsiteY6" fmla="*/ 76012 h 1203204"/>
                <a:gd name="connsiteX0-13" fmla="*/ 640156 w 762190"/>
                <a:gd name="connsiteY0-14" fmla="*/ 76012 h 1203204"/>
                <a:gd name="connsiteX1-15" fmla="*/ 762190 w 762190"/>
                <a:gd name="connsiteY1-16" fmla="*/ 0 h 1203204"/>
                <a:gd name="connsiteX2-17" fmla="*/ 762190 w 762190"/>
                <a:gd name="connsiteY2-18" fmla="*/ 1203204 h 1203204"/>
                <a:gd name="connsiteX3-19" fmla="*/ 0 w 762190"/>
                <a:gd name="connsiteY3-20" fmla="*/ 1203204 h 1203204"/>
                <a:gd name="connsiteX4-21" fmla="*/ 145259 w 762190"/>
                <a:gd name="connsiteY4-22" fmla="*/ 1063035 h 1203204"/>
                <a:gd name="connsiteX5-23" fmla="*/ 533221 w 762190"/>
                <a:gd name="connsiteY5-24" fmla="*/ 945581 h 1203204"/>
                <a:gd name="connsiteX6-25" fmla="*/ 640156 w 762190"/>
                <a:gd name="connsiteY6-26" fmla="*/ 76012 h 1203204"/>
                <a:gd name="connsiteX0-27" fmla="*/ 640156 w 762190"/>
                <a:gd name="connsiteY0-28" fmla="*/ 76012 h 1203204"/>
                <a:gd name="connsiteX1-29" fmla="*/ 762190 w 762190"/>
                <a:gd name="connsiteY1-30" fmla="*/ 0 h 1203204"/>
                <a:gd name="connsiteX2-31" fmla="*/ 752730 w 762190"/>
                <a:gd name="connsiteY2-32" fmla="*/ 1144273 h 1203204"/>
                <a:gd name="connsiteX3-33" fmla="*/ 0 w 762190"/>
                <a:gd name="connsiteY3-34" fmla="*/ 1203204 h 1203204"/>
                <a:gd name="connsiteX4-35" fmla="*/ 145259 w 762190"/>
                <a:gd name="connsiteY4-36" fmla="*/ 1063035 h 1203204"/>
                <a:gd name="connsiteX5-37" fmla="*/ 533221 w 762190"/>
                <a:gd name="connsiteY5-38" fmla="*/ 945581 h 1203204"/>
                <a:gd name="connsiteX6-39" fmla="*/ 640156 w 762190"/>
                <a:gd name="connsiteY6-40" fmla="*/ 76012 h 1203204"/>
                <a:gd name="connsiteX0-41" fmla="*/ 494897 w 616931"/>
                <a:gd name="connsiteY0-42" fmla="*/ 76012 h 1197620"/>
                <a:gd name="connsiteX1-43" fmla="*/ 616931 w 616931"/>
                <a:gd name="connsiteY1-44" fmla="*/ 0 h 1197620"/>
                <a:gd name="connsiteX2-45" fmla="*/ 607471 w 616931"/>
                <a:gd name="connsiteY2-46" fmla="*/ 1144273 h 1197620"/>
                <a:gd name="connsiteX3-47" fmla="*/ 15041 w 616931"/>
                <a:gd name="connsiteY3-48" fmla="*/ 1197620 h 1197620"/>
                <a:gd name="connsiteX4-49" fmla="*/ 0 w 616931"/>
                <a:gd name="connsiteY4-50" fmla="*/ 1063035 h 1197620"/>
                <a:gd name="connsiteX5-51" fmla="*/ 387962 w 616931"/>
                <a:gd name="connsiteY5-52" fmla="*/ 945581 h 1197620"/>
                <a:gd name="connsiteX6-53" fmla="*/ 494897 w 616931"/>
                <a:gd name="connsiteY6-54" fmla="*/ 76012 h 1197620"/>
                <a:gd name="connsiteX0-55" fmla="*/ 494897 w 619362"/>
                <a:gd name="connsiteY0-56" fmla="*/ 0 h 1121608"/>
                <a:gd name="connsiteX1-57" fmla="*/ 619362 w 619362"/>
                <a:gd name="connsiteY1-58" fmla="*/ 64645 h 1121608"/>
                <a:gd name="connsiteX2-59" fmla="*/ 607471 w 619362"/>
                <a:gd name="connsiteY2-60" fmla="*/ 1068261 h 1121608"/>
                <a:gd name="connsiteX3-61" fmla="*/ 15041 w 619362"/>
                <a:gd name="connsiteY3-62" fmla="*/ 1121608 h 1121608"/>
                <a:gd name="connsiteX4-63" fmla="*/ 0 w 619362"/>
                <a:gd name="connsiteY4-64" fmla="*/ 987023 h 1121608"/>
                <a:gd name="connsiteX5-65" fmla="*/ 387962 w 619362"/>
                <a:gd name="connsiteY5-66" fmla="*/ 869569 h 1121608"/>
                <a:gd name="connsiteX6-67" fmla="*/ 494897 w 619362"/>
                <a:gd name="connsiteY6-68" fmla="*/ 0 h 1121608"/>
                <a:gd name="connsiteX0-69" fmla="*/ 494897 w 619362"/>
                <a:gd name="connsiteY0-70" fmla="*/ 0 h 1121608"/>
                <a:gd name="connsiteX1-71" fmla="*/ 619362 w 619362"/>
                <a:gd name="connsiteY1-72" fmla="*/ 64645 h 1121608"/>
                <a:gd name="connsiteX2-73" fmla="*/ 607471 w 619362"/>
                <a:gd name="connsiteY2-74" fmla="*/ 1068261 h 1121608"/>
                <a:gd name="connsiteX3-75" fmla="*/ 15041 w 619362"/>
                <a:gd name="connsiteY3-76" fmla="*/ 1121608 h 1121608"/>
                <a:gd name="connsiteX4-77" fmla="*/ 0 w 619362"/>
                <a:gd name="connsiteY4-78" fmla="*/ 987023 h 1121608"/>
                <a:gd name="connsiteX5-79" fmla="*/ 422157 w 619362"/>
                <a:gd name="connsiteY5-80" fmla="*/ 894304 h 1121608"/>
                <a:gd name="connsiteX6-81" fmla="*/ 494897 w 619362"/>
                <a:gd name="connsiteY6-82" fmla="*/ 0 h 1121608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</a:cxnLst>
              <a:rect l="l" t="t" r="r" b="b"/>
              <a:pathLst>
                <a:path w="619362" h="1121608">
                  <a:moveTo>
                    <a:pt x="494897" y="0"/>
                  </a:moveTo>
                  <a:lnTo>
                    <a:pt x="619362" y="64645"/>
                  </a:lnTo>
                  <a:cubicBezTo>
                    <a:pt x="616209" y="446069"/>
                    <a:pt x="610624" y="686837"/>
                    <a:pt x="607471" y="1068261"/>
                  </a:cubicBezTo>
                  <a:lnTo>
                    <a:pt x="15041" y="1121608"/>
                  </a:lnTo>
                  <a:lnTo>
                    <a:pt x="0" y="987023"/>
                  </a:lnTo>
                  <a:lnTo>
                    <a:pt x="422157" y="894304"/>
                  </a:lnTo>
                  <a:cubicBezTo>
                    <a:pt x="413665" y="601458"/>
                    <a:pt x="503389" y="292846"/>
                    <a:pt x="4948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1439273" y="2192234"/>
            <a:ext cx="57262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LS" panose="02000303000000000000" pitchFamily="50" charset="0"/>
              </a:rPr>
              <a:t>The world won’t care about your </a:t>
            </a:r>
            <a:r>
              <a:rPr lang="en-US" altLang="zh-CN" sz="2400" dirty="0" err="1">
                <a:solidFill>
                  <a:schemeClr val="bg1"/>
                </a:solidFill>
                <a:latin typeface="LS" panose="02000303000000000000" pitchFamily="50" charset="0"/>
              </a:rPr>
              <a:t>selfesteem</a:t>
            </a:r>
            <a:endParaRPr lang="zh-CN" altLang="en-US" sz="2400" dirty="0"/>
          </a:p>
        </p:txBody>
      </p:sp>
      <p:sp>
        <p:nvSpPr>
          <p:cNvPr id="25" name="矩形 24"/>
          <p:cNvSpPr/>
          <p:nvPr/>
        </p:nvSpPr>
        <p:spPr>
          <a:xfrm>
            <a:off x="1439273" y="3048023"/>
            <a:ext cx="57262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LS" panose="02000303000000000000" pitchFamily="50" charset="0"/>
              </a:rPr>
              <a:t>The world won’t care about your </a:t>
            </a:r>
            <a:r>
              <a:rPr lang="en-US" altLang="zh-CN" sz="2400" dirty="0" err="1">
                <a:solidFill>
                  <a:schemeClr val="bg1"/>
                </a:solidFill>
                <a:latin typeface="LS" panose="02000303000000000000" pitchFamily="50" charset="0"/>
              </a:rPr>
              <a:t>selfesteem</a:t>
            </a:r>
            <a:endParaRPr lang="zh-CN" altLang="en-US" sz="2400" dirty="0"/>
          </a:p>
        </p:txBody>
      </p:sp>
      <p:sp>
        <p:nvSpPr>
          <p:cNvPr id="26" name="矩形 25"/>
          <p:cNvSpPr/>
          <p:nvPr/>
        </p:nvSpPr>
        <p:spPr>
          <a:xfrm>
            <a:off x="1439273" y="3960079"/>
            <a:ext cx="57262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LS" panose="02000303000000000000" pitchFamily="50" charset="0"/>
              </a:rPr>
              <a:t>The world won’t care about your </a:t>
            </a:r>
            <a:r>
              <a:rPr lang="en-US" altLang="zh-CN" sz="2400" dirty="0" err="1">
                <a:solidFill>
                  <a:schemeClr val="bg1"/>
                </a:solidFill>
                <a:latin typeface="LS" panose="02000303000000000000" pitchFamily="50" charset="0"/>
              </a:rPr>
              <a:t>selfesteem</a:t>
            </a:r>
            <a:endParaRPr lang="zh-CN" altLang="en-US" sz="2400" dirty="0"/>
          </a:p>
        </p:txBody>
      </p:sp>
      <p:grpSp>
        <p:nvGrpSpPr>
          <p:cNvPr id="28" name="组合 27"/>
          <p:cNvGrpSpPr>
            <a:grpSpLocks noChangeAspect="1"/>
          </p:cNvGrpSpPr>
          <p:nvPr/>
        </p:nvGrpSpPr>
        <p:grpSpPr>
          <a:xfrm>
            <a:off x="4969124" y="5250971"/>
            <a:ext cx="2427253" cy="784069"/>
            <a:chOff x="4051503" y="4698611"/>
            <a:chExt cx="4712671" cy="1855209"/>
          </a:xfrm>
        </p:grpSpPr>
        <p:sp>
          <p:nvSpPr>
            <p:cNvPr id="30" name="矩形 29"/>
            <p:cNvSpPr/>
            <p:nvPr/>
          </p:nvSpPr>
          <p:spPr>
            <a:xfrm>
              <a:off x="4224642" y="4835550"/>
              <a:ext cx="4366392" cy="1581330"/>
            </a:xfrm>
            <a:prstGeom prst="rect">
              <a:avLst/>
            </a:prstGeom>
            <a:noFill/>
            <a:ln w="34925">
              <a:solidFill>
                <a:schemeClr val="bg1">
                  <a:alpha val="7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>
              <a:spLocks noChangeAspect="1"/>
            </p:cNvSpPr>
            <p:nvPr/>
          </p:nvSpPr>
          <p:spPr>
            <a:xfrm>
              <a:off x="4051503" y="4698611"/>
              <a:ext cx="4712671" cy="1855209"/>
            </a:xfrm>
            <a:prstGeom prst="rect">
              <a:avLst/>
            </a:prstGeom>
            <a:noFill/>
            <a:ln w="28575">
              <a:solidFill>
                <a:schemeClr val="bg1">
                  <a:alpha val="7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5091" y="532152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下一</a:t>
            </a:r>
            <a:r>
              <a:rPr lang="zh-CN" altLang="en-US" sz="40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次吧</a:t>
            </a:r>
            <a:endParaRPr lang="zh-CN" altLang="en-US" sz="4000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789070" y="6183184"/>
            <a:ext cx="8787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LS" panose="02000303000000000000" pitchFamily="50" charset="0"/>
              </a:rPr>
              <a:t>The world won’t care about your </a:t>
            </a:r>
            <a:r>
              <a:rPr lang="en-US" altLang="zh-CN" dirty="0" err="1" smtClean="0">
                <a:solidFill>
                  <a:schemeClr val="bg1"/>
                </a:solidFill>
                <a:latin typeface="LS" panose="02000303000000000000" pitchFamily="50" charset="0"/>
              </a:rPr>
              <a:t>selfe-steem.The</a:t>
            </a:r>
            <a:r>
              <a:rPr lang="en-US" altLang="zh-CN" dirty="0" smtClean="0">
                <a:solidFill>
                  <a:schemeClr val="bg1"/>
                </a:solidFill>
                <a:latin typeface="LS" panose="02000303000000000000" pitchFamily="50" charset="0"/>
              </a:rPr>
              <a:t> world only care if you get something when you feel good about yourself </a:t>
            </a:r>
            <a:endParaRPr lang="zh-CN" altLang="en-US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757936" y="144477"/>
            <a:ext cx="9389364" cy="698500"/>
          </a:xfrm>
          <a:prstGeom prst="roundRect">
            <a:avLst/>
          </a:prstGeom>
          <a:solidFill>
            <a:schemeClr val="bg1"/>
          </a:solidFill>
          <a:ln>
            <a:solidFill>
              <a:srgbClr val="F7CF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9382921" y="280426"/>
            <a:ext cx="342908" cy="540000"/>
            <a:chOff x="8303413" y="318526"/>
            <a:chExt cx="871364" cy="1372190"/>
          </a:xfrm>
        </p:grpSpPr>
        <p:sp>
          <p:nvSpPr>
            <p:cNvPr id="35" name="矩形 34"/>
            <p:cNvSpPr>
              <a:spLocks noChangeAspect="1"/>
            </p:cNvSpPr>
            <p:nvPr/>
          </p:nvSpPr>
          <p:spPr>
            <a:xfrm rot="2869432">
              <a:off x="8644015" y="1159953"/>
              <a:ext cx="914400" cy="147125"/>
            </a:xfrm>
            <a:prstGeom prst="rect">
              <a:avLst/>
            </a:prstGeom>
            <a:solidFill>
              <a:srgbClr val="F7CF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8303413" y="318526"/>
              <a:ext cx="850900" cy="850900"/>
            </a:xfrm>
            <a:prstGeom prst="ellipse">
              <a:avLst/>
            </a:prstGeom>
            <a:solidFill>
              <a:schemeClr val="bg1"/>
            </a:solidFill>
            <a:ln w="44450">
              <a:solidFill>
                <a:srgbClr val="F7CF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960755" y="349622"/>
            <a:ext cx="1088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7CF04">
                    <a:alpha val="71000"/>
                  </a:srgbClr>
                </a:solidFill>
                <a:latin typeface="LS" panose="02000303000000000000" pitchFamily="50" charset="0"/>
              </a:rPr>
              <a:t>WORLD…….</a:t>
            </a:r>
            <a:endParaRPr lang="zh-CN" altLang="en-US" b="1" dirty="0">
              <a:solidFill>
                <a:srgbClr val="F7CF04">
                  <a:alpha val="71000"/>
                </a:srgbClr>
              </a:solidFill>
              <a:latin typeface="LS" panose="02000303000000000000" pitchFamily="50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90"/>
          <a:stretch>
            <a:fillRect/>
          </a:stretch>
        </p:blipFill>
        <p:spPr>
          <a:xfrm>
            <a:off x="0" y="-253224"/>
            <a:ext cx="12192000" cy="500809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空心弧 2"/>
          <p:cNvSpPr>
            <a:spLocks noChangeAspect="1"/>
          </p:cNvSpPr>
          <p:nvPr/>
        </p:nvSpPr>
        <p:spPr>
          <a:xfrm rot="1969146">
            <a:off x="5472898" y="432720"/>
            <a:ext cx="1512000" cy="1512000"/>
          </a:xfrm>
          <a:prstGeom prst="blockArc">
            <a:avLst>
              <a:gd name="adj1" fmla="val 10800000"/>
              <a:gd name="adj2" fmla="val 3600000"/>
              <a:gd name="adj3" fmla="val 17353"/>
            </a:avLst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6852" b="53611" l="31302" r="78750">
                        <a14:foregroundMark x1="65625" y1="48333" x2="65625" y2="48333"/>
                        <a14:foregroundMark x1="62552" y1="48056" x2="62552" y2="48056"/>
                        <a14:foregroundMark x1="62448" y1="46111" x2="62448" y2="46111"/>
                        <a14:foregroundMark x1="64219" y1="47500" x2="64219" y2="47500"/>
                        <a14:foregroundMark x1="66250" y1="46574" x2="66250" y2="46574"/>
                        <a14:foregroundMark x1="66875" y1="45370" x2="66875" y2="45370"/>
                        <a14:foregroundMark x1="66042" y1="43611" x2="66042" y2="43611"/>
                        <a14:foregroundMark x1="66354" y1="42963" x2="66354" y2="42963"/>
                        <a14:foregroundMark x1="51510" y1="50093" x2="51510" y2="50093"/>
                        <a14:foregroundMark x1="65625" y1="51389" x2="65625" y2="51389"/>
                        <a14:foregroundMark x1="64844" y1="50833" x2="64844" y2="50833"/>
                        <a14:foregroundMark x1="67448" y1="48056" x2="67448" y2="48056"/>
                        <a14:foregroundMark x1="65417" y1="41019" x2="65417" y2="41019"/>
                        <a14:foregroundMark x1="66094" y1="41574" x2="66094" y2="41574"/>
                        <a14:foregroundMark x1="66875" y1="42500" x2="66875" y2="42500"/>
                        <a14:foregroundMark x1="67656" y1="44352" x2="67656" y2="44352"/>
                        <a14:foregroundMark x1="68698" y1="46481" x2="68698" y2="46481"/>
                        <a14:foregroundMark x1="68490" y1="43981" x2="68490" y2="43981"/>
                        <a14:foregroundMark x1="67813" y1="42222" x2="67813" y2="42222"/>
                        <a14:foregroundMark x1="69167" y1="44537" x2="69167" y2="44537"/>
                        <a14:backgroundMark x1="65781" y1="40185" x2="65781" y2="40185"/>
                        <a14:backgroundMark x1="67865" y1="42593" x2="67865" y2="42593"/>
                        <a14:backgroundMark x1="55260" y1="29630" x2="55260" y2="296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820" t="26678" r="21522" b="46644"/>
          <a:stretch>
            <a:fillRect/>
          </a:stretch>
        </p:blipFill>
        <p:spPr>
          <a:xfrm>
            <a:off x="3939953" y="1420832"/>
            <a:ext cx="5688574" cy="1674055"/>
          </a:xfrm>
          <a:custGeom>
            <a:avLst/>
            <a:gdLst>
              <a:gd name="connsiteX0" fmla="*/ 2588456 w 5205045"/>
              <a:gd name="connsiteY0" fmla="*/ 0 h 1674055"/>
              <a:gd name="connsiteX1" fmla="*/ 5205045 w 5205045"/>
              <a:gd name="connsiteY1" fmla="*/ 1674055 h 1674055"/>
              <a:gd name="connsiteX2" fmla="*/ 0 w 5205045"/>
              <a:gd name="connsiteY2" fmla="*/ 1420837 h 1674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05045" h="1674055">
                <a:moveTo>
                  <a:pt x="2588456" y="0"/>
                </a:moveTo>
                <a:lnTo>
                  <a:pt x="5205045" y="1674055"/>
                </a:lnTo>
                <a:lnTo>
                  <a:pt x="0" y="1420837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6" name="任意多边形 5"/>
          <p:cNvSpPr/>
          <p:nvPr/>
        </p:nvSpPr>
        <p:spPr>
          <a:xfrm>
            <a:off x="-140677" y="3661854"/>
            <a:ext cx="12492111" cy="3179298"/>
          </a:xfrm>
          <a:custGeom>
            <a:avLst/>
            <a:gdLst>
              <a:gd name="connsiteX0" fmla="*/ 0 w 12492111"/>
              <a:gd name="connsiteY0" fmla="*/ 1195753 h 3179298"/>
              <a:gd name="connsiteX1" fmla="*/ 1617785 w 12492111"/>
              <a:gd name="connsiteY1" fmla="*/ 0 h 3179298"/>
              <a:gd name="connsiteX2" fmla="*/ 3756074 w 12492111"/>
              <a:gd name="connsiteY2" fmla="*/ 1153550 h 3179298"/>
              <a:gd name="connsiteX3" fmla="*/ 4192172 w 12492111"/>
              <a:gd name="connsiteY3" fmla="*/ 844061 h 3179298"/>
              <a:gd name="connsiteX4" fmla="*/ 6006905 w 12492111"/>
              <a:gd name="connsiteY4" fmla="*/ 1139483 h 3179298"/>
              <a:gd name="connsiteX5" fmla="*/ 6949440 w 12492111"/>
              <a:gd name="connsiteY5" fmla="*/ 225083 h 3179298"/>
              <a:gd name="connsiteX6" fmla="*/ 8876714 w 12492111"/>
              <a:gd name="connsiteY6" fmla="*/ 1125415 h 3179298"/>
              <a:gd name="connsiteX7" fmla="*/ 9214339 w 12492111"/>
              <a:gd name="connsiteY7" fmla="*/ 14067 h 3179298"/>
              <a:gd name="connsiteX8" fmla="*/ 9903655 w 12492111"/>
              <a:gd name="connsiteY8" fmla="*/ 1125415 h 3179298"/>
              <a:gd name="connsiteX9" fmla="*/ 11479237 w 12492111"/>
              <a:gd name="connsiteY9" fmla="*/ 182880 h 3179298"/>
              <a:gd name="connsiteX10" fmla="*/ 12492111 w 12492111"/>
              <a:gd name="connsiteY10" fmla="*/ 1209821 h 3179298"/>
              <a:gd name="connsiteX11" fmla="*/ 12478043 w 12492111"/>
              <a:gd name="connsiteY11" fmla="*/ 3165230 h 3179298"/>
              <a:gd name="connsiteX12" fmla="*/ 42203 w 12492111"/>
              <a:gd name="connsiteY12" fmla="*/ 3179298 h 3179298"/>
              <a:gd name="connsiteX13" fmla="*/ 0 w 12492111"/>
              <a:gd name="connsiteY13" fmla="*/ 1195753 h 317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492111" h="3179298">
                <a:moveTo>
                  <a:pt x="0" y="1195753"/>
                </a:moveTo>
                <a:lnTo>
                  <a:pt x="1617785" y="0"/>
                </a:lnTo>
                <a:lnTo>
                  <a:pt x="3756074" y="1153550"/>
                </a:lnTo>
                <a:lnTo>
                  <a:pt x="4192172" y="844061"/>
                </a:lnTo>
                <a:lnTo>
                  <a:pt x="6006905" y="1139483"/>
                </a:lnTo>
                <a:lnTo>
                  <a:pt x="6949440" y="225083"/>
                </a:lnTo>
                <a:lnTo>
                  <a:pt x="8876714" y="1125415"/>
                </a:lnTo>
                <a:lnTo>
                  <a:pt x="9214339" y="14067"/>
                </a:lnTo>
                <a:lnTo>
                  <a:pt x="9903655" y="1125415"/>
                </a:lnTo>
                <a:lnTo>
                  <a:pt x="11479237" y="182880"/>
                </a:lnTo>
                <a:lnTo>
                  <a:pt x="12492111" y="1209821"/>
                </a:lnTo>
                <a:lnTo>
                  <a:pt x="12478043" y="3165230"/>
                </a:lnTo>
                <a:lnTo>
                  <a:pt x="42203" y="3179298"/>
                </a:lnTo>
                <a:lnTo>
                  <a:pt x="0" y="1195753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任意多边形 6"/>
          <p:cNvSpPr/>
          <p:nvPr/>
        </p:nvSpPr>
        <p:spPr>
          <a:xfrm>
            <a:off x="-216568" y="3886200"/>
            <a:ext cx="12609094" cy="3080084"/>
          </a:xfrm>
          <a:custGeom>
            <a:avLst/>
            <a:gdLst>
              <a:gd name="connsiteX0" fmla="*/ 24063 w 12609094"/>
              <a:gd name="connsiteY0" fmla="*/ 204537 h 3080084"/>
              <a:gd name="connsiteX1" fmla="*/ 3826042 w 12609094"/>
              <a:gd name="connsiteY1" fmla="*/ 0 h 3080084"/>
              <a:gd name="connsiteX2" fmla="*/ 7447547 w 12609094"/>
              <a:gd name="connsiteY2" fmla="*/ 541421 h 3080084"/>
              <a:gd name="connsiteX3" fmla="*/ 9841831 w 12609094"/>
              <a:gd name="connsiteY3" fmla="*/ 132347 h 3080084"/>
              <a:gd name="connsiteX4" fmla="*/ 12536905 w 12609094"/>
              <a:gd name="connsiteY4" fmla="*/ 481263 h 3080084"/>
              <a:gd name="connsiteX5" fmla="*/ 12609094 w 12609094"/>
              <a:gd name="connsiteY5" fmla="*/ 3080084 h 3080084"/>
              <a:gd name="connsiteX6" fmla="*/ 0 w 12609094"/>
              <a:gd name="connsiteY6" fmla="*/ 3043989 h 3080084"/>
              <a:gd name="connsiteX7" fmla="*/ 24063 w 12609094"/>
              <a:gd name="connsiteY7" fmla="*/ 204537 h 3080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09094" h="3080084">
                <a:moveTo>
                  <a:pt x="24063" y="204537"/>
                </a:moveTo>
                <a:lnTo>
                  <a:pt x="3826042" y="0"/>
                </a:lnTo>
                <a:lnTo>
                  <a:pt x="7447547" y="541421"/>
                </a:lnTo>
                <a:lnTo>
                  <a:pt x="9841831" y="132347"/>
                </a:lnTo>
                <a:lnTo>
                  <a:pt x="12536905" y="481263"/>
                </a:lnTo>
                <a:lnTo>
                  <a:pt x="12609094" y="3080084"/>
                </a:lnTo>
                <a:lnTo>
                  <a:pt x="0" y="3043989"/>
                </a:lnTo>
                <a:cubicBezTo>
                  <a:pt x="4010" y="2101515"/>
                  <a:pt x="8021" y="1159042"/>
                  <a:pt x="24063" y="204537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069894" y="2036074"/>
            <a:ext cx="4366392" cy="1581330"/>
          </a:xfrm>
          <a:prstGeom prst="rect">
            <a:avLst/>
          </a:prstGeom>
          <a:noFill/>
          <a:ln w="117475">
            <a:solidFill>
              <a:schemeClr val="bg1">
                <a:alpha val="7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896755" y="1899135"/>
            <a:ext cx="4712671" cy="1855209"/>
          </a:xfrm>
          <a:prstGeom prst="rect">
            <a:avLst/>
          </a:prstGeom>
          <a:noFill/>
          <a:ln w="44450">
            <a:solidFill>
              <a:schemeClr val="bg1">
                <a:alpha val="7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126515" y="2152351"/>
            <a:ext cx="433965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看见山不是山</a:t>
            </a:r>
            <a:endParaRPr lang="en-US" altLang="zh-CN" sz="5400" dirty="0" smtClean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又怎么会又肝肠寸断</a:t>
            </a:r>
            <a:endParaRPr lang="zh-CN" altLang="en-US" sz="3600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1142" y="137863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去攀登</a:t>
            </a:r>
            <a:endParaRPr lang="zh-CN" altLang="en-US" sz="2400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83343" y="3727938"/>
            <a:ext cx="13580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LS" panose="02000303000000000000" pitchFamily="50" charset="0"/>
              </a:rPr>
              <a:t>To SEE</a:t>
            </a:r>
            <a:endParaRPr lang="zh-CN" altLang="en-US" sz="36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601329" y="478302"/>
            <a:ext cx="1237957" cy="1111347"/>
          </a:xfrm>
          <a:custGeom>
            <a:avLst/>
            <a:gdLst>
              <a:gd name="connsiteX0" fmla="*/ 1237957 w 1237957"/>
              <a:gd name="connsiteY0" fmla="*/ 0 h 1111347"/>
              <a:gd name="connsiteX1" fmla="*/ 281354 w 1237957"/>
              <a:gd name="connsiteY1" fmla="*/ 351692 h 1111347"/>
              <a:gd name="connsiteX2" fmla="*/ 0 w 1237957"/>
              <a:gd name="connsiteY2" fmla="*/ 1111347 h 111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37957" h="1111347">
                <a:moveTo>
                  <a:pt x="1237957" y="0"/>
                </a:moveTo>
                <a:lnTo>
                  <a:pt x="281354" y="351692"/>
                </a:lnTo>
                <a:lnTo>
                  <a:pt x="0" y="1111347"/>
                </a:lnTo>
              </a:path>
            </a:pathLst>
          </a:custGeom>
          <a:noFill/>
          <a:ln w="2540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8975188" y="1195754"/>
            <a:ext cx="1392701" cy="604911"/>
          </a:xfrm>
          <a:custGeom>
            <a:avLst/>
            <a:gdLst>
              <a:gd name="connsiteX0" fmla="*/ 0 w 1392701"/>
              <a:gd name="connsiteY0" fmla="*/ 70338 h 604911"/>
              <a:gd name="connsiteX1" fmla="*/ 886264 w 1392701"/>
              <a:gd name="connsiteY1" fmla="*/ 604911 h 604911"/>
              <a:gd name="connsiteX2" fmla="*/ 1392701 w 1392701"/>
              <a:gd name="connsiteY2" fmla="*/ 0 h 60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2701" h="604911">
                <a:moveTo>
                  <a:pt x="0" y="70338"/>
                </a:moveTo>
                <a:lnTo>
                  <a:pt x="886264" y="604911"/>
                </a:lnTo>
                <a:lnTo>
                  <a:pt x="1392701" y="0"/>
                </a:lnTo>
              </a:path>
            </a:pathLst>
          </a:custGeom>
          <a:noFill/>
          <a:ln w="2540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125415" y="1702191"/>
            <a:ext cx="647114" cy="1026941"/>
          </a:xfrm>
          <a:custGeom>
            <a:avLst/>
            <a:gdLst>
              <a:gd name="connsiteX0" fmla="*/ 647114 w 647114"/>
              <a:gd name="connsiteY0" fmla="*/ 0 h 1026941"/>
              <a:gd name="connsiteX1" fmla="*/ 0 w 647114"/>
              <a:gd name="connsiteY1" fmla="*/ 1026941 h 1026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47114" h="1026941">
                <a:moveTo>
                  <a:pt x="647114" y="0"/>
                </a:moveTo>
                <a:lnTo>
                  <a:pt x="0" y="1026941"/>
                </a:lnTo>
              </a:path>
            </a:pathLst>
          </a:custGeom>
          <a:noFill/>
          <a:ln w="2540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1659988" y="1645923"/>
            <a:ext cx="180000" cy="180000"/>
          </a:xfrm>
          <a:prstGeom prst="ellipse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1038666" y="2628313"/>
            <a:ext cx="180000" cy="180000"/>
          </a:xfrm>
          <a:prstGeom prst="ellipse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3835796" y="769033"/>
            <a:ext cx="108000" cy="108000"/>
          </a:xfrm>
          <a:prstGeom prst="ellipse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3523963" y="1441934"/>
            <a:ext cx="180000" cy="180000"/>
          </a:xfrm>
          <a:prstGeom prst="ellipse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4689235" y="412650"/>
            <a:ext cx="180000" cy="180000"/>
          </a:xfrm>
          <a:prstGeom prst="ellipse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9751262" y="1662332"/>
            <a:ext cx="180000" cy="180000"/>
          </a:xfrm>
          <a:prstGeom prst="ellipse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10185013" y="1125414"/>
            <a:ext cx="252000" cy="252000"/>
          </a:xfrm>
          <a:prstGeom prst="ellipse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8930644" y="1179338"/>
            <a:ext cx="180000" cy="180000"/>
          </a:xfrm>
          <a:prstGeom prst="ellipse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4069894" y="4716976"/>
            <a:ext cx="4229399" cy="2808000"/>
            <a:chOff x="3981979" y="5024930"/>
            <a:chExt cx="4229399" cy="2808000"/>
          </a:xfrm>
        </p:grpSpPr>
        <p:graphicFrame>
          <p:nvGraphicFramePr>
            <p:cNvPr id="25" name="图表 24"/>
            <p:cNvGraphicFramePr>
              <a:graphicFrameLocks noChangeAspect="1"/>
            </p:cNvGraphicFramePr>
            <p:nvPr/>
          </p:nvGraphicFramePr>
          <p:xfrm>
            <a:off x="3981979" y="5024930"/>
            <a:ext cx="4212000" cy="2808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graphicFrame>
          <p:nvGraphicFramePr>
            <p:cNvPr id="24" name="图表 23"/>
            <p:cNvGraphicFramePr>
              <a:graphicFrameLocks noChangeAspect="1"/>
            </p:cNvGraphicFramePr>
            <p:nvPr/>
          </p:nvGraphicFramePr>
          <p:xfrm>
            <a:off x="3999378" y="5024930"/>
            <a:ext cx="4212000" cy="2808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6" name="任意多边形 25"/>
            <p:cNvSpPr>
              <a:spLocks noChangeAspect="1"/>
            </p:cNvSpPr>
            <p:nvPr/>
          </p:nvSpPr>
          <p:spPr>
            <a:xfrm rot="10800000">
              <a:off x="4548904" y="5111533"/>
              <a:ext cx="893886" cy="504000"/>
            </a:xfrm>
            <a:custGeom>
              <a:avLst/>
              <a:gdLst>
                <a:gd name="connsiteX0" fmla="*/ 1603717 w 1603717"/>
                <a:gd name="connsiteY0" fmla="*/ 914400 h 914400"/>
                <a:gd name="connsiteX1" fmla="*/ 0 w 1603717"/>
                <a:gd name="connsiteY1" fmla="*/ 914400 h 914400"/>
                <a:gd name="connsiteX2" fmla="*/ 0 w 1603717"/>
                <a:gd name="connsiteY2" fmla="*/ 281354 h 914400"/>
                <a:gd name="connsiteX3" fmla="*/ 555675 w 1603717"/>
                <a:gd name="connsiteY3" fmla="*/ 281354 h 914400"/>
                <a:gd name="connsiteX4" fmla="*/ 801860 w 1603717"/>
                <a:gd name="connsiteY4" fmla="*/ 0 h 914400"/>
                <a:gd name="connsiteX5" fmla="*/ 1048044 w 1603717"/>
                <a:gd name="connsiteY5" fmla="*/ 281354 h 914400"/>
                <a:gd name="connsiteX6" fmla="*/ 1603717 w 1603717"/>
                <a:gd name="connsiteY6" fmla="*/ 281354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3717" h="914400">
                  <a:moveTo>
                    <a:pt x="1603717" y="914400"/>
                  </a:moveTo>
                  <a:lnTo>
                    <a:pt x="0" y="914400"/>
                  </a:lnTo>
                  <a:lnTo>
                    <a:pt x="0" y="281354"/>
                  </a:lnTo>
                  <a:lnTo>
                    <a:pt x="555675" y="281354"/>
                  </a:lnTo>
                  <a:lnTo>
                    <a:pt x="801860" y="0"/>
                  </a:lnTo>
                  <a:lnTo>
                    <a:pt x="1048044" y="281354"/>
                  </a:lnTo>
                  <a:lnTo>
                    <a:pt x="1603717" y="281354"/>
                  </a:lnTo>
                  <a:close/>
                </a:path>
              </a:pathLst>
            </a:custGeom>
            <a:solidFill>
              <a:srgbClr val="0472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>
              <a:spLocks noChangeAspect="1"/>
            </p:cNvSpPr>
            <p:nvPr/>
          </p:nvSpPr>
          <p:spPr>
            <a:xfrm rot="10800000">
              <a:off x="6743717" y="5830735"/>
              <a:ext cx="638490" cy="360000"/>
            </a:xfrm>
            <a:custGeom>
              <a:avLst/>
              <a:gdLst>
                <a:gd name="connsiteX0" fmla="*/ 1603717 w 1603717"/>
                <a:gd name="connsiteY0" fmla="*/ 914400 h 914400"/>
                <a:gd name="connsiteX1" fmla="*/ 0 w 1603717"/>
                <a:gd name="connsiteY1" fmla="*/ 914400 h 914400"/>
                <a:gd name="connsiteX2" fmla="*/ 0 w 1603717"/>
                <a:gd name="connsiteY2" fmla="*/ 281354 h 914400"/>
                <a:gd name="connsiteX3" fmla="*/ 555675 w 1603717"/>
                <a:gd name="connsiteY3" fmla="*/ 281354 h 914400"/>
                <a:gd name="connsiteX4" fmla="*/ 801860 w 1603717"/>
                <a:gd name="connsiteY4" fmla="*/ 0 h 914400"/>
                <a:gd name="connsiteX5" fmla="*/ 1048044 w 1603717"/>
                <a:gd name="connsiteY5" fmla="*/ 281354 h 914400"/>
                <a:gd name="connsiteX6" fmla="*/ 1603717 w 1603717"/>
                <a:gd name="connsiteY6" fmla="*/ 281354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3717" h="914400">
                  <a:moveTo>
                    <a:pt x="1603717" y="914400"/>
                  </a:moveTo>
                  <a:lnTo>
                    <a:pt x="0" y="914400"/>
                  </a:lnTo>
                  <a:lnTo>
                    <a:pt x="0" y="281354"/>
                  </a:lnTo>
                  <a:lnTo>
                    <a:pt x="555675" y="281354"/>
                  </a:lnTo>
                  <a:lnTo>
                    <a:pt x="801860" y="0"/>
                  </a:lnTo>
                  <a:lnTo>
                    <a:pt x="1048044" y="281354"/>
                  </a:lnTo>
                  <a:lnTo>
                    <a:pt x="1603717" y="281354"/>
                  </a:lnTo>
                  <a:close/>
                </a:path>
              </a:pathLst>
            </a:custGeom>
            <a:solidFill>
              <a:srgbClr val="0472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628627" y="5051138"/>
              <a:ext cx="7104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LS" panose="02000303000000000000" pitchFamily="50" charset="0"/>
                </a:rPr>
                <a:t>Text</a:t>
              </a:r>
              <a:endParaRPr lang="zh-CN" altLang="en-US" sz="2400" dirty="0">
                <a:solidFill>
                  <a:schemeClr val="bg1"/>
                </a:solidFill>
                <a:latin typeface="LS" panose="02000303000000000000" pitchFamily="50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752495" y="5753688"/>
              <a:ext cx="5774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LS" panose="02000303000000000000" pitchFamily="50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LS" panose="02000303000000000000" pitchFamily="50" charset="0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 74"/>
          <p:cNvSpPr/>
          <p:nvPr/>
        </p:nvSpPr>
        <p:spPr>
          <a:xfrm>
            <a:off x="1816100" y="228600"/>
            <a:ext cx="7162800" cy="5207000"/>
          </a:xfrm>
          <a:custGeom>
            <a:avLst/>
            <a:gdLst>
              <a:gd name="connsiteX0" fmla="*/ 0 w 7162800"/>
              <a:gd name="connsiteY0" fmla="*/ 0 h 5207000"/>
              <a:gd name="connsiteX1" fmla="*/ 1866900 w 7162800"/>
              <a:gd name="connsiteY1" fmla="*/ 2108200 h 5207000"/>
              <a:gd name="connsiteX2" fmla="*/ 4927600 w 7162800"/>
              <a:gd name="connsiteY2" fmla="*/ 1689100 h 5207000"/>
              <a:gd name="connsiteX3" fmla="*/ 4203700 w 7162800"/>
              <a:gd name="connsiteY3" fmla="*/ 3733800 h 5207000"/>
              <a:gd name="connsiteX4" fmla="*/ 7162800 w 7162800"/>
              <a:gd name="connsiteY4" fmla="*/ 5207000 h 520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62800" h="5207000">
                <a:moveTo>
                  <a:pt x="0" y="0"/>
                </a:moveTo>
                <a:lnTo>
                  <a:pt x="1866900" y="2108200"/>
                </a:lnTo>
                <a:lnTo>
                  <a:pt x="4927600" y="1689100"/>
                </a:lnTo>
                <a:lnTo>
                  <a:pt x="4203700" y="3733800"/>
                </a:lnTo>
                <a:lnTo>
                  <a:pt x="7162800" y="5207000"/>
                </a:ln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8883013" y="4279699"/>
            <a:ext cx="199812" cy="127589"/>
          </a:xfrm>
          <a:custGeom>
            <a:avLst/>
            <a:gdLst>
              <a:gd name="connsiteX0" fmla="*/ 199812 w 199812"/>
              <a:gd name="connsiteY0" fmla="*/ 0 h 127589"/>
              <a:gd name="connsiteX1" fmla="*/ 61879 w 199812"/>
              <a:gd name="connsiteY1" fmla="*/ 127589 h 127589"/>
              <a:gd name="connsiteX2" fmla="*/ 0 w 199812"/>
              <a:gd name="connsiteY2" fmla="*/ 127589 h 127589"/>
              <a:gd name="connsiteX3" fmla="*/ 164287 w 199812"/>
              <a:gd name="connsiteY3" fmla="*/ 18064 h 127589"/>
              <a:gd name="connsiteX4" fmla="*/ 199812 w 199812"/>
              <a:gd name="connsiteY4" fmla="*/ 0 h 127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812" h="127589">
                <a:moveTo>
                  <a:pt x="199812" y="0"/>
                </a:moveTo>
                <a:lnTo>
                  <a:pt x="61879" y="127589"/>
                </a:lnTo>
                <a:lnTo>
                  <a:pt x="0" y="127589"/>
                </a:lnTo>
                <a:lnTo>
                  <a:pt x="164287" y="18064"/>
                </a:lnTo>
                <a:lnTo>
                  <a:pt x="199812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6200092" y="4511907"/>
            <a:ext cx="665174" cy="437130"/>
          </a:xfrm>
          <a:custGeom>
            <a:avLst/>
            <a:gdLst>
              <a:gd name="connsiteX0" fmla="*/ 1291515 w 1308942"/>
              <a:gd name="connsiteY0" fmla="*/ 0 h 1090246"/>
              <a:gd name="connsiteX1" fmla="*/ 1308942 w 1308942"/>
              <a:gd name="connsiteY1" fmla="*/ 0 h 1090246"/>
              <a:gd name="connsiteX2" fmla="*/ 90431 w 1308942"/>
              <a:gd name="connsiteY2" fmla="*/ 1090246 h 1090246"/>
              <a:gd name="connsiteX3" fmla="*/ 0 w 1308942"/>
              <a:gd name="connsiteY3" fmla="*/ 1006771 h 1090246"/>
              <a:gd name="connsiteX4" fmla="*/ 1291515 w 1308942"/>
              <a:gd name="connsiteY4" fmla="*/ 0 h 1090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8942" h="1090246">
                <a:moveTo>
                  <a:pt x="1291515" y="0"/>
                </a:moveTo>
                <a:lnTo>
                  <a:pt x="1308942" y="0"/>
                </a:lnTo>
                <a:lnTo>
                  <a:pt x="90431" y="1090246"/>
                </a:lnTo>
                <a:lnTo>
                  <a:pt x="0" y="1006771"/>
                </a:lnTo>
                <a:lnTo>
                  <a:pt x="1291515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7773406" y="4608780"/>
            <a:ext cx="182210" cy="275463"/>
          </a:xfrm>
          <a:custGeom>
            <a:avLst/>
            <a:gdLst>
              <a:gd name="connsiteX0" fmla="*/ 182210 w 182210"/>
              <a:gd name="connsiteY0" fmla="*/ 0 h 275463"/>
              <a:gd name="connsiteX1" fmla="*/ 182210 w 182210"/>
              <a:gd name="connsiteY1" fmla="*/ 168972 h 275463"/>
              <a:gd name="connsiteX2" fmla="*/ 22474 w 182210"/>
              <a:gd name="connsiteY2" fmla="*/ 275463 h 275463"/>
              <a:gd name="connsiteX3" fmla="*/ 0 w 182210"/>
              <a:gd name="connsiteY3" fmla="*/ 254718 h 275463"/>
              <a:gd name="connsiteX4" fmla="*/ 163453 w 182210"/>
              <a:gd name="connsiteY4" fmla="*/ 9537 h 275463"/>
              <a:gd name="connsiteX5" fmla="*/ 182210 w 182210"/>
              <a:gd name="connsiteY5" fmla="*/ 0 h 27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210" h="275463">
                <a:moveTo>
                  <a:pt x="182210" y="0"/>
                </a:moveTo>
                <a:lnTo>
                  <a:pt x="182210" y="168972"/>
                </a:lnTo>
                <a:lnTo>
                  <a:pt x="22474" y="275463"/>
                </a:lnTo>
                <a:lnTo>
                  <a:pt x="0" y="254718"/>
                </a:lnTo>
                <a:lnTo>
                  <a:pt x="163453" y="9537"/>
                </a:lnTo>
                <a:lnTo>
                  <a:pt x="182210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8384345" y="4756675"/>
            <a:ext cx="130951" cy="308280"/>
          </a:xfrm>
          <a:custGeom>
            <a:avLst/>
            <a:gdLst>
              <a:gd name="connsiteX0" fmla="*/ 130951 w 130951"/>
              <a:gd name="connsiteY0" fmla="*/ 0 h 308280"/>
              <a:gd name="connsiteX1" fmla="*/ 0 w 130951"/>
              <a:gd name="connsiteY1" fmla="*/ 308280 h 308280"/>
              <a:gd name="connsiteX2" fmla="*/ 0 w 130951"/>
              <a:gd name="connsiteY2" fmla="*/ 87301 h 308280"/>
              <a:gd name="connsiteX3" fmla="*/ 130951 w 130951"/>
              <a:gd name="connsiteY3" fmla="*/ 0 h 308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951" h="308280">
                <a:moveTo>
                  <a:pt x="130951" y="0"/>
                </a:moveTo>
                <a:lnTo>
                  <a:pt x="0" y="308280"/>
                </a:lnTo>
                <a:lnTo>
                  <a:pt x="0" y="87301"/>
                </a:lnTo>
                <a:lnTo>
                  <a:pt x="130951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8374287" y="5064955"/>
            <a:ext cx="10058" cy="32961"/>
          </a:xfrm>
          <a:custGeom>
            <a:avLst/>
            <a:gdLst>
              <a:gd name="connsiteX0" fmla="*/ 10058 w 10058"/>
              <a:gd name="connsiteY0" fmla="*/ 0 h 32961"/>
              <a:gd name="connsiteX1" fmla="*/ 10058 w 10058"/>
              <a:gd name="connsiteY1" fmla="*/ 32961 h 32961"/>
              <a:gd name="connsiteX2" fmla="*/ 0 w 10058"/>
              <a:gd name="connsiteY2" fmla="*/ 23677 h 32961"/>
              <a:gd name="connsiteX3" fmla="*/ 10058 w 10058"/>
              <a:gd name="connsiteY3" fmla="*/ 0 h 32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58" h="32961">
                <a:moveTo>
                  <a:pt x="10058" y="0"/>
                </a:moveTo>
                <a:lnTo>
                  <a:pt x="10058" y="32961"/>
                </a:lnTo>
                <a:lnTo>
                  <a:pt x="0" y="23677"/>
                </a:lnTo>
                <a:lnTo>
                  <a:pt x="10058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8384345" y="5097916"/>
            <a:ext cx="19909" cy="36792"/>
          </a:xfrm>
          <a:custGeom>
            <a:avLst/>
            <a:gdLst>
              <a:gd name="connsiteX0" fmla="*/ 0 w 19909"/>
              <a:gd name="connsiteY0" fmla="*/ 0 h 36792"/>
              <a:gd name="connsiteX1" fmla="*/ 19909 w 19909"/>
              <a:gd name="connsiteY1" fmla="*/ 18377 h 36792"/>
              <a:gd name="connsiteX2" fmla="*/ 0 w 19909"/>
              <a:gd name="connsiteY2" fmla="*/ 36792 h 36792"/>
              <a:gd name="connsiteX3" fmla="*/ 0 w 19909"/>
              <a:gd name="connsiteY3" fmla="*/ 0 h 3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09" h="36792">
                <a:moveTo>
                  <a:pt x="0" y="0"/>
                </a:moveTo>
                <a:lnTo>
                  <a:pt x="19909" y="18377"/>
                </a:lnTo>
                <a:lnTo>
                  <a:pt x="0" y="36792"/>
                </a:lnTo>
                <a:lnTo>
                  <a:pt x="0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7736645" y="5117120"/>
            <a:ext cx="162787" cy="257957"/>
          </a:xfrm>
          <a:custGeom>
            <a:avLst/>
            <a:gdLst>
              <a:gd name="connsiteX0" fmla="*/ 20805 w 162787"/>
              <a:gd name="connsiteY0" fmla="*/ 0 h 257957"/>
              <a:gd name="connsiteX1" fmla="*/ 162787 w 162787"/>
              <a:gd name="connsiteY1" fmla="*/ 131060 h 257957"/>
              <a:gd name="connsiteX2" fmla="*/ 0 w 162787"/>
              <a:gd name="connsiteY2" fmla="*/ 257957 h 257957"/>
              <a:gd name="connsiteX3" fmla="*/ 0 w 162787"/>
              <a:gd name="connsiteY3" fmla="*/ 17588 h 257957"/>
              <a:gd name="connsiteX4" fmla="*/ 20805 w 162787"/>
              <a:gd name="connsiteY4" fmla="*/ 0 h 257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787" h="257957">
                <a:moveTo>
                  <a:pt x="20805" y="0"/>
                </a:moveTo>
                <a:lnTo>
                  <a:pt x="162787" y="131060"/>
                </a:lnTo>
                <a:lnTo>
                  <a:pt x="0" y="257957"/>
                </a:lnTo>
                <a:lnTo>
                  <a:pt x="0" y="17588"/>
                </a:lnTo>
                <a:lnTo>
                  <a:pt x="20805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8554619" y="3937482"/>
            <a:ext cx="201636" cy="302455"/>
          </a:xfrm>
          <a:custGeom>
            <a:avLst/>
            <a:gdLst>
              <a:gd name="connsiteX0" fmla="*/ 201636 w 201636"/>
              <a:gd name="connsiteY0" fmla="*/ 0 h 302455"/>
              <a:gd name="connsiteX1" fmla="*/ 73160 w 201636"/>
              <a:gd name="connsiteY1" fmla="*/ 302455 h 302455"/>
              <a:gd name="connsiteX2" fmla="*/ 0 w 201636"/>
              <a:gd name="connsiteY2" fmla="*/ 302455 h 302455"/>
              <a:gd name="connsiteX3" fmla="*/ 201636 w 201636"/>
              <a:gd name="connsiteY3" fmla="*/ 0 h 30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636" h="302455">
                <a:moveTo>
                  <a:pt x="201636" y="0"/>
                </a:moveTo>
                <a:lnTo>
                  <a:pt x="73160" y="302455"/>
                </a:lnTo>
                <a:lnTo>
                  <a:pt x="0" y="302455"/>
                </a:lnTo>
                <a:lnTo>
                  <a:pt x="201636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9231012" y="4029021"/>
            <a:ext cx="398838" cy="260252"/>
          </a:xfrm>
          <a:custGeom>
            <a:avLst/>
            <a:gdLst>
              <a:gd name="connsiteX0" fmla="*/ 398838 w 398838"/>
              <a:gd name="connsiteY0" fmla="*/ 0 h 260252"/>
              <a:gd name="connsiteX1" fmla="*/ 90979 w 398838"/>
              <a:gd name="connsiteY1" fmla="*/ 260252 h 260252"/>
              <a:gd name="connsiteX2" fmla="*/ 0 w 398838"/>
              <a:gd name="connsiteY2" fmla="*/ 260252 h 260252"/>
              <a:gd name="connsiteX3" fmla="*/ 137933 w 398838"/>
              <a:gd name="connsiteY3" fmla="*/ 132663 h 260252"/>
              <a:gd name="connsiteX4" fmla="*/ 398838 w 398838"/>
              <a:gd name="connsiteY4" fmla="*/ 0 h 26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838" h="260252">
                <a:moveTo>
                  <a:pt x="398838" y="0"/>
                </a:moveTo>
                <a:lnTo>
                  <a:pt x="90979" y="260252"/>
                </a:lnTo>
                <a:lnTo>
                  <a:pt x="0" y="260252"/>
                </a:lnTo>
                <a:lnTo>
                  <a:pt x="137933" y="132663"/>
                </a:lnTo>
                <a:lnTo>
                  <a:pt x="398838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9452481" y="4093698"/>
            <a:ext cx="57279" cy="38186"/>
          </a:xfrm>
          <a:custGeom>
            <a:avLst/>
            <a:gdLst>
              <a:gd name="connsiteX0" fmla="*/ 57279 w 57279"/>
              <a:gd name="connsiteY0" fmla="*/ 0 h 38186"/>
              <a:gd name="connsiteX1" fmla="*/ 35525 w 57279"/>
              <a:gd name="connsiteY1" fmla="*/ 20122 h 38186"/>
              <a:gd name="connsiteX2" fmla="*/ 0 w 57279"/>
              <a:gd name="connsiteY2" fmla="*/ 38186 h 38186"/>
              <a:gd name="connsiteX3" fmla="*/ 57279 w 57279"/>
              <a:gd name="connsiteY3" fmla="*/ 0 h 38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279" h="38186">
                <a:moveTo>
                  <a:pt x="57279" y="0"/>
                </a:moveTo>
                <a:lnTo>
                  <a:pt x="35525" y="20122"/>
                </a:lnTo>
                <a:lnTo>
                  <a:pt x="0" y="38186"/>
                </a:lnTo>
                <a:lnTo>
                  <a:pt x="57279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9465682" y="3884234"/>
            <a:ext cx="215399" cy="109525"/>
          </a:xfrm>
          <a:custGeom>
            <a:avLst/>
            <a:gdLst>
              <a:gd name="connsiteX0" fmla="*/ 215399 w 215399"/>
              <a:gd name="connsiteY0" fmla="*/ 0 h 109525"/>
              <a:gd name="connsiteX1" fmla="*/ 51112 w 215399"/>
              <a:gd name="connsiteY1" fmla="*/ 109525 h 109525"/>
              <a:gd name="connsiteX2" fmla="*/ 0 w 215399"/>
              <a:gd name="connsiteY2" fmla="*/ 109525 h 109525"/>
              <a:gd name="connsiteX3" fmla="*/ 215399 w 215399"/>
              <a:gd name="connsiteY3" fmla="*/ 0 h 10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399" h="109525">
                <a:moveTo>
                  <a:pt x="215399" y="0"/>
                </a:moveTo>
                <a:lnTo>
                  <a:pt x="51112" y="109525"/>
                </a:lnTo>
                <a:lnTo>
                  <a:pt x="0" y="109525"/>
                </a:lnTo>
                <a:lnTo>
                  <a:pt x="215399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838647" y="4135902"/>
            <a:ext cx="135347" cy="105507"/>
          </a:xfrm>
          <a:custGeom>
            <a:avLst/>
            <a:gdLst>
              <a:gd name="connsiteX0" fmla="*/ 135347 w 135347"/>
              <a:gd name="connsiteY0" fmla="*/ 0 h 105507"/>
              <a:gd name="connsiteX1" fmla="*/ 17427 w 135347"/>
              <a:gd name="connsiteY1" fmla="*/ 105507 h 105507"/>
              <a:gd name="connsiteX2" fmla="*/ 0 w 135347"/>
              <a:gd name="connsiteY2" fmla="*/ 105507 h 105507"/>
              <a:gd name="connsiteX3" fmla="*/ 135347 w 135347"/>
              <a:gd name="connsiteY3" fmla="*/ 0 h 10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347" h="105507">
                <a:moveTo>
                  <a:pt x="135347" y="0"/>
                </a:moveTo>
                <a:lnTo>
                  <a:pt x="17427" y="105507"/>
                </a:lnTo>
                <a:lnTo>
                  <a:pt x="0" y="105507"/>
                </a:lnTo>
                <a:lnTo>
                  <a:pt x="135347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9092679" y="4341202"/>
            <a:ext cx="276665" cy="414997"/>
          </a:xfrm>
          <a:custGeom>
            <a:avLst/>
            <a:gdLst>
              <a:gd name="connsiteX0" fmla="*/ 0 w 276665"/>
              <a:gd name="connsiteY0" fmla="*/ 0 h 414997"/>
              <a:gd name="connsiteX1" fmla="*/ 276665 w 276665"/>
              <a:gd name="connsiteY1" fmla="*/ 0 h 414997"/>
              <a:gd name="connsiteX2" fmla="*/ 0 w 276665"/>
              <a:gd name="connsiteY2" fmla="*/ 414997 h 414997"/>
              <a:gd name="connsiteX3" fmla="*/ 0 w 276665"/>
              <a:gd name="connsiteY3" fmla="*/ 0 h 414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665" h="414997">
                <a:moveTo>
                  <a:pt x="0" y="0"/>
                </a:moveTo>
                <a:lnTo>
                  <a:pt x="276665" y="0"/>
                </a:lnTo>
                <a:lnTo>
                  <a:pt x="0" y="414997"/>
                </a:lnTo>
                <a:lnTo>
                  <a:pt x="0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8667571" y="4723612"/>
            <a:ext cx="641461" cy="326166"/>
          </a:xfrm>
          <a:custGeom>
            <a:avLst/>
            <a:gdLst>
              <a:gd name="connsiteX0" fmla="*/ 138549 w 641461"/>
              <a:gd name="connsiteY0" fmla="*/ 0 h 326166"/>
              <a:gd name="connsiteX1" fmla="*/ 641461 w 641461"/>
              <a:gd name="connsiteY1" fmla="*/ 0 h 326166"/>
              <a:gd name="connsiteX2" fmla="*/ 0 w 641461"/>
              <a:gd name="connsiteY2" fmla="*/ 326166 h 326166"/>
              <a:gd name="connsiteX3" fmla="*/ 138549 w 641461"/>
              <a:gd name="connsiteY3" fmla="*/ 0 h 326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1461" h="326166">
                <a:moveTo>
                  <a:pt x="138549" y="0"/>
                </a:moveTo>
                <a:lnTo>
                  <a:pt x="641461" y="0"/>
                </a:lnTo>
                <a:lnTo>
                  <a:pt x="0" y="326166"/>
                </a:lnTo>
                <a:lnTo>
                  <a:pt x="138549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8384345" y="4254109"/>
            <a:ext cx="3291839" cy="2616591"/>
          </a:xfrm>
          <a:custGeom>
            <a:avLst/>
            <a:gdLst>
              <a:gd name="connsiteX0" fmla="*/ 1471729 w 3291839"/>
              <a:gd name="connsiteY0" fmla="*/ 0 h 2616591"/>
              <a:gd name="connsiteX1" fmla="*/ 3291839 w 3291839"/>
              <a:gd name="connsiteY1" fmla="*/ 0 h 2616591"/>
              <a:gd name="connsiteX2" fmla="*/ 3291839 w 3291839"/>
              <a:gd name="connsiteY2" fmla="*/ 2616591 h 2616591"/>
              <a:gd name="connsiteX3" fmla="*/ 0 w 3291839"/>
              <a:gd name="connsiteY3" fmla="*/ 2616591 h 2616591"/>
              <a:gd name="connsiteX4" fmla="*/ 0 w 3291839"/>
              <a:gd name="connsiteY4" fmla="*/ 1133668 h 2616591"/>
              <a:gd name="connsiteX5" fmla="*/ 162787 w 3291839"/>
              <a:gd name="connsiteY5" fmla="*/ 1006771 h 2616591"/>
              <a:gd name="connsiteX6" fmla="*/ 253218 w 3291839"/>
              <a:gd name="connsiteY6" fmla="*/ 1090246 h 2616591"/>
              <a:gd name="connsiteX7" fmla="*/ 1471729 w 3291839"/>
              <a:gd name="connsiteY7" fmla="*/ 0 h 2616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91839" h="2616591">
                <a:moveTo>
                  <a:pt x="1471729" y="0"/>
                </a:moveTo>
                <a:lnTo>
                  <a:pt x="3291839" y="0"/>
                </a:lnTo>
                <a:lnTo>
                  <a:pt x="3291839" y="2616591"/>
                </a:lnTo>
                <a:lnTo>
                  <a:pt x="0" y="2616591"/>
                </a:lnTo>
                <a:lnTo>
                  <a:pt x="0" y="1133668"/>
                </a:lnTo>
                <a:lnTo>
                  <a:pt x="162787" y="1006771"/>
                </a:lnTo>
                <a:lnTo>
                  <a:pt x="253218" y="1090246"/>
                </a:lnTo>
                <a:lnTo>
                  <a:pt x="1471729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8623718" y="4265260"/>
            <a:ext cx="211276" cy="276401"/>
          </a:xfrm>
          <a:custGeom>
            <a:avLst/>
            <a:gdLst>
              <a:gd name="connsiteX0" fmla="*/ 211276 w 211276"/>
              <a:gd name="connsiteY0" fmla="*/ 0 h 276401"/>
              <a:gd name="connsiteX1" fmla="*/ 130951 w 211276"/>
              <a:gd name="connsiteY1" fmla="*/ 189100 h 276401"/>
              <a:gd name="connsiteX2" fmla="*/ 0 w 211276"/>
              <a:gd name="connsiteY2" fmla="*/ 276401 h 276401"/>
              <a:gd name="connsiteX3" fmla="*/ 0 w 211276"/>
              <a:gd name="connsiteY3" fmla="*/ 107429 h 276401"/>
              <a:gd name="connsiteX4" fmla="*/ 211276 w 211276"/>
              <a:gd name="connsiteY4" fmla="*/ 0 h 276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276" h="276401">
                <a:moveTo>
                  <a:pt x="211276" y="0"/>
                </a:moveTo>
                <a:lnTo>
                  <a:pt x="130951" y="189100"/>
                </a:lnTo>
                <a:lnTo>
                  <a:pt x="0" y="276401"/>
                </a:lnTo>
                <a:lnTo>
                  <a:pt x="0" y="107429"/>
                </a:lnTo>
                <a:lnTo>
                  <a:pt x="211276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8365588" y="4656406"/>
            <a:ext cx="18757" cy="28135"/>
          </a:xfrm>
          <a:custGeom>
            <a:avLst/>
            <a:gdLst>
              <a:gd name="connsiteX0" fmla="*/ 18757 w 18757"/>
              <a:gd name="connsiteY0" fmla="*/ 0 h 28135"/>
              <a:gd name="connsiteX1" fmla="*/ 18757 w 18757"/>
              <a:gd name="connsiteY1" fmla="*/ 18598 h 28135"/>
              <a:gd name="connsiteX2" fmla="*/ 0 w 18757"/>
              <a:gd name="connsiteY2" fmla="*/ 28135 h 28135"/>
              <a:gd name="connsiteX3" fmla="*/ 18757 w 18757"/>
              <a:gd name="connsiteY3" fmla="*/ 0 h 28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57" h="28135">
                <a:moveTo>
                  <a:pt x="18757" y="0"/>
                </a:moveTo>
                <a:lnTo>
                  <a:pt x="18757" y="18598"/>
                </a:lnTo>
                <a:lnTo>
                  <a:pt x="0" y="28135"/>
                </a:lnTo>
                <a:lnTo>
                  <a:pt x="18757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8159262" y="4363828"/>
            <a:ext cx="276665" cy="245181"/>
          </a:xfrm>
          <a:custGeom>
            <a:avLst/>
            <a:gdLst>
              <a:gd name="connsiteX0" fmla="*/ 276665 w 276665"/>
              <a:gd name="connsiteY0" fmla="*/ 0 h 245181"/>
              <a:gd name="connsiteX1" fmla="*/ 113212 w 276665"/>
              <a:gd name="connsiteY1" fmla="*/ 245181 h 245181"/>
              <a:gd name="connsiteX2" fmla="*/ 0 w 276665"/>
              <a:gd name="connsiteY2" fmla="*/ 140677 h 245181"/>
              <a:gd name="connsiteX3" fmla="*/ 276665 w 276665"/>
              <a:gd name="connsiteY3" fmla="*/ 0 h 24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665" h="245181">
                <a:moveTo>
                  <a:pt x="276665" y="0"/>
                </a:moveTo>
                <a:lnTo>
                  <a:pt x="113212" y="245181"/>
                </a:lnTo>
                <a:lnTo>
                  <a:pt x="0" y="140677"/>
                </a:lnTo>
                <a:lnTo>
                  <a:pt x="276665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234563" y="4857228"/>
            <a:ext cx="159736" cy="244656"/>
          </a:xfrm>
          <a:custGeom>
            <a:avLst/>
            <a:gdLst>
              <a:gd name="connsiteX0" fmla="*/ 159736 w 159736"/>
              <a:gd name="connsiteY0" fmla="*/ 0 h 244656"/>
              <a:gd name="connsiteX1" fmla="*/ 159736 w 159736"/>
              <a:gd name="connsiteY1" fmla="*/ 220979 h 244656"/>
              <a:gd name="connsiteX2" fmla="*/ 149678 w 159736"/>
              <a:gd name="connsiteY2" fmla="*/ 244656 h 244656"/>
              <a:gd name="connsiteX3" fmla="*/ 0 w 159736"/>
              <a:gd name="connsiteY3" fmla="*/ 106491 h 244656"/>
              <a:gd name="connsiteX4" fmla="*/ 159736 w 159736"/>
              <a:gd name="connsiteY4" fmla="*/ 0 h 244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36" h="244656">
                <a:moveTo>
                  <a:pt x="159736" y="0"/>
                </a:moveTo>
                <a:lnTo>
                  <a:pt x="159736" y="220979"/>
                </a:lnTo>
                <a:lnTo>
                  <a:pt x="149678" y="244656"/>
                </a:lnTo>
                <a:lnTo>
                  <a:pt x="0" y="106491"/>
                </a:lnTo>
                <a:lnTo>
                  <a:pt x="159736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8159262" y="4929722"/>
            <a:ext cx="65347" cy="64309"/>
          </a:xfrm>
          <a:custGeom>
            <a:avLst/>
            <a:gdLst>
              <a:gd name="connsiteX0" fmla="*/ 42873 w 65347"/>
              <a:gd name="connsiteY0" fmla="*/ 0 h 64309"/>
              <a:gd name="connsiteX1" fmla="*/ 65347 w 65347"/>
              <a:gd name="connsiteY1" fmla="*/ 20745 h 64309"/>
              <a:gd name="connsiteX2" fmla="*/ 0 w 65347"/>
              <a:gd name="connsiteY2" fmla="*/ 64309 h 64309"/>
              <a:gd name="connsiteX3" fmla="*/ 42873 w 65347"/>
              <a:gd name="connsiteY3" fmla="*/ 0 h 64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47" h="64309">
                <a:moveTo>
                  <a:pt x="42873" y="0"/>
                </a:moveTo>
                <a:lnTo>
                  <a:pt x="65347" y="20745"/>
                </a:lnTo>
                <a:lnTo>
                  <a:pt x="0" y="64309"/>
                </a:lnTo>
                <a:lnTo>
                  <a:pt x="42873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7625233" y="4045274"/>
            <a:ext cx="196948" cy="439971"/>
          </a:xfrm>
          <a:custGeom>
            <a:avLst/>
            <a:gdLst>
              <a:gd name="connsiteX0" fmla="*/ 186890 w 196948"/>
              <a:gd name="connsiteY0" fmla="*/ 0 h 439971"/>
              <a:gd name="connsiteX1" fmla="*/ 196948 w 196948"/>
              <a:gd name="connsiteY1" fmla="*/ 9284 h 439971"/>
              <a:gd name="connsiteX2" fmla="*/ 196948 w 196948"/>
              <a:gd name="connsiteY2" fmla="*/ 46076 h 439971"/>
              <a:gd name="connsiteX3" fmla="*/ 196948 w 196948"/>
              <a:gd name="connsiteY3" fmla="*/ 286445 h 439971"/>
              <a:gd name="connsiteX4" fmla="*/ 0 w 196948"/>
              <a:gd name="connsiteY4" fmla="*/ 439971 h 439971"/>
              <a:gd name="connsiteX5" fmla="*/ 186890 w 196948"/>
              <a:gd name="connsiteY5" fmla="*/ 0 h 439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6948" h="439971">
                <a:moveTo>
                  <a:pt x="186890" y="0"/>
                </a:moveTo>
                <a:lnTo>
                  <a:pt x="196948" y="9284"/>
                </a:lnTo>
                <a:lnTo>
                  <a:pt x="196948" y="46076"/>
                </a:lnTo>
                <a:lnTo>
                  <a:pt x="196948" y="286445"/>
                </a:lnTo>
                <a:lnTo>
                  <a:pt x="0" y="439971"/>
                </a:lnTo>
                <a:lnTo>
                  <a:pt x="186890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8384345" y="5116293"/>
            <a:ext cx="20805" cy="18415"/>
          </a:xfrm>
          <a:custGeom>
            <a:avLst/>
            <a:gdLst>
              <a:gd name="connsiteX0" fmla="*/ 19909 w 20805"/>
              <a:gd name="connsiteY0" fmla="*/ 0 h 18415"/>
              <a:gd name="connsiteX1" fmla="*/ 20805 w 20805"/>
              <a:gd name="connsiteY1" fmla="*/ 827 h 18415"/>
              <a:gd name="connsiteX2" fmla="*/ 0 w 20805"/>
              <a:gd name="connsiteY2" fmla="*/ 18415 h 18415"/>
              <a:gd name="connsiteX3" fmla="*/ 19909 w 20805"/>
              <a:gd name="connsiteY3" fmla="*/ 0 h 18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05" h="18415">
                <a:moveTo>
                  <a:pt x="19909" y="0"/>
                </a:moveTo>
                <a:lnTo>
                  <a:pt x="20805" y="827"/>
                </a:lnTo>
                <a:lnTo>
                  <a:pt x="0" y="18415"/>
                </a:lnTo>
                <a:lnTo>
                  <a:pt x="19909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420371" y="4276488"/>
            <a:ext cx="3215612" cy="2556000"/>
            <a:chOff x="3469262" y="2956769"/>
            <a:chExt cx="3215612" cy="2556000"/>
          </a:xfrm>
        </p:grpSpPr>
        <p:grpSp>
          <p:nvGrpSpPr>
            <p:cNvPr id="5" name="组合 4"/>
            <p:cNvGrpSpPr/>
            <p:nvPr/>
          </p:nvGrpSpPr>
          <p:grpSpPr>
            <a:xfrm>
              <a:off x="3469262" y="2956769"/>
              <a:ext cx="3215612" cy="2556000"/>
              <a:chOff x="3469262" y="2956769"/>
              <a:chExt cx="3215612" cy="2556000"/>
            </a:xfrm>
          </p:grpSpPr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3469262" y="2956769"/>
                <a:ext cx="3215612" cy="25560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3615077" y="3089408"/>
                <a:ext cx="2898582" cy="2304000"/>
              </a:xfrm>
              <a:prstGeom prst="rect">
                <a:avLst/>
              </a:prstGeom>
              <a:noFill/>
              <a:ln w="984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831877" y="3159748"/>
              <a:ext cx="2611612" cy="2062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 smtClean="0">
                  <a:solidFill>
                    <a:schemeClr val="bg1"/>
                  </a:solidFill>
                  <a:latin typeface="LS" panose="02000303000000000000" pitchFamily="50" charset="0"/>
                </a:rPr>
                <a:t>TEXT</a:t>
              </a:r>
              <a:endParaRPr lang="en-US" altLang="zh-CN" sz="9600" b="1" dirty="0" smtClean="0">
                <a:solidFill>
                  <a:schemeClr val="bg1"/>
                </a:solidFill>
                <a:latin typeface="LS" panose="02000303000000000000" pitchFamily="50" charset="0"/>
              </a:endParaRPr>
            </a:p>
            <a:p>
              <a:pPr algn="dist"/>
              <a:r>
                <a:rPr lang="en-US" altLang="zh-CN" sz="3200" b="1" dirty="0" smtClean="0">
                  <a:solidFill>
                    <a:schemeClr val="bg1"/>
                  </a:solidFill>
                  <a:latin typeface="LS" panose="02000303000000000000" pitchFamily="50" charset="0"/>
                </a:rPr>
                <a:t>HEREHEREHERE</a:t>
              </a:r>
              <a:endParaRPr lang="zh-CN" altLang="en-US" sz="3200" b="1" dirty="0">
                <a:solidFill>
                  <a:schemeClr val="bg1"/>
                </a:solidFill>
                <a:latin typeface="LS" panose="02000303000000000000" pitchFamily="50" charset="0"/>
              </a:endParaRPr>
            </a:p>
          </p:txBody>
        </p:sp>
      </p:grpSp>
      <p:sp>
        <p:nvSpPr>
          <p:cNvPr id="37" name="任意多边形 36"/>
          <p:cNvSpPr/>
          <p:nvPr/>
        </p:nvSpPr>
        <p:spPr>
          <a:xfrm>
            <a:off x="8196247" y="3833275"/>
            <a:ext cx="196948" cy="439971"/>
          </a:xfrm>
          <a:custGeom>
            <a:avLst/>
            <a:gdLst>
              <a:gd name="connsiteX0" fmla="*/ 186890 w 196948"/>
              <a:gd name="connsiteY0" fmla="*/ 0 h 439971"/>
              <a:gd name="connsiteX1" fmla="*/ 196948 w 196948"/>
              <a:gd name="connsiteY1" fmla="*/ 9284 h 439971"/>
              <a:gd name="connsiteX2" fmla="*/ 196948 w 196948"/>
              <a:gd name="connsiteY2" fmla="*/ 46076 h 439971"/>
              <a:gd name="connsiteX3" fmla="*/ 196948 w 196948"/>
              <a:gd name="connsiteY3" fmla="*/ 286445 h 439971"/>
              <a:gd name="connsiteX4" fmla="*/ 0 w 196948"/>
              <a:gd name="connsiteY4" fmla="*/ 439971 h 439971"/>
              <a:gd name="connsiteX5" fmla="*/ 186890 w 196948"/>
              <a:gd name="connsiteY5" fmla="*/ 0 h 439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6948" h="439971">
                <a:moveTo>
                  <a:pt x="186890" y="0"/>
                </a:moveTo>
                <a:lnTo>
                  <a:pt x="196948" y="9284"/>
                </a:lnTo>
                <a:lnTo>
                  <a:pt x="196948" y="46076"/>
                </a:lnTo>
                <a:lnTo>
                  <a:pt x="196948" y="286445"/>
                </a:lnTo>
                <a:lnTo>
                  <a:pt x="0" y="439971"/>
                </a:lnTo>
                <a:lnTo>
                  <a:pt x="186890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7955616" y="4554060"/>
            <a:ext cx="196948" cy="439971"/>
          </a:xfrm>
          <a:custGeom>
            <a:avLst/>
            <a:gdLst>
              <a:gd name="connsiteX0" fmla="*/ 186890 w 196948"/>
              <a:gd name="connsiteY0" fmla="*/ 0 h 439971"/>
              <a:gd name="connsiteX1" fmla="*/ 196948 w 196948"/>
              <a:gd name="connsiteY1" fmla="*/ 9284 h 439971"/>
              <a:gd name="connsiteX2" fmla="*/ 196948 w 196948"/>
              <a:gd name="connsiteY2" fmla="*/ 46076 h 439971"/>
              <a:gd name="connsiteX3" fmla="*/ 196948 w 196948"/>
              <a:gd name="connsiteY3" fmla="*/ 286445 h 439971"/>
              <a:gd name="connsiteX4" fmla="*/ 0 w 196948"/>
              <a:gd name="connsiteY4" fmla="*/ 439971 h 439971"/>
              <a:gd name="connsiteX5" fmla="*/ 186890 w 196948"/>
              <a:gd name="connsiteY5" fmla="*/ 0 h 439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6948" h="439971">
                <a:moveTo>
                  <a:pt x="186890" y="0"/>
                </a:moveTo>
                <a:lnTo>
                  <a:pt x="196948" y="9284"/>
                </a:lnTo>
                <a:lnTo>
                  <a:pt x="196948" y="46076"/>
                </a:lnTo>
                <a:lnTo>
                  <a:pt x="196948" y="286445"/>
                </a:lnTo>
                <a:lnTo>
                  <a:pt x="0" y="439971"/>
                </a:lnTo>
                <a:lnTo>
                  <a:pt x="186890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8593146" y="4394979"/>
            <a:ext cx="196948" cy="439971"/>
          </a:xfrm>
          <a:custGeom>
            <a:avLst/>
            <a:gdLst>
              <a:gd name="connsiteX0" fmla="*/ 186890 w 196948"/>
              <a:gd name="connsiteY0" fmla="*/ 0 h 439971"/>
              <a:gd name="connsiteX1" fmla="*/ 196948 w 196948"/>
              <a:gd name="connsiteY1" fmla="*/ 9284 h 439971"/>
              <a:gd name="connsiteX2" fmla="*/ 196948 w 196948"/>
              <a:gd name="connsiteY2" fmla="*/ 46076 h 439971"/>
              <a:gd name="connsiteX3" fmla="*/ 196948 w 196948"/>
              <a:gd name="connsiteY3" fmla="*/ 286445 h 439971"/>
              <a:gd name="connsiteX4" fmla="*/ 0 w 196948"/>
              <a:gd name="connsiteY4" fmla="*/ 439971 h 439971"/>
              <a:gd name="connsiteX5" fmla="*/ 186890 w 196948"/>
              <a:gd name="connsiteY5" fmla="*/ 0 h 439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6948" h="439971">
                <a:moveTo>
                  <a:pt x="186890" y="0"/>
                </a:moveTo>
                <a:lnTo>
                  <a:pt x="196948" y="9284"/>
                </a:lnTo>
                <a:lnTo>
                  <a:pt x="196948" y="46076"/>
                </a:lnTo>
                <a:lnTo>
                  <a:pt x="196948" y="286445"/>
                </a:lnTo>
                <a:lnTo>
                  <a:pt x="0" y="439971"/>
                </a:lnTo>
                <a:lnTo>
                  <a:pt x="186890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12236261" y="5948643"/>
            <a:ext cx="199812" cy="127589"/>
          </a:xfrm>
          <a:custGeom>
            <a:avLst/>
            <a:gdLst>
              <a:gd name="connsiteX0" fmla="*/ 199812 w 199812"/>
              <a:gd name="connsiteY0" fmla="*/ 0 h 127589"/>
              <a:gd name="connsiteX1" fmla="*/ 61879 w 199812"/>
              <a:gd name="connsiteY1" fmla="*/ 127589 h 127589"/>
              <a:gd name="connsiteX2" fmla="*/ 0 w 199812"/>
              <a:gd name="connsiteY2" fmla="*/ 127589 h 127589"/>
              <a:gd name="connsiteX3" fmla="*/ 164287 w 199812"/>
              <a:gd name="connsiteY3" fmla="*/ 18064 h 127589"/>
              <a:gd name="connsiteX4" fmla="*/ 199812 w 199812"/>
              <a:gd name="connsiteY4" fmla="*/ 0 h 127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812" h="127589">
                <a:moveTo>
                  <a:pt x="199812" y="0"/>
                </a:moveTo>
                <a:lnTo>
                  <a:pt x="61879" y="127589"/>
                </a:lnTo>
                <a:lnTo>
                  <a:pt x="0" y="127589"/>
                </a:lnTo>
                <a:lnTo>
                  <a:pt x="164287" y="18064"/>
                </a:lnTo>
                <a:lnTo>
                  <a:pt x="19981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8754669" y="3396145"/>
            <a:ext cx="665174" cy="437130"/>
          </a:xfrm>
          <a:custGeom>
            <a:avLst/>
            <a:gdLst>
              <a:gd name="connsiteX0" fmla="*/ 1291515 w 1308942"/>
              <a:gd name="connsiteY0" fmla="*/ 0 h 1090246"/>
              <a:gd name="connsiteX1" fmla="*/ 1308942 w 1308942"/>
              <a:gd name="connsiteY1" fmla="*/ 0 h 1090246"/>
              <a:gd name="connsiteX2" fmla="*/ 90431 w 1308942"/>
              <a:gd name="connsiteY2" fmla="*/ 1090246 h 1090246"/>
              <a:gd name="connsiteX3" fmla="*/ 0 w 1308942"/>
              <a:gd name="connsiteY3" fmla="*/ 1006771 h 1090246"/>
              <a:gd name="connsiteX4" fmla="*/ 1291515 w 1308942"/>
              <a:gd name="connsiteY4" fmla="*/ 0 h 1090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8942" h="1090246">
                <a:moveTo>
                  <a:pt x="1291515" y="0"/>
                </a:moveTo>
                <a:lnTo>
                  <a:pt x="1308942" y="0"/>
                </a:lnTo>
                <a:lnTo>
                  <a:pt x="90431" y="1090246"/>
                </a:lnTo>
                <a:lnTo>
                  <a:pt x="0" y="1006771"/>
                </a:lnTo>
                <a:lnTo>
                  <a:pt x="1291515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3687921">
            <a:off x="6901148" y="3716793"/>
            <a:ext cx="526779" cy="394871"/>
          </a:xfrm>
          <a:prstGeom prst="triangle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7164537" y="2727855"/>
            <a:ext cx="665174" cy="437130"/>
          </a:xfrm>
          <a:custGeom>
            <a:avLst/>
            <a:gdLst>
              <a:gd name="connsiteX0" fmla="*/ 1291515 w 1308942"/>
              <a:gd name="connsiteY0" fmla="*/ 0 h 1090246"/>
              <a:gd name="connsiteX1" fmla="*/ 1308942 w 1308942"/>
              <a:gd name="connsiteY1" fmla="*/ 0 h 1090246"/>
              <a:gd name="connsiteX2" fmla="*/ 90431 w 1308942"/>
              <a:gd name="connsiteY2" fmla="*/ 1090246 h 1090246"/>
              <a:gd name="connsiteX3" fmla="*/ 0 w 1308942"/>
              <a:gd name="connsiteY3" fmla="*/ 1006771 h 1090246"/>
              <a:gd name="connsiteX4" fmla="*/ 1291515 w 1308942"/>
              <a:gd name="connsiteY4" fmla="*/ 0 h 1090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8942" h="1090246">
                <a:moveTo>
                  <a:pt x="1291515" y="0"/>
                </a:moveTo>
                <a:lnTo>
                  <a:pt x="1308942" y="0"/>
                </a:lnTo>
                <a:lnTo>
                  <a:pt x="90431" y="1090246"/>
                </a:lnTo>
                <a:lnTo>
                  <a:pt x="0" y="1006771"/>
                </a:lnTo>
                <a:lnTo>
                  <a:pt x="1291515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>
            <a:off x="7751693" y="3452479"/>
            <a:ext cx="292016" cy="376957"/>
          </a:xfrm>
          <a:prstGeom prst="triangle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>
            <a:off x="7902021" y="2741571"/>
            <a:ext cx="746543" cy="495070"/>
          </a:xfrm>
          <a:custGeom>
            <a:avLst/>
            <a:gdLst>
              <a:gd name="connsiteX0" fmla="*/ 0 w 527885"/>
              <a:gd name="connsiteY0" fmla="*/ 609370 h 609370"/>
              <a:gd name="connsiteX1" fmla="*/ 263943 w 527885"/>
              <a:gd name="connsiteY1" fmla="*/ 0 h 609370"/>
              <a:gd name="connsiteX2" fmla="*/ 527885 w 527885"/>
              <a:gd name="connsiteY2" fmla="*/ 609370 h 609370"/>
              <a:gd name="connsiteX3" fmla="*/ 0 w 527885"/>
              <a:gd name="connsiteY3" fmla="*/ 609370 h 609370"/>
              <a:gd name="connsiteX0-1" fmla="*/ 0 w 746543"/>
              <a:gd name="connsiteY0-2" fmla="*/ 495070 h 495070"/>
              <a:gd name="connsiteX1-3" fmla="*/ 746543 w 746543"/>
              <a:gd name="connsiteY1-4" fmla="*/ 0 h 495070"/>
              <a:gd name="connsiteX2-5" fmla="*/ 527885 w 746543"/>
              <a:gd name="connsiteY2-6" fmla="*/ 495070 h 495070"/>
              <a:gd name="connsiteX3-7" fmla="*/ 0 w 746543"/>
              <a:gd name="connsiteY3-8" fmla="*/ 495070 h 49507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746543" h="495070">
                <a:moveTo>
                  <a:pt x="0" y="495070"/>
                </a:moveTo>
                <a:lnTo>
                  <a:pt x="746543" y="0"/>
                </a:lnTo>
                <a:lnTo>
                  <a:pt x="527885" y="495070"/>
                </a:lnTo>
                <a:lnTo>
                  <a:pt x="0" y="49507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4709354">
            <a:off x="5705290" y="3552024"/>
            <a:ext cx="864474" cy="715760"/>
          </a:xfrm>
          <a:prstGeom prst="triangle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>
            <a:off x="4876689" y="2075023"/>
            <a:ext cx="375485" cy="418870"/>
          </a:xfrm>
          <a:custGeom>
            <a:avLst/>
            <a:gdLst>
              <a:gd name="connsiteX0" fmla="*/ 0 w 527885"/>
              <a:gd name="connsiteY0" fmla="*/ 609370 h 609370"/>
              <a:gd name="connsiteX1" fmla="*/ 263943 w 527885"/>
              <a:gd name="connsiteY1" fmla="*/ 0 h 609370"/>
              <a:gd name="connsiteX2" fmla="*/ 527885 w 527885"/>
              <a:gd name="connsiteY2" fmla="*/ 609370 h 609370"/>
              <a:gd name="connsiteX3" fmla="*/ 0 w 527885"/>
              <a:gd name="connsiteY3" fmla="*/ 609370 h 609370"/>
              <a:gd name="connsiteX0-1" fmla="*/ 0 w 375485"/>
              <a:gd name="connsiteY0-2" fmla="*/ 609370 h 710970"/>
              <a:gd name="connsiteX1-3" fmla="*/ 263943 w 375485"/>
              <a:gd name="connsiteY1-4" fmla="*/ 0 h 710970"/>
              <a:gd name="connsiteX2-5" fmla="*/ 375485 w 375485"/>
              <a:gd name="connsiteY2-6" fmla="*/ 710970 h 710970"/>
              <a:gd name="connsiteX3-7" fmla="*/ 0 w 375485"/>
              <a:gd name="connsiteY3-8" fmla="*/ 609370 h 710970"/>
              <a:gd name="connsiteX0-9" fmla="*/ 0 w 375485"/>
              <a:gd name="connsiteY0-10" fmla="*/ 317270 h 418870"/>
              <a:gd name="connsiteX1-11" fmla="*/ 276643 w 375485"/>
              <a:gd name="connsiteY1-12" fmla="*/ 0 h 418870"/>
              <a:gd name="connsiteX2-13" fmla="*/ 375485 w 375485"/>
              <a:gd name="connsiteY2-14" fmla="*/ 418870 h 418870"/>
              <a:gd name="connsiteX3-15" fmla="*/ 0 w 375485"/>
              <a:gd name="connsiteY3-16" fmla="*/ 317270 h 418870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</a:cxnLst>
            <a:rect l="l" t="t" r="r" b="b"/>
            <a:pathLst>
              <a:path w="375485" h="418870">
                <a:moveTo>
                  <a:pt x="0" y="317270"/>
                </a:moveTo>
                <a:lnTo>
                  <a:pt x="276643" y="0"/>
                </a:lnTo>
                <a:lnTo>
                  <a:pt x="375485" y="418870"/>
                </a:lnTo>
                <a:lnTo>
                  <a:pt x="0" y="31727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1240058" y="0"/>
            <a:ext cx="1150822" cy="609370"/>
          </a:xfrm>
          <a:prstGeom prst="triangle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>
            <a:off x="6856967" y="2138408"/>
            <a:ext cx="606842" cy="469670"/>
          </a:xfrm>
          <a:custGeom>
            <a:avLst/>
            <a:gdLst>
              <a:gd name="connsiteX0" fmla="*/ 0 w 527885"/>
              <a:gd name="connsiteY0" fmla="*/ 609370 h 609370"/>
              <a:gd name="connsiteX1" fmla="*/ 263943 w 527885"/>
              <a:gd name="connsiteY1" fmla="*/ 0 h 609370"/>
              <a:gd name="connsiteX2" fmla="*/ 527885 w 527885"/>
              <a:gd name="connsiteY2" fmla="*/ 609370 h 609370"/>
              <a:gd name="connsiteX3" fmla="*/ 0 w 527885"/>
              <a:gd name="connsiteY3" fmla="*/ 609370 h 609370"/>
              <a:gd name="connsiteX0-1" fmla="*/ 78957 w 606842"/>
              <a:gd name="connsiteY0-2" fmla="*/ 469670 h 469670"/>
              <a:gd name="connsiteX1-3" fmla="*/ 0 w 606842"/>
              <a:gd name="connsiteY1-4" fmla="*/ 0 h 469670"/>
              <a:gd name="connsiteX2-5" fmla="*/ 606842 w 606842"/>
              <a:gd name="connsiteY2-6" fmla="*/ 469670 h 469670"/>
              <a:gd name="connsiteX3-7" fmla="*/ 78957 w 606842"/>
              <a:gd name="connsiteY3-8" fmla="*/ 469670 h 46967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06842" h="469670">
                <a:moveTo>
                  <a:pt x="78957" y="469670"/>
                </a:moveTo>
                <a:lnTo>
                  <a:pt x="0" y="0"/>
                </a:lnTo>
                <a:lnTo>
                  <a:pt x="606842" y="469670"/>
                </a:lnTo>
                <a:lnTo>
                  <a:pt x="78957" y="46967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1957373">
            <a:off x="6318957" y="2669589"/>
            <a:ext cx="527885" cy="609370"/>
          </a:xfrm>
          <a:prstGeom prst="triangle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46"/>
          <p:cNvSpPr/>
          <p:nvPr/>
        </p:nvSpPr>
        <p:spPr>
          <a:xfrm>
            <a:off x="5700591" y="2233963"/>
            <a:ext cx="375485" cy="710970"/>
          </a:xfrm>
          <a:custGeom>
            <a:avLst/>
            <a:gdLst>
              <a:gd name="connsiteX0" fmla="*/ 0 w 527885"/>
              <a:gd name="connsiteY0" fmla="*/ 609370 h 609370"/>
              <a:gd name="connsiteX1" fmla="*/ 263943 w 527885"/>
              <a:gd name="connsiteY1" fmla="*/ 0 h 609370"/>
              <a:gd name="connsiteX2" fmla="*/ 527885 w 527885"/>
              <a:gd name="connsiteY2" fmla="*/ 609370 h 609370"/>
              <a:gd name="connsiteX3" fmla="*/ 0 w 527885"/>
              <a:gd name="connsiteY3" fmla="*/ 609370 h 609370"/>
              <a:gd name="connsiteX0-1" fmla="*/ 0 w 375485"/>
              <a:gd name="connsiteY0-2" fmla="*/ 609370 h 710970"/>
              <a:gd name="connsiteX1-3" fmla="*/ 263943 w 375485"/>
              <a:gd name="connsiteY1-4" fmla="*/ 0 h 710970"/>
              <a:gd name="connsiteX2-5" fmla="*/ 375485 w 375485"/>
              <a:gd name="connsiteY2-6" fmla="*/ 710970 h 710970"/>
              <a:gd name="connsiteX3-7" fmla="*/ 0 w 375485"/>
              <a:gd name="connsiteY3-8" fmla="*/ 609370 h 71097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75485" h="710970">
                <a:moveTo>
                  <a:pt x="0" y="609370"/>
                </a:moveTo>
                <a:lnTo>
                  <a:pt x="263943" y="0"/>
                </a:lnTo>
                <a:lnTo>
                  <a:pt x="375485" y="710970"/>
                </a:lnTo>
                <a:lnTo>
                  <a:pt x="0" y="60937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10800000">
            <a:off x="2390880" y="451040"/>
            <a:ext cx="527885" cy="609370"/>
          </a:xfrm>
          <a:prstGeom prst="triangle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46"/>
          <p:cNvSpPr/>
          <p:nvPr/>
        </p:nvSpPr>
        <p:spPr>
          <a:xfrm>
            <a:off x="3735261" y="1060410"/>
            <a:ext cx="375485" cy="710970"/>
          </a:xfrm>
          <a:custGeom>
            <a:avLst/>
            <a:gdLst>
              <a:gd name="connsiteX0" fmla="*/ 0 w 527885"/>
              <a:gd name="connsiteY0" fmla="*/ 609370 h 609370"/>
              <a:gd name="connsiteX1" fmla="*/ 263943 w 527885"/>
              <a:gd name="connsiteY1" fmla="*/ 0 h 609370"/>
              <a:gd name="connsiteX2" fmla="*/ 527885 w 527885"/>
              <a:gd name="connsiteY2" fmla="*/ 609370 h 609370"/>
              <a:gd name="connsiteX3" fmla="*/ 0 w 527885"/>
              <a:gd name="connsiteY3" fmla="*/ 609370 h 609370"/>
              <a:gd name="connsiteX0-1" fmla="*/ 0 w 375485"/>
              <a:gd name="connsiteY0-2" fmla="*/ 609370 h 710970"/>
              <a:gd name="connsiteX1-3" fmla="*/ 263943 w 375485"/>
              <a:gd name="connsiteY1-4" fmla="*/ 0 h 710970"/>
              <a:gd name="connsiteX2-5" fmla="*/ 375485 w 375485"/>
              <a:gd name="connsiteY2-6" fmla="*/ 710970 h 710970"/>
              <a:gd name="connsiteX3-7" fmla="*/ 0 w 375485"/>
              <a:gd name="connsiteY3-8" fmla="*/ 609370 h 71097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75485" h="710970">
                <a:moveTo>
                  <a:pt x="0" y="609370"/>
                </a:moveTo>
                <a:lnTo>
                  <a:pt x="263943" y="0"/>
                </a:lnTo>
                <a:lnTo>
                  <a:pt x="375485" y="710970"/>
                </a:lnTo>
                <a:lnTo>
                  <a:pt x="0" y="60937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0"/>
          <p:cNvSpPr/>
          <p:nvPr/>
        </p:nvSpPr>
        <p:spPr>
          <a:xfrm>
            <a:off x="5403738" y="1382881"/>
            <a:ext cx="505243" cy="736370"/>
          </a:xfrm>
          <a:custGeom>
            <a:avLst/>
            <a:gdLst>
              <a:gd name="connsiteX0" fmla="*/ 0 w 527885"/>
              <a:gd name="connsiteY0" fmla="*/ 609370 h 609370"/>
              <a:gd name="connsiteX1" fmla="*/ 263943 w 527885"/>
              <a:gd name="connsiteY1" fmla="*/ 0 h 609370"/>
              <a:gd name="connsiteX2" fmla="*/ 527885 w 527885"/>
              <a:gd name="connsiteY2" fmla="*/ 609370 h 609370"/>
              <a:gd name="connsiteX3" fmla="*/ 0 w 527885"/>
              <a:gd name="connsiteY3" fmla="*/ 609370 h 609370"/>
              <a:gd name="connsiteX0-1" fmla="*/ 0 w 263943"/>
              <a:gd name="connsiteY0-2" fmla="*/ 609370 h 1015770"/>
              <a:gd name="connsiteX1-3" fmla="*/ 263943 w 263943"/>
              <a:gd name="connsiteY1-4" fmla="*/ 0 h 1015770"/>
              <a:gd name="connsiteX2-5" fmla="*/ 261185 w 263943"/>
              <a:gd name="connsiteY2-6" fmla="*/ 1015770 h 1015770"/>
              <a:gd name="connsiteX3-7" fmla="*/ 0 w 263943"/>
              <a:gd name="connsiteY3-8" fmla="*/ 609370 h 1015770"/>
              <a:gd name="connsiteX0-9" fmla="*/ 0 w 505243"/>
              <a:gd name="connsiteY0-10" fmla="*/ 329970 h 736370"/>
              <a:gd name="connsiteX1-11" fmla="*/ 505243 w 505243"/>
              <a:gd name="connsiteY1-12" fmla="*/ 0 h 736370"/>
              <a:gd name="connsiteX2-13" fmla="*/ 261185 w 505243"/>
              <a:gd name="connsiteY2-14" fmla="*/ 736370 h 736370"/>
              <a:gd name="connsiteX3-15" fmla="*/ 0 w 505243"/>
              <a:gd name="connsiteY3-16" fmla="*/ 329970 h 736370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</a:cxnLst>
            <a:rect l="l" t="t" r="r" b="b"/>
            <a:pathLst>
              <a:path w="505243" h="736370">
                <a:moveTo>
                  <a:pt x="0" y="329970"/>
                </a:moveTo>
                <a:lnTo>
                  <a:pt x="505243" y="0"/>
                </a:lnTo>
                <a:cubicBezTo>
                  <a:pt x="504324" y="338590"/>
                  <a:pt x="262104" y="397780"/>
                  <a:pt x="261185" y="736370"/>
                </a:cubicBezTo>
                <a:lnTo>
                  <a:pt x="0" y="32997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等腰三角形 46"/>
          <p:cNvSpPr/>
          <p:nvPr/>
        </p:nvSpPr>
        <p:spPr>
          <a:xfrm>
            <a:off x="3074632" y="887282"/>
            <a:ext cx="375485" cy="710970"/>
          </a:xfrm>
          <a:custGeom>
            <a:avLst/>
            <a:gdLst>
              <a:gd name="connsiteX0" fmla="*/ 0 w 527885"/>
              <a:gd name="connsiteY0" fmla="*/ 609370 h 609370"/>
              <a:gd name="connsiteX1" fmla="*/ 263943 w 527885"/>
              <a:gd name="connsiteY1" fmla="*/ 0 h 609370"/>
              <a:gd name="connsiteX2" fmla="*/ 527885 w 527885"/>
              <a:gd name="connsiteY2" fmla="*/ 609370 h 609370"/>
              <a:gd name="connsiteX3" fmla="*/ 0 w 527885"/>
              <a:gd name="connsiteY3" fmla="*/ 609370 h 609370"/>
              <a:gd name="connsiteX0-1" fmla="*/ 0 w 375485"/>
              <a:gd name="connsiteY0-2" fmla="*/ 609370 h 710970"/>
              <a:gd name="connsiteX1-3" fmla="*/ 263943 w 375485"/>
              <a:gd name="connsiteY1-4" fmla="*/ 0 h 710970"/>
              <a:gd name="connsiteX2-5" fmla="*/ 375485 w 375485"/>
              <a:gd name="connsiteY2-6" fmla="*/ 710970 h 710970"/>
              <a:gd name="connsiteX3-7" fmla="*/ 0 w 375485"/>
              <a:gd name="connsiteY3-8" fmla="*/ 609370 h 71097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75485" h="710970">
                <a:moveTo>
                  <a:pt x="0" y="609370"/>
                </a:moveTo>
                <a:lnTo>
                  <a:pt x="263943" y="0"/>
                </a:lnTo>
                <a:lnTo>
                  <a:pt x="375485" y="710970"/>
                </a:lnTo>
                <a:lnTo>
                  <a:pt x="0" y="60937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7997552" y="4077601"/>
            <a:ext cx="196948" cy="439971"/>
          </a:xfrm>
          <a:custGeom>
            <a:avLst/>
            <a:gdLst>
              <a:gd name="connsiteX0" fmla="*/ 186890 w 196948"/>
              <a:gd name="connsiteY0" fmla="*/ 0 h 439971"/>
              <a:gd name="connsiteX1" fmla="*/ 196948 w 196948"/>
              <a:gd name="connsiteY1" fmla="*/ 9284 h 439971"/>
              <a:gd name="connsiteX2" fmla="*/ 196948 w 196948"/>
              <a:gd name="connsiteY2" fmla="*/ 46076 h 439971"/>
              <a:gd name="connsiteX3" fmla="*/ 196948 w 196948"/>
              <a:gd name="connsiteY3" fmla="*/ 286445 h 439971"/>
              <a:gd name="connsiteX4" fmla="*/ 0 w 196948"/>
              <a:gd name="connsiteY4" fmla="*/ 439971 h 439971"/>
              <a:gd name="connsiteX5" fmla="*/ 186890 w 196948"/>
              <a:gd name="connsiteY5" fmla="*/ 0 h 439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6948" h="439971">
                <a:moveTo>
                  <a:pt x="186890" y="0"/>
                </a:moveTo>
                <a:lnTo>
                  <a:pt x="196948" y="9284"/>
                </a:lnTo>
                <a:lnTo>
                  <a:pt x="196948" y="46076"/>
                </a:lnTo>
                <a:lnTo>
                  <a:pt x="196948" y="286445"/>
                </a:lnTo>
                <a:lnTo>
                  <a:pt x="0" y="439971"/>
                </a:lnTo>
                <a:lnTo>
                  <a:pt x="186890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0"/>
          <p:cNvSpPr/>
          <p:nvPr/>
        </p:nvSpPr>
        <p:spPr>
          <a:xfrm rot="4999524">
            <a:off x="3362599" y="1665518"/>
            <a:ext cx="718730" cy="1015770"/>
          </a:xfrm>
          <a:custGeom>
            <a:avLst/>
            <a:gdLst>
              <a:gd name="connsiteX0" fmla="*/ 0 w 527885"/>
              <a:gd name="connsiteY0" fmla="*/ 609370 h 609370"/>
              <a:gd name="connsiteX1" fmla="*/ 263943 w 527885"/>
              <a:gd name="connsiteY1" fmla="*/ 0 h 609370"/>
              <a:gd name="connsiteX2" fmla="*/ 527885 w 527885"/>
              <a:gd name="connsiteY2" fmla="*/ 609370 h 609370"/>
              <a:gd name="connsiteX3" fmla="*/ 0 w 527885"/>
              <a:gd name="connsiteY3" fmla="*/ 609370 h 609370"/>
              <a:gd name="connsiteX0-1" fmla="*/ 0 w 263943"/>
              <a:gd name="connsiteY0-2" fmla="*/ 609370 h 1015770"/>
              <a:gd name="connsiteX1-3" fmla="*/ 263943 w 263943"/>
              <a:gd name="connsiteY1-4" fmla="*/ 0 h 1015770"/>
              <a:gd name="connsiteX2-5" fmla="*/ 261185 w 263943"/>
              <a:gd name="connsiteY2-6" fmla="*/ 1015770 h 1015770"/>
              <a:gd name="connsiteX3-7" fmla="*/ 0 w 263943"/>
              <a:gd name="connsiteY3-8" fmla="*/ 609370 h 101577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63943" h="1015770">
                <a:moveTo>
                  <a:pt x="0" y="609370"/>
                </a:moveTo>
                <a:lnTo>
                  <a:pt x="263943" y="0"/>
                </a:lnTo>
                <a:cubicBezTo>
                  <a:pt x="263024" y="338590"/>
                  <a:pt x="262104" y="677180"/>
                  <a:pt x="261185" y="1015770"/>
                </a:cubicBezTo>
                <a:lnTo>
                  <a:pt x="0" y="60937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46"/>
          <p:cNvSpPr/>
          <p:nvPr/>
        </p:nvSpPr>
        <p:spPr>
          <a:xfrm rot="3362354">
            <a:off x="4537880" y="2346444"/>
            <a:ext cx="375485" cy="710970"/>
          </a:xfrm>
          <a:custGeom>
            <a:avLst/>
            <a:gdLst>
              <a:gd name="connsiteX0" fmla="*/ 0 w 527885"/>
              <a:gd name="connsiteY0" fmla="*/ 609370 h 609370"/>
              <a:gd name="connsiteX1" fmla="*/ 263943 w 527885"/>
              <a:gd name="connsiteY1" fmla="*/ 0 h 609370"/>
              <a:gd name="connsiteX2" fmla="*/ 527885 w 527885"/>
              <a:gd name="connsiteY2" fmla="*/ 609370 h 609370"/>
              <a:gd name="connsiteX3" fmla="*/ 0 w 527885"/>
              <a:gd name="connsiteY3" fmla="*/ 609370 h 609370"/>
              <a:gd name="connsiteX0-1" fmla="*/ 0 w 375485"/>
              <a:gd name="connsiteY0-2" fmla="*/ 609370 h 710970"/>
              <a:gd name="connsiteX1-3" fmla="*/ 263943 w 375485"/>
              <a:gd name="connsiteY1-4" fmla="*/ 0 h 710970"/>
              <a:gd name="connsiteX2-5" fmla="*/ 375485 w 375485"/>
              <a:gd name="connsiteY2-6" fmla="*/ 710970 h 710970"/>
              <a:gd name="connsiteX3-7" fmla="*/ 0 w 375485"/>
              <a:gd name="connsiteY3-8" fmla="*/ 609370 h 71097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75485" h="710970">
                <a:moveTo>
                  <a:pt x="0" y="609370"/>
                </a:moveTo>
                <a:lnTo>
                  <a:pt x="263943" y="0"/>
                </a:lnTo>
                <a:lnTo>
                  <a:pt x="375485" y="710970"/>
                </a:lnTo>
                <a:lnTo>
                  <a:pt x="0" y="60937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4346915" y="709036"/>
            <a:ext cx="196948" cy="439971"/>
          </a:xfrm>
          <a:custGeom>
            <a:avLst/>
            <a:gdLst>
              <a:gd name="connsiteX0" fmla="*/ 186890 w 196948"/>
              <a:gd name="connsiteY0" fmla="*/ 0 h 439971"/>
              <a:gd name="connsiteX1" fmla="*/ 196948 w 196948"/>
              <a:gd name="connsiteY1" fmla="*/ 9284 h 439971"/>
              <a:gd name="connsiteX2" fmla="*/ 196948 w 196948"/>
              <a:gd name="connsiteY2" fmla="*/ 46076 h 439971"/>
              <a:gd name="connsiteX3" fmla="*/ 196948 w 196948"/>
              <a:gd name="connsiteY3" fmla="*/ 286445 h 439971"/>
              <a:gd name="connsiteX4" fmla="*/ 0 w 196948"/>
              <a:gd name="connsiteY4" fmla="*/ 439971 h 439971"/>
              <a:gd name="connsiteX5" fmla="*/ 186890 w 196948"/>
              <a:gd name="connsiteY5" fmla="*/ 0 h 439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6948" h="439971">
                <a:moveTo>
                  <a:pt x="186890" y="0"/>
                </a:moveTo>
                <a:lnTo>
                  <a:pt x="196948" y="9284"/>
                </a:lnTo>
                <a:lnTo>
                  <a:pt x="196948" y="46076"/>
                </a:lnTo>
                <a:lnTo>
                  <a:pt x="196948" y="286445"/>
                </a:lnTo>
                <a:lnTo>
                  <a:pt x="0" y="439971"/>
                </a:lnTo>
                <a:lnTo>
                  <a:pt x="186890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4573846" y="1632444"/>
            <a:ext cx="196948" cy="439971"/>
          </a:xfrm>
          <a:custGeom>
            <a:avLst/>
            <a:gdLst>
              <a:gd name="connsiteX0" fmla="*/ 186890 w 196948"/>
              <a:gd name="connsiteY0" fmla="*/ 0 h 439971"/>
              <a:gd name="connsiteX1" fmla="*/ 196948 w 196948"/>
              <a:gd name="connsiteY1" fmla="*/ 9284 h 439971"/>
              <a:gd name="connsiteX2" fmla="*/ 196948 w 196948"/>
              <a:gd name="connsiteY2" fmla="*/ 46076 h 439971"/>
              <a:gd name="connsiteX3" fmla="*/ 196948 w 196948"/>
              <a:gd name="connsiteY3" fmla="*/ 286445 h 439971"/>
              <a:gd name="connsiteX4" fmla="*/ 0 w 196948"/>
              <a:gd name="connsiteY4" fmla="*/ 439971 h 439971"/>
              <a:gd name="connsiteX5" fmla="*/ 186890 w 196948"/>
              <a:gd name="connsiteY5" fmla="*/ 0 h 439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6948" h="439971">
                <a:moveTo>
                  <a:pt x="186890" y="0"/>
                </a:moveTo>
                <a:lnTo>
                  <a:pt x="196948" y="9284"/>
                </a:lnTo>
                <a:lnTo>
                  <a:pt x="196948" y="46076"/>
                </a:lnTo>
                <a:lnTo>
                  <a:pt x="196948" y="286445"/>
                </a:lnTo>
                <a:lnTo>
                  <a:pt x="0" y="439971"/>
                </a:lnTo>
                <a:lnTo>
                  <a:pt x="186890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3634443" y="520264"/>
            <a:ext cx="201636" cy="302455"/>
          </a:xfrm>
          <a:custGeom>
            <a:avLst/>
            <a:gdLst>
              <a:gd name="connsiteX0" fmla="*/ 201636 w 201636"/>
              <a:gd name="connsiteY0" fmla="*/ 0 h 302455"/>
              <a:gd name="connsiteX1" fmla="*/ 73160 w 201636"/>
              <a:gd name="connsiteY1" fmla="*/ 302455 h 302455"/>
              <a:gd name="connsiteX2" fmla="*/ 0 w 201636"/>
              <a:gd name="connsiteY2" fmla="*/ 302455 h 302455"/>
              <a:gd name="connsiteX3" fmla="*/ 201636 w 201636"/>
              <a:gd name="connsiteY3" fmla="*/ 0 h 30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636" h="302455">
                <a:moveTo>
                  <a:pt x="201636" y="0"/>
                </a:moveTo>
                <a:lnTo>
                  <a:pt x="73160" y="302455"/>
                </a:lnTo>
                <a:lnTo>
                  <a:pt x="0" y="302455"/>
                </a:lnTo>
                <a:lnTo>
                  <a:pt x="201636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5123916" y="2944999"/>
            <a:ext cx="196948" cy="439971"/>
          </a:xfrm>
          <a:custGeom>
            <a:avLst/>
            <a:gdLst>
              <a:gd name="connsiteX0" fmla="*/ 186890 w 196948"/>
              <a:gd name="connsiteY0" fmla="*/ 0 h 439971"/>
              <a:gd name="connsiteX1" fmla="*/ 196948 w 196948"/>
              <a:gd name="connsiteY1" fmla="*/ 9284 h 439971"/>
              <a:gd name="connsiteX2" fmla="*/ 196948 w 196948"/>
              <a:gd name="connsiteY2" fmla="*/ 46076 h 439971"/>
              <a:gd name="connsiteX3" fmla="*/ 196948 w 196948"/>
              <a:gd name="connsiteY3" fmla="*/ 286445 h 439971"/>
              <a:gd name="connsiteX4" fmla="*/ 0 w 196948"/>
              <a:gd name="connsiteY4" fmla="*/ 439971 h 439971"/>
              <a:gd name="connsiteX5" fmla="*/ 186890 w 196948"/>
              <a:gd name="connsiteY5" fmla="*/ 0 h 439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6948" h="439971">
                <a:moveTo>
                  <a:pt x="186890" y="0"/>
                </a:moveTo>
                <a:lnTo>
                  <a:pt x="196948" y="9284"/>
                </a:lnTo>
                <a:lnTo>
                  <a:pt x="196948" y="46076"/>
                </a:lnTo>
                <a:lnTo>
                  <a:pt x="196948" y="286445"/>
                </a:lnTo>
                <a:lnTo>
                  <a:pt x="0" y="439971"/>
                </a:lnTo>
                <a:lnTo>
                  <a:pt x="186890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4901120" y="1679997"/>
            <a:ext cx="641461" cy="326166"/>
          </a:xfrm>
          <a:custGeom>
            <a:avLst/>
            <a:gdLst>
              <a:gd name="connsiteX0" fmla="*/ 138549 w 641461"/>
              <a:gd name="connsiteY0" fmla="*/ 0 h 326166"/>
              <a:gd name="connsiteX1" fmla="*/ 641461 w 641461"/>
              <a:gd name="connsiteY1" fmla="*/ 0 h 326166"/>
              <a:gd name="connsiteX2" fmla="*/ 0 w 641461"/>
              <a:gd name="connsiteY2" fmla="*/ 326166 h 326166"/>
              <a:gd name="connsiteX3" fmla="*/ 138549 w 641461"/>
              <a:gd name="connsiteY3" fmla="*/ 0 h 326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1461" h="326166">
                <a:moveTo>
                  <a:pt x="138549" y="0"/>
                </a:moveTo>
                <a:lnTo>
                  <a:pt x="641461" y="0"/>
                </a:lnTo>
                <a:lnTo>
                  <a:pt x="0" y="326166"/>
                </a:lnTo>
                <a:lnTo>
                  <a:pt x="138549" y="0"/>
                </a:lnTo>
                <a:close/>
              </a:path>
            </a:pathLst>
          </a:cu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338" y="3617222"/>
            <a:ext cx="609600" cy="609600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641" y="2031126"/>
            <a:ext cx="540000" cy="540000"/>
          </a:xfrm>
          <a:prstGeom prst="rect">
            <a:avLst/>
          </a:prstGeom>
        </p:spPr>
      </p:pic>
      <p:sp>
        <p:nvSpPr>
          <p:cNvPr id="74" name="等腰三角形 73"/>
          <p:cNvSpPr/>
          <p:nvPr/>
        </p:nvSpPr>
        <p:spPr>
          <a:xfrm rot="4709354">
            <a:off x="6321180" y="1550697"/>
            <a:ext cx="864474" cy="715760"/>
          </a:xfrm>
          <a:prstGeom prst="triangle">
            <a:avLst/>
          </a:prstGeom>
          <a:solidFill>
            <a:srgbClr val="047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943" y="1597907"/>
            <a:ext cx="609600" cy="609600"/>
          </a:xfrm>
          <a:prstGeom prst="rect">
            <a:avLst/>
          </a:prstGeom>
        </p:spPr>
      </p:pic>
      <p:sp>
        <p:nvSpPr>
          <p:cNvPr id="76" name="文本框 75"/>
          <p:cNvSpPr txBox="1"/>
          <p:nvPr/>
        </p:nvSpPr>
        <p:spPr>
          <a:xfrm>
            <a:off x="1266118" y="4216845"/>
            <a:ext cx="649791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atin typeface="LS" panose="02000303000000000000" pitchFamily="50" charset="0"/>
              </a:rPr>
              <a:t>GITHUB</a:t>
            </a:r>
            <a:endParaRPr lang="en-US" altLang="zh-CN" sz="4400" b="1" dirty="0" smtClean="0">
              <a:latin typeface="LS" panose="02000303000000000000" pitchFamily="50" charset="0"/>
            </a:endParaRPr>
          </a:p>
          <a:p>
            <a:r>
              <a:rPr lang="en-US" altLang="zh-CN" sz="2400" dirty="0">
                <a:solidFill>
                  <a:schemeClr val="bg1"/>
                </a:solidFill>
                <a:latin typeface="LS" panose="02000303000000000000" pitchFamily="50" charset="0"/>
              </a:rPr>
              <a:t>The world won’t care about your </a:t>
            </a:r>
            <a:r>
              <a:rPr lang="en-US" altLang="zh-CN" sz="2400" dirty="0" smtClean="0">
                <a:solidFill>
                  <a:schemeClr val="bg1"/>
                </a:solidFill>
                <a:latin typeface="LS" panose="02000303000000000000" pitchFamily="50" charset="0"/>
              </a:rPr>
              <a:t>self-</a:t>
            </a:r>
            <a:r>
              <a:rPr lang="en-US" altLang="zh-CN" sz="2400" dirty="0" err="1" smtClean="0">
                <a:solidFill>
                  <a:schemeClr val="bg1"/>
                </a:solidFill>
                <a:latin typeface="LS" panose="02000303000000000000" pitchFamily="50" charset="0"/>
              </a:rPr>
              <a:t>esteem.The</a:t>
            </a:r>
            <a:r>
              <a:rPr lang="en-US" altLang="zh-CN" sz="2400" dirty="0" smtClean="0">
                <a:solidFill>
                  <a:schemeClr val="bg1"/>
                </a:solidFill>
                <a:latin typeface="LS" panose="02000303000000000000" pitchFamily="50" charset="0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latin typeface="LS" panose="02000303000000000000" pitchFamily="50" charset="0"/>
              </a:rPr>
              <a:t>world only care if you get something when you feel good about yourself </a:t>
            </a:r>
            <a:endParaRPr lang="zh-CN" altLang="en-US" sz="24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7190353" y="749418"/>
            <a:ext cx="51697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LS" panose="02000303000000000000" pitchFamily="50" charset="0"/>
              </a:rPr>
              <a:t>E-MAIL</a:t>
            </a:r>
            <a:endParaRPr lang="en-US" altLang="zh-CN" sz="3600" b="1" dirty="0" smtClean="0">
              <a:latin typeface="LS" panose="02000303000000000000" pitchFamily="50" charset="0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LS" panose="02000303000000000000" pitchFamily="50" charset="0"/>
              </a:rPr>
              <a:t>The world won’t care about your </a:t>
            </a:r>
            <a:r>
              <a:rPr lang="en-US" altLang="zh-CN" dirty="0" smtClean="0">
                <a:solidFill>
                  <a:schemeClr val="bg1"/>
                </a:solidFill>
                <a:latin typeface="LS" panose="02000303000000000000" pitchFamily="50" charset="0"/>
              </a:rPr>
              <a:t>self-</a:t>
            </a:r>
            <a:r>
              <a:rPr lang="en-US" altLang="zh-CN" dirty="0" err="1" smtClean="0">
                <a:solidFill>
                  <a:schemeClr val="bg1"/>
                </a:solidFill>
                <a:latin typeface="LS" panose="02000303000000000000" pitchFamily="50" charset="0"/>
              </a:rPr>
              <a:t>esteem.The</a:t>
            </a:r>
            <a:r>
              <a:rPr lang="en-US" altLang="zh-CN" dirty="0" smtClean="0">
                <a:solidFill>
                  <a:schemeClr val="bg1"/>
                </a:solidFill>
                <a:latin typeface="LS" panose="02000303000000000000" pitchFamily="50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LS" panose="02000303000000000000" pitchFamily="50" charset="0"/>
              </a:rPr>
              <a:t>world only care if you get something when you feel good about yourself </a:t>
            </a:r>
            <a:endParaRPr lang="zh-CN" altLang="en-US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551311" y="-10626"/>
            <a:ext cx="5645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LS" panose="02000303000000000000" pitchFamily="50" charset="0"/>
              </a:rPr>
              <a:t>ALL</a:t>
            </a:r>
            <a:endParaRPr lang="zh-CN" altLang="en-US" sz="2400" dirty="0">
              <a:solidFill>
                <a:schemeClr val="bg1"/>
              </a:solidFill>
              <a:latin typeface="LS" panose="02000303000000000000" pitchFamily="50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5204</Words>
  <Application>Kingsoft Office WPP</Application>
  <PresentationFormat>宽屏</PresentationFormat>
  <Paragraphs>296</Paragraphs>
  <Slides>22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蒋威</dc:creator>
  <cp:lastModifiedBy>Administrator</cp:lastModifiedBy>
  <cp:revision>84</cp:revision>
  <dcterms:created xsi:type="dcterms:W3CDTF">2015-03-28T10:28:00Z</dcterms:created>
  <dcterms:modified xsi:type="dcterms:W3CDTF">2016-03-24T09:51:43Z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2052-10.1.0.5554</vt:lpwstr>
  </property>
</Properties>
</file>